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707" r:id="rId2"/>
    <p:sldMasterId id="2147483719" r:id="rId3"/>
  </p:sldMasterIdLst>
  <p:notesMasterIdLst>
    <p:notesMasterId r:id="rId23"/>
  </p:notesMasterIdLst>
  <p:sldIdLst>
    <p:sldId id="256" r:id="rId4"/>
    <p:sldId id="261" r:id="rId5"/>
    <p:sldId id="311" r:id="rId6"/>
    <p:sldId id="315" r:id="rId7"/>
    <p:sldId id="416" r:id="rId8"/>
    <p:sldId id="262" r:id="rId9"/>
    <p:sldId id="317" r:id="rId10"/>
    <p:sldId id="319" r:id="rId11"/>
    <p:sldId id="318" r:id="rId12"/>
    <p:sldId id="410" r:id="rId13"/>
    <p:sldId id="411" r:id="rId14"/>
    <p:sldId id="412" r:id="rId15"/>
    <p:sldId id="413" r:id="rId16"/>
    <p:sldId id="414" r:id="rId17"/>
    <p:sldId id="379" r:id="rId18"/>
    <p:sldId id="264" r:id="rId19"/>
    <p:sldId id="415" r:id="rId20"/>
    <p:sldId id="309" r:id="rId21"/>
    <p:sldId id="288" r:id="rId22"/>
  </p:sldIdLst>
  <p:sldSz cx="9144000" cy="5143500" type="screen16x9"/>
  <p:notesSz cx="6858000" cy="9144000"/>
  <p:embeddedFontLst>
    <p:embeddedFont>
      <p:font typeface="等线 Light" panose="02010600030101010101" pitchFamily="2" charset="-122"/>
      <p:regular r:id="rId24"/>
    </p:embeddedFont>
    <p:embeddedFont>
      <p:font typeface="Anaheim" panose="020B0604020202020204" charset="0"/>
      <p:regular r:id="rId25"/>
    </p:embeddedFont>
    <p:embeddedFont>
      <p:font typeface="Archivo" panose="020B060402020202020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Fjalla One" panose="02000506040000020004" pitchFamily="2" charset="0"/>
      <p:regular r:id="rId31"/>
    </p:embeddedFont>
    <p:embeddedFont>
      <p:font typeface="Malgun Gothic" panose="020B0503020000020004" pitchFamily="34" charset="-127"/>
      <p:regular r:id="rId32"/>
      <p:bold r:id="rId33"/>
    </p:embeddedFont>
    <p:embeddedFont>
      <p:font typeface="Nunito Light" pitchFamily="2" charset="0"/>
      <p:regular r:id="rId34"/>
      <p:italic r:id="rId35"/>
    </p:embeddedFont>
    <p:embeddedFont>
      <p:font typeface="Righteous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4F2270"/>
    <a:srgbClr val="ECECEC"/>
    <a:srgbClr val="E64F61"/>
    <a:srgbClr val="C1ECF5"/>
    <a:srgbClr val="1EA5C2"/>
    <a:srgbClr val="D51460"/>
    <a:srgbClr val="D72B22"/>
    <a:srgbClr val="000F7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14551F-0F94-47E3-ABE3-42CBF88729F2}">
  <a:tblStyle styleId="{0514551F-0F94-47E3-ABE3-42CBF88729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288dbfe97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288dbfe97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Bấm vào mũi tên để chuyển sang slide Khởi</a:t>
            </a:r>
            <a:r>
              <a:rPr lang="en-US" baseline="0"/>
              <a:t> động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83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44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907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186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124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Google Shape;182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935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04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86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Google Shape;182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6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9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9" name="Google Shape;226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3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8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22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1150" y="1405275"/>
            <a:ext cx="7321800" cy="22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83950" y="3464025"/>
            <a:ext cx="5776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613072" y="2643007"/>
            <a:ext cx="538022" cy="916697"/>
            <a:chOff x="5317500" y="845950"/>
            <a:chExt cx="338400" cy="576575"/>
          </a:xfrm>
        </p:grpSpPr>
        <p:sp>
          <p:nvSpPr>
            <p:cNvPr id="13" name="Google Shape;13;p2"/>
            <p:cNvSpPr/>
            <p:nvPr/>
          </p:nvSpPr>
          <p:spPr>
            <a:xfrm>
              <a:off x="5317500" y="863725"/>
              <a:ext cx="338400" cy="558800"/>
            </a:xfrm>
            <a:custGeom>
              <a:avLst/>
              <a:gdLst/>
              <a:ahLst/>
              <a:cxnLst/>
              <a:rect l="l" t="t" r="r" b="b"/>
              <a:pathLst>
                <a:path w="13536" h="22352" extrusionOk="0">
                  <a:moveTo>
                    <a:pt x="0" y="0"/>
                  </a:moveTo>
                  <a:lnTo>
                    <a:pt x="13536" y="22352"/>
                  </a:lnTo>
                  <a:lnTo>
                    <a:pt x="13536" y="15072"/>
                  </a:lnTo>
                  <a:lnTo>
                    <a:pt x="7962" y="6000"/>
                  </a:lnTo>
                  <a:lnTo>
                    <a:pt x="7962" y="6000"/>
                  </a:lnTo>
                  <a:lnTo>
                    <a:pt x="13536" y="7365"/>
                  </a:lnTo>
                  <a:lnTo>
                    <a:pt x="13536" y="3327"/>
                  </a:lnTo>
                  <a:lnTo>
                    <a:pt x="13479" y="3299"/>
                  </a:lnTo>
                  <a:lnTo>
                    <a:pt x="13166" y="3242"/>
                  </a:lnTo>
                  <a:lnTo>
                    <a:pt x="11631" y="2844"/>
                  </a:lnTo>
                  <a:lnTo>
                    <a:pt x="11289" y="2759"/>
                  </a:lnTo>
                  <a:lnTo>
                    <a:pt x="9754" y="2389"/>
                  </a:lnTo>
                  <a:lnTo>
                    <a:pt x="9413" y="2304"/>
                  </a:lnTo>
                  <a:lnTo>
                    <a:pt x="7877" y="1934"/>
                  </a:lnTo>
                  <a:lnTo>
                    <a:pt x="7536" y="1849"/>
                  </a:lnTo>
                  <a:lnTo>
                    <a:pt x="6000" y="1479"/>
                  </a:lnTo>
                  <a:lnTo>
                    <a:pt x="5659" y="1394"/>
                  </a:lnTo>
                  <a:lnTo>
                    <a:pt x="4123" y="1024"/>
                  </a:lnTo>
                  <a:lnTo>
                    <a:pt x="381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326025" y="845950"/>
              <a:ext cx="329875" cy="543875"/>
            </a:xfrm>
            <a:custGeom>
              <a:avLst/>
              <a:gdLst/>
              <a:ahLst/>
              <a:cxnLst/>
              <a:rect l="l" t="t" r="r" b="b"/>
              <a:pathLst>
                <a:path w="13195" h="21755" extrusionOk="0">
                  <a:moveTo>
                    <a:pt x="0" y="0"/>
                  </a:moveTo>
                  <a:lnTo>
                    <a:pt x="13195" y="21754"/>
                  </a:lnTo>
                  <a:lnTo>
                    <a:pt x="13195" y="14475"/>
                  </a:lnTo>
                  <a:lnTo>
                    <a:pt x="7963" y="6001"/>
                  </a:lnTo>
                  <a:lnTo>
                    <a:pt x="13195" y="7280"/>
                  </a:lnTo>
                  <a:lnTo>
                    <a:pt x="13195" y="4636"/>
                  </a:lnTo>
                  <a:lnTo>
                    <a:pt x="13138" y="4778"/>
                  </a:lnTo>
                  <a:lnTo>
                    <a:pt x="12825" y="4692"/>
                  </a:lnTo>
                  <a:lnTo>
                    <a:pt x="13166" y="3242"/>
                  </a:lnTo>
                  <a:lnTo>
                    <a:pt x="11631" y="2844"/>
                  </a:lnTo>
                  <a:lnTo>
                    <a:pt x="11290" y="4294"/>
                  </a:lnTo>
                  <a:lnTo>
                    <a:pt x="10948" y="4237"/>
                  </a:lnTo>
                  <a:lnTo>
                    <a:pt x="11318" y="2759"/>
                  </a:lnTo>
                  <a:lnTo>
                    <a:pt x="9754" y="2389"/>
                  </a:lnTo>
                  <a:lnTo>
                    <a:pt x="9413" y="3839"/>
                  </a:lnTo>
                  <a:lnTo>
                    <a:pt x="9072" y="3754"/>
                  </a:lnTo>
                  <a:lnTo>
                    <a:pt x="9441" y="2304"/>
                  </a:lnTo>
                  <a:lnTo>
                    <a:pt x="7877" y="1934"/>
                  </a:lnTo>
                  <a:lnTo>
                    <a:pt x="7536" y="3384"/>
                  </a:lnTo>
                  <a:lnTo>
                    <a:pt x="7195" y="3299"/>
                  </a:lnTo>
                  <a:lnTo>
                    <a:pt x="7564" y="1849"/>
                  </a:lnTo>
                  <a:lnTo>
                    <a:pt x="6029" y="1479"/>
                  </a:lnTo>
                  <a:lnTo>
                    <a:pt x="5659" y="2929"/>
                  </a:lnTo>
                  <a:lnTo>
                    <a:pt x="5318" y="2844"/>
                  </a:lnTo>
                  <a:lnTo>
                    <a:pt x="5688" y="1394"/>
                  </a:lnTo>
                  <a:lnTo>
                    <a:pt x="4152" y="1024"/>
                  </a:lnTo>
                  <a:lnTo>
                    <a:pt x="3782" y="2474"/>
                  </a:lnTo>
                  <a:lnTo>
                    <a:pt x="3470" y="2389"/>
                  </a:lnTo>
                  <a:lnTo>
                    <a:pt x="381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646650" y="927000"/>
              <a:ext cx="9250" cy="38400"/>
            </a:xfrm>
            <a:custGeom>
              <a:avLst/>
              <a:gdLst/>
              <a:ahLst/>
              <a:cxnLst/>
              <a:rect l="l" t="t" r="r" b="b"/>
              <a:pathLst>
                <a:path w="370" h="1536" extrusionOk="0">
                  <a:moveTo>
                    <a:pt x="341" y="0"/>
                  </a:moveTo>
                  <a:lnTo>
                    <a:pt x="0" y="1450"/>
                  </a:lnTo>
                  <a:lnTo>
                    <a:pt x="313" y="1536"/>
                  </a:lnTo>
                  <a:lnTo>
                    <a:pt x="370" y="139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99725" y="9149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42" y="1"/>
                  </a:moveTo>
                  <a:lnTo>
                    <a:pt x="0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52800" y="90352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42" y="1"/>
                  </a:moveTo>
                  <a:lnTo>
                    <a:pt x="1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05875" y="892150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0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58950" y="88077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1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12050" y="8694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70" y="1"/>
                  </a:moveTo>
                  <a:lnTo>
                    <a:pt x="0" y="1451"/>
                  </a:lnTo>
                  <a:lnTo>
                    <a:pt x="341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46650" y="927000"/>
              <a:ext cx="9250" cy="38400"/>
            </a:xfrm>
            <a:custGeom>
              <a:avLst/>
              <a:gdLst/>
              <a:ahLst/>
              <a:cxnLst/>
              <a:rect l="l" t="t" r="r" b="b"/>
              <a:pathLst>
                <a:path w="370" h="1536" extrusionOk="0">
                  <a:moveTo>
                    <a:pt x="341" y="0"/>
                  </a:moveTo>
                  <a:lnTo>
                    <a:pt x="0" y="1450"/>
                  </a:lnTo>
                  <a:lnTo>
                    <a:pt x="313" y="1536"/>
                  </a:lnTo>
                  <a:lnTo>
                    <a:pt x="370" y="139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99725" y="9149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42" y="1"/>
                  </a:moveTo>
                  <a:lnTo>
                    <a:pt x="0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52800" y="90352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42" y="1"/>
                  </a:moveTo>
                  <a:lnTo>
                    <a:pt x="1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05875" y="892150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0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58950" y="88077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1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12050" y="8694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70" y="1"/>
                  </a:moveTo>
                  <a:lnTo>
                    <a:pt x="0" y="1451"/>
                  </a:lnTo>
                  <a:lnTo>
                    <a:pt x="341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91600" y="4629550"/>
            <a:ext cx="7626925" cy="368700"/>
            <a:chOff x="291600" y="4629550"/>
            <a:chExt cx="7626925" cy="368700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291600" y="4642938"/>
              <a:ext cx="702200" cy="341925"/>
              <a:chOff x="-7257300" y="3491850"/>
              <a:chExt cx="702200" cy="34192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-7257300" y="3572950"/>
                <a:ext cx="87225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5211" extrusionOk="0">
                    <a:moveTo>
                      <a:pt x="3152" y="1"/>
                    </a:moveTo>
                    <a:cubicBezTo>
                      <a:pt x="3046" y="1"/>
                      <a:pt x="2951" y="63"/>
                      <a:pt x="2936" y="206"/>
                    </a:cubicBezTo>
                    <a:cubicBezTo>
                      <a:pt x="2760" y="1019"/>
                      <a:pt x="2654" y="1868"/>
                      <a:pt x="2477" y="2682"/>
                    </a:cubicBezTo>
                    <a:cubicBezTo>
                      <a:pt x="2335" y="3319"/>
                      <a:pt x="2194" y="4345"/>
                      <a:pt x="1486" y="4628"/>
                    </a:cubicBezTo>
                    <a:cubicBezTo>
                      <a:pt x="1416" y="4651"/>
                      <a:pt x="1347" y="4662"/>
                      <a:pt x="1281" y="4662"/>
                    </a:cubicBezTo>
                    <a:cubicBezTo>
                      <a:pt x="1049" y="4662"/>
                      <a:pt x="854" y="4522"/>
                      <a:pt x="743" y="4274"/>
                    </a:cubicBezTo>
                    <a:cubicBezTo>
                      <a:pt x="566" y="3920"/>
                      <a:pt x="637" y="3531"/>
                      <a:pt x="673" y="3177"/>
                    </a:cubicBezTo>
                    <a:cubicBezTo>
                      <a:pt x="814" y="2293"/>
                      <a:pt x="920" y="1408"/>
                      <a:pt x="1026" y="560"/>
                    </a:cubicBezTo>
                    <a:cubicBezTo>
                      <a:pt x="1062" y="418"/>
                      <a:pt x="885" y="277"/>
                      <a:pt x="743" y="277"/>
                    </a:cubicBezTo>
                    <a:cubicBezTo>
                      <a:pt x="602" y="277"/>
                      <a:pt x="496" y="418"/>
                      <a:pt x="496" y="560"/>
                    </a:cubicBezTo>
                    <a:lnTo>
                      <a:pt x="460" y="560"/>
                    </a:lnTo>
                    <a:cubicBezTo>
                      <a:pt x="354" y="1373"/>
                      <a:pt x="248" y="2187"/>
                      <a:pt x="142" y="3000"/>
                    </a:cubicBezTo>
                    <a:cubicBezTo>
                      <a:pt x="71" y="3637"/>
                      <a:pt x="0" y="4380"/>
                      <a:pt x="496" y="4911"/>
                    </a:cubicBezTo>
                    <a:cubicBezTo>
                      <a:pt x="703" y="5118"/>
                      <a:pt x="968" y="5210"/>
                      <a:pt x="1238" y="5210"/>
                    </a:cubicBezTo>
                    <a:cubicBezTo>
                      <a:pt x="1568" y="5210"/>
                      <a:pt x="1906" y="5073"/>
                      <a:pt x="2158" y="4840"/>
                    </a:cubicBezTo>
                    <a:cubicBezTo>
                      <a:pt x="2654" y="4380"/>
                      <a:pt x="2830" y="3637"/>
                      <a:pt x="2972" y="3000"/>
                    </a:cubicBezTo>
                    <a:cubicBezTo>
                      <a:pt x="3184" y="2116"/>
                      <a:pt x="3290" y="1232"/>
                      <a:pt x="3467" y="347"/>
                    </a:cubicBezTo>
                    <a:cubicBezTo>
                      <a:pt x="3488" y="136"/>
                      <a:pt x="3308" y="1"/>
                      <a:pt x="3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7105200" y="3629150"/>
                <a:ext cx="4512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53" extrusionOk="0">
                    <a:moveTo>
                      <a:pt x="1521" y="1"/>
                    </a:moveTo>
                    <a:cubicBezTo>
                      <a:pt x="1498" y="1"/>
                      <a:pt x="1475" y="4"/>
                      <a:pt x="1451" y="9"/>
                    </a:cubicBezTo>
                    <a:lnTo>
                      <a:pt x="178" y="186"/>
                    </a:lnTo>
                    <a:cubicBezTo>
                      <a:pt x="142" y="222"/>
                      <a:pt x="72" y="292"/>
                      <a:pt x="36" y="328"/>
                    </a:cubicBezTo>
                    <a:cubicBezTo>
                      <a:pt x="1" y="399"/>
                      <a:pt x="1" y="469"/>
                      <a:pt x="1" y="540"/>
                    </a:cubicBezTo>
                    <a:cubicBezTo>
                      <a:pt x="36" y="682"/>
                      <a:pt x="178" y="752"/>
                      <a:pt x="355" y="752"/>
                    </a:cubicBezTo>
                    <a:lnTo>
                      <a:pt x="1593" y="540"/>
                    </a:lnTo>
                    <a:cubicBezTo>
                      <a:pt x="1663" y="540"/>
                      <a:pt x="1734" y="469"/>
                      <a:pt x="1769" y="434"/>
                    </a:cubicBezTo>
                    <a:cubicBezTo>
                      <a:pt x="1805" y="363"/>
                      <a:pt x="1805" y="292"/>
                      <a:pt x="1769" y="222"/>
                    </a:cubicBezTo>
                    <a:cubicBezTo>
                      <a:pt x="1740" y="74"/>
                      <a:pt x="1637" y="1"/>
                      <a:pt x="1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7111375" y="3662975"/>
                <a:ext cx="4422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567" extrusionOk="0">
                    <a:moveTo>
                      <a:pt x="283" y="1"/>
                    </a:moveTo>
                    <a:cubicBezTo>
                      <a:pt x="142" y="1"/>
                      <a:pt x="0" y="142"/>
                      <a:pt x="36" y="284"/>
                    </a:cubicBezTo>
                    <a:cubicBezTo>
                      <a:pt x="36" y="425"/>
                      <a:pt x="142" y="567"/>
                      <a:pt x="283" y="567"/>
                    </a:cubicBezTo>
                    <a:lnTo>
                      <a:pt x="1486" y="567"/>
                    </a:lnTo>
                    <a:cubicBezTo>
                      <a:pt x="1627" y="567"/>
                      <a:pt x="1769" y="425"/>
                      <a:pt x="1769" y="284"/>
                    </a:cubicBezTo>
                    <a:cubicBezTo>
                      <a:pt x="1733" y="142"/>
                      <a:pt x="1627" y="1"/>
                      <a:pt x="1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6980500" y="3651450"/>
                <a:ext cx="1141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674" extrusionOk="0">
                    <a:moveTo>
                      <a:pt x="4241" y="0"/>
                    </a:moveTo>
                    <a:cubicBezTo>
                      <a:pt x="4231" y="0"/>
                      <a:pt x="4221" y="1"/>
                      <a:pt x="4210" y="2"/>
                    </a:cubicBezTo>
                    <a:cubicBezTo>
                      <a:pt x="3255" y="81"/>
                      <a:pt x="2300" y="121"/>
                      <a:pt x="1330" y="121"/>
                    </a:cubicBezTo>
                    <a:cubicBezTo>
                      <a:pt x="1006" y="121"/>
                      <a:pt x="681" y="117"/>
                      <a:pt x="354" y="108"/>
                    </a:cubicBezTo>
                    <a:cubicBezTo>
                      <a:pt x="0" y="108"/>
                      <a:pt x="0" y="674"/>
                      <a:pt x="354" y="674"/>
                    </a:cubicBezTo>
                    <a:cubicBezTo>
                      <a:pt x="1663" y="674"/>
                      <a:pt x="2937" y="639"/>
                      <a:pt x="4210" y="568"/>
                    </a:cubicBezTo>
                    <a:cubicBezTo>
                      <a:pt x="4553" y="533"/>
                      <a:pt x="4563" y="0"/>
                      <a:pt x="4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6928775" y="3491850"/>
                <a:ext cx="1905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140" extrusionOk="0">
                    <a:moveTo>
                      <a:pt x="271" y="1"/>
                    </a:moveTo>
                    <a:cubicBezTo>
                      <a:pt x="134" y="1"/>
                      <a:pt x="1" y="89"/>
                      <a:pt x="19" y="266"/>
                    </a:cubicBezTo>
                    <a:cubicBezTo>
                      <a:pt x="19" y="1469"/>
                      <a:pt x="89" y="2672"/>
                      <a:pt x="195" y="3874"/>
                    </a:cubicBezTo>
                    <a:cubicBezTo>
                      <a:pt x="213" y="4051"/>
                      <a:pt x="355" y="4140"/>
                      <a:pt x="492" y="4140"/>
                    </a:cubicBezTo>
                    <a:cubicBezTo>
                      <a:pt x="629" y="4140"/>
                      <a:pt x="761" y="4051"/>
                      <a:pt x="761" y="3874"/>
                    </a:cubicBezTo>
                    <a:cubicBezTo>
                      <a:pt x="655" y="2672"/>
                      <a:pt x="585" y="1469"/>
                      <a:pt x="549" y="266"/>
                    </a:cubicBezTo>
                    <a:cubicBezTo>
                      <a:pt x="549" y="89"/>
                      <a:pt x="408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6958100" y="3725150"/>
                <a:ext cx="746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4345" extrusionOk="0">
                    <a:moveTo>
                      <a:pt x="1783" y="0"/>
                    </a:moveTo>
                    <a:cubicBezTo>
                      <a:pt x="1623" y="0"/>
                      <a:pt x="1466" y="23"/>
                      <a:pt x="1333" y="61"/>
                    </a:cubicBezTo>
                    <a:cubicBezTo>
                      <a:pt x="838" y="202"/>
                      <a:pt x="413" y="591"/>
                      <a:pt x="272" y="1122"/>
                    </a:cubicBezTo>
                    <a:cubicBezTo>
                      <a:pt x="209" y="1333"/>
                      <a:pt x="372" y="1468"/>
                      <a:pt x="536" y="1468"/>
                    </a:cubicBezTo>
                    <a:cubicBezTo>
                      <a:pt x="648" y="1468"/>
                      <a:pt x="760" y="1406"/>
                      <a:pt x="802" y="1263"/>
                    </a:cubicBezTo>
                    <a:cubicBezTo>
                      <a:pt x="909" y="910"/>
                      <a:pt x="1192" y="662"/>
                      <a:pt x="1545" y="556"/>
                    </a:cubicBezTo>
                    <a:cubicBezTo>
                      <a:pt x="1598" y="538"/>
                      <a:pt x="1704" y="520"/>
                      <a:pt x="1811" y="520"/>
                    </a:cubicBezTo>
                    <a:cubicBezTo>
                      <a:pt x="1917" y="520"/>
                      <a:pt x="2023" y="538"/>
                      <a:pt x="2076" y="591"/>
                    </a:cubicBezTo>
                    <a:cubicBezTo>
                      <a:pt x="2182" y="697"/>
                      <a:pt x="1899" y="1086"/>
                      <a:pt x="1864" y="1193"/>
                    </a:cubicBezTo>
                    <a:cubicBezTo>
                      <a:pt x="1368" y="2148"/>
                      <a:pt x="802" y="3067"/>
                      <a:pt x="166" y="3916"/>
                    </a:cubicBezTo>
                    <a:cubicBezTo>
                      <a:pt x="0" y="4115"/>
                      <a:pt x="237" y="4344"/>
                      <a:pt x="442" y="4344"/>
                    </a:cubicBezTo>
                    <a:cubicBezTo>
                      <a:pt x="456" y="4344"/>
                      <a:pt x="470" y="4343"/>
                      <a:pt x="484" y="4341"/>
                    </a:cubicBezTo>
                    <a:lnTo>
                      <a:pt x="2642" y="3952"/>
                    </a:lnTo>
                    <a:cubicBezTo>
                      <a:pt x="2984" y="3917"/>
                      <a:pt x="2863" y="3419"/>
                      <a:pt x="2534" y="3419"/>
                    </a:cubicBezTo>
                    <a:cubicBezTo>
                      <a:pt x="2523" y="3419"/>
                      <a:pt x="2512" y="3420"/>
                      <a:pt x="2500" y="3421"/>
                    </a:cubicBezTo>
                    <a:lnTo>
                      <a:pt x="1008" y="3690"/>
                    </a:lnTo>
                    <a:lnTo>
                      <a:pt x="1008" y="3690"/>
                    </a:lnTo>
                    <a:cubicBezTo>
                      <a:pt x="1284" y="3300"/>
                      <a:pt x="1538" y="2892"/>
                      <a:pt x="1758" y="2501"/>
                    </a:cubicBezTo>
                    <a:cubicBezTo>
                      <a:pt x="1934" y="2183"/>
                      <a:pt x="2111" y="1900"/>
                      <a:pt x="2288" y="1582"/>
                    </a:cubicBezTo>
                    <a:cubicBezTo>
                      <a:pt x="2430" y="1299"/>
                      <a:pt x="2642" y="980"/>
                      <a:pt x="2642" y="662"/>
                    </a:cubicBezTo>
                    <a:cubicBezTo>
                      <a:pt x="2668" y="170"/>
                      <a:pt x="2219" y="0"/>
                      <a:pt x="17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6839900" y="3581325"/>
                <a:ext cx="97700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792" extrusionOk="0">
                    <a:moveTo>
                      <a:pt x="2397" y="0"/>
                    </a:moveTo>
                    <a:cubicBezTo>
                      <a:pt x="2329" y="0"/>
                      <a:pt x="2261" y="4"/>
                      <a:pt x="2194" y="12"/>
                    </a:cubicBezTo>
                    <a:cubicBezTo>
                      <a:pt x="1522" y="83"/>
                      <a:pt x="956" y="508"/>
                      <a:pt x="602" y="1109"/>
                    </a:cubicBezTo>
                    <a:cubicBezTo>
                      <a:pt x="213" y="1675"/>
                      <a:pt x="1" y="2488"/>
                      <a:pt x="72" y="3196"/>
                    </a:cubicBezTo>
                    <a:cubicBezTo>
                      <a:pt x="142" y="3903"/>
                      <a:pt x="638" y="4540"/>
                      <a:pt x="1345" y="4717"/>
                    </a:cubicBezTo>
                    <a:cubicBezTo>
                      <a:pt x="1504" y="4767"/>
                      <a:pt x="1665" y="4791"/>
                      <a:pt x="1825" y="4791"/>
                    </a:cubicBezTo>
                    <a:cubicBezTo>
                      <a:pt x="2450" y="4791"/>
                      <a:pt x="3052" y="4424"/>
                      <a:pt x="3361" y="3833"/>
                    </a:cubicBezTo>
                    <a:cubicBezTo>
                      <a:pt x="3458" y="3639"/>
                      <a:pt x="3273" y="3429"/>
                      <a:pt x="3090" y="3429"/>
                    </a:cubicBezTo>
                    <a:cubicBezTo>
                      <a:pt x="3006" y="3429"/>
                      <a:pt x="2922" y="3473"/>
                      <a:pt x="2866" y="3585"/>
                    </a:cubicBezTo>
                    <a:cubicBezTo>
                      <a:pt x="2682" y="3954"/>
                      <a:pt x="2284" y="4242"/>
                      <a:pt x="1835" y="4242"/>
                    </a:cubicBezTo>
                    <a:cubicBezTo>
                      <a:pt x="1767" y="4242"/>
                      <a:pt x="1698" y="4236"/>
                      <a:pt x="1628" y="4222"/>
                    </a:cubicBezTo>
                    <a:cubicBezTo>
                      <a:pt x="1098" y="4151"/>
                      <a:pt x="708" y="3727"/>
                      <a:pt x="638" y="3196"/>
                    </a:cubicBezTo>
                    <a:cubicBezTo>
                      <a:pt x="532" y="2665"/>
                      <a:pt x="708" y="2064"/>
                      <a:pt x="956" y="1569"/>
                    </a:cubicBezTo>
                    <a:cubicBezTo>
                      <a:pt x="1168" y="1144"/>
                      <a:pt x="1522" y="720"/>
                      <a:pt x="2017" y="614"/>
                    </a:cubicBezTo>
                    <a:cubicBezTo>
                      <a:pt x="2134" y="578"/>
                      <a:pt x="2258" y="560"/>
                      <a:pt x="2381" y="560"/>
                    </a:cubicBezTo>
                    <a:cubicBezTo>
                      <a:pt x="2744" y="560"/>
                      <a:pt x="3106" y="712"/>
                      <a:pt x="3291" y="1003"/>
                    </a:cubicBezTo>
                    <a:cubicBezTo>
                      <a:pt x="3356" y="1101"/>
                      <a:pt x="3446" y="1142"/>
                      <a:pt x="3533" y="1142"/>
                    </a:cubicBezTo>
                    <a:cubicBezTo>
                      <a:pt x="3727" y="1142"/>
                      <a:pt x="3908" y="939"/>
                      <a:pt x="3786" y="720"/>
                    </a:cubicBezTo>
                    <a:cubicBezTo>
                      <a:pt x="3472" y="248"/>
                      <a:pt x="2934" y="0"/>
                      <a:pt x="2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6715775" y="3574975"/>
                <a:ext cx="981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5160" extrusionOk="0">
                    <a:moveTo>
                      <a:pt x="625" y="1"/>
                    </a:moveTo>
                    <a:cubicBezTo>
                      <a:pt x="484" y="1"/>
                      <a:pt x="342" y="89"/>
                      <a:pt x="342" y="266"/>
                    </a:cubicBezTo>
                    <a:cubicBezTo>
                      <a:pt x="342" y="1787"/>
                      <a:pt x="236" y="3308"/>
                      <a:pt x="24" y="4830"/>
                    </a:cubicBezTo>
                    <a:cubicBezTo>
                      <a:pt x="0" y="5018"/>
                      <a:pt x="149" y="5160"/>
                      <a:pt x="304" y="5160"/>
                    </a:cubicBezTo>
                    <a:cubicBezTo>
                      <a:pt x="381" y="5160"/>
                      <a:pt x="460" y="5124"/>
                      <a:pt x="519" y="5042"/>
                    </a:cubicBezTo>
                    <a:cubicBezTo>
                      <a:pt x="1545" y="3591"/>
                      <a:pt x="2606" y="2176"/>
                      <a:pt x="3738" y="832"/>
                    </a:cubicBezTo>
                    <a:cubicBezTo>
                      <a:pt x="3925" y="619"/>
                      <a:pt x="3749" y="345"/>
                      <a:pt x="3545" y="345"/>
                    </a:cubicBezTo>
                    <a:cubicBezTo>
                      <a:pt x="3479" y="345"/>
                      <a:pt x="3410" y="374"/>
                      <a:pt x="3349" y="443"/>
                    </a:cubicBezTo>
                    <a:cubicBezTo>
                      <a:pt x="2425" y="1535"/>
                      <a:pt x="1545" y="2671"/>
                      <a:pt x="710" y="3835"/>
                    </a:cubicBezTo>
                    <a:lnTo>
                      <a:pt x="710" y="3835"/>
                    </a:lnTo>
                    <a:cubicBezTo>
                      <a:pt x="847" y="2645"/>
                      <a:pt x="908" y="1446"/>
                      <a:pt x="908" y="266"/>
                    </a:cubicBezTo>
                    <a:cubicBezTo>
                      <a:pt x="908" y="89"/>
                      <a:pt x="766" y="1"/>
                      <a:pt x="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6604650" y="3546825"/>
                <a:ext cx="49550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2918" extrusionOk="0">
                    <a:moveTo>
                      <a:pt x="946" y="0"/>
                    </a:moveTo>
                    <a:cubicBezTo>
                      <a:pt x="717" y="0"/>
                      <a:pt x="492" y="87"/>
                      <a:pt x="319" y="260"/>
                    </a:cubicBezTo>
                    <a:cubicBezTo>
                      <a:pt x="127" y="452"/>
                      <a:pt x="338" y="729"/>
                      <a:pt x="542" y="729"/>
                    </a:cubicBezTo>
                    <a:cubicBezTo>
                      <a:pt x="601" y="729"/>
                      <a:pt x="660" y="705"/>
                      <a:pt x="708" y="649"/>
                    </a:cubicBezTo>
                    <a:cubicBezTo>
                      <a:pt x="776" y="581"/>
                      <a:pt x="860" y="542"/>
                      <a:pt x="939" y="542"/>
                    </a:cubicBezTo>
                    <a:cubicBezTo>
                      <a:pt x="982" y="542"/>
                      <a:pt x="1024" y="554"/>
                      <a:pt x="1062" y="579"/>
                    </a:cubicBezTo>
                    <a:cubicBezTo>
                      <a:pt x="1132" y="614"/>
                      <a:pt x="1168" y="685"/>
                      <a:pt x="1168" y="756"/>
                    </a:cubicBezTo>
                    <a:cubicBezTo>
                      <a:pt x="1168" y="826"/>
                      <a:pt x="1168" y="897"/>
                      <a:pt x="1132" y="968"/>
                    </a:cubicBezTo>
                    <a:cubicBezTo>
                      <a:pt x="991" y="1215"/>
                      <a:pt x="814" y="1428"/>
                      <a:pt x="637" y="1640"/>
                    </a:cubicBezTo>
                    <a:cubicBezTo>
                      <a:pt x="496" y="1888"/>
                      <a:pt x="319" y="2135"/>
                      <a:pt x="142" y="2383"/>
                    </a:cubicBezTo>
                    <a:cubicBezTo>
                      <a:pt x="0" y="2560"/>
                      <a:pt x="213" y="2772"/>
                      <a:pt x="389" y="2807"/>
                    </a:cubicBezTo>
                    <a:cubicBezTo>
                      <a:pt x="814" y="2843"/>
                      <a:pt x="1274" y="2878"/>
                      <a:pt x="1698" y="2913"/>
                    </a:cubicBezTo>
                    <a:cubicBezTo>
                      <a:pt x="1711" y="2916"/>
                      <a:pt x="1723" y="2918"/>
                      <a:pt x="1736" y="2918"/>
                    </a:cubicBezTo>
                    <a:cubicBezTo>
                      <a:pt x="1864" y="2918"/>
                      <a:pt x="1981" y="2762"/>
                      <a:pt x="1981" y="2666"/>
                    </a:cubicBezTo>
                    <a:cubicBezTo>
                      <a:pt x="1981" y="2489"/>
                      <a:pt x="1840" y="2383"/>
                      <a:pt x="1698" y="2383"/>
                    </a:cubicBezTo>
                    <a:cubicBezTo>
                      <a:pt x="1438" y="2361"/>
                      <a:pt x="1164" y="2326"/>
                      <a:pt x="893" y="2294"/>
                    </a:cubicBezTo>
                    <a:lnTo>
                      <a:pt x="893" y="2294"/>
                    </a:lnTo>
                    <a:cubicBezTo>
                      <a:pt x="1020" y="2114"/>
                      <a:pt x="1147" y="1936"/>
                      <a:pt x="1274" y="1746"/>
                    </a:cubicBezTo>
                    <a:cubicBezTo>
                      <a:pt x="1451" y="1463"/>
                      <a:pt x="1734" y="1180"/>
                      <a:pt x="1734" y="791"/>
                    </a:cubicBezTo>
                    <a:cubicBezTo>
                      <a:pt x="1734" y="473"/>
                      <a:pt x="1521" y="190"/>
                      <a:pt x="1238" y="48"/>
                    </a:cubicBezTo>
                    <a:cubicBezTo>
                      <a:pt x="1143" y="16"/>
                      <a:pt x="1044" y="0"/>
                      <a:pt x="9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>
              <a:off x="6410975" y="4629550"/>
              <a:ext cx="1507550" cy="368700"/>
              <a:chOff x="-6621300" y="4249375"/>
              <a:chExt cx="1507550" cy="368700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-6621300" y="4362375"/>
                <a:ext cx="132350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5739" extrusionOk="0">
                    <a:moveTo>
                      <a:pt x="2506" y="1"/>
                    </a:moveTo>
                    <a:cubicBezTo>
                      <a:pt x="2417" y="1"/>
                      <a:pt x="2326" y="46"/>
                      <a:pt x="2258" y="147"/>
                    </a:cubicBezTo>
                    <a:cubicBezTo>
                      <a:pt x="1303" y="1774"/>
                      <a:pt x="560" y="3543"/>
                      <a:pt x="65" y="5418"/>
                    </a:cubicBezTo>
                    <a:cubicBezTo>
                      <a:pt x="1" y="5611"/>
                      <a:pt x="170" y="5739"/>
                      <a:pt x="338" y="5739"/>
                    </a:cubicBezTo>
                    <a:cubicBezTo>
                      <a:pt x="446" y="5739"/>
                      <a:pt x="554" y="5684"/>
                      <a:pt x="596" y="5559"/>
                    </a:cubicBezTo>
                    <a:cubicBezTo>
                      <a:pt x="1054" y="3891"/>
                      <a:pt x="1693" y="2284"/>
                      <a:pt x="2541" y="793"/>
                    </a:cubicBezTo>
                    <a:lnTo>
                      <a:pt x="2541" y="793"/>
                    </a:lnTo>
                    <a:cubicBezTo>
                      <a:pt x="3420" y="2109"/>
                      <a:pt x="4149" y="3539"/>
                      <a:pt x="4699" y="5028"/>
                    </a:cubicBezTo>
                    <a:cubicBezTo>
                      <a:pt x="4741" y="5154"/>
                      <a:pt x="4848" y="5208"/>
                      <a:pt x="4957" y="5208"/>
                    </a:cubicBezTo>
                    <a:cubicBezTo>
                      <a:pt x="5124" y="5208"/>
                      <a:pt x="5294" y="5080"/>
                      <a:pt x="5230" y="4887"/>
                    </a:cubicBezTo>
                    <a:cubicBezTo>
                      <a:pt x="4593" y="3189"/>
                      <a:pt x="3779" y="1597"/>
                      <a:pt x="2753" y="147"/>
                    </a:cubicBezTo>
                    <a:cubicBezTo>
                      <a:pt x="2698" y="54"/>
                      <a:pt x="2604" y="1"/>
                      <a:pt x="25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6600225" y="4452125"/>
                <a:ext cx="9817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627" extrusionOk="0">
                    <a:moveTo>
                      <a:pt x="2226" y="0"/>
                    </a:moveTo>
                    <a:cubicBezTo>
                      <a:pt x="1597" y="0"/>
                      <a:pt x="976" y="17"/>
                      <a:pt x="354" y="59"/>
                    </a:cubicBezTo>
                    <a:cubicBezTo>
                      <a:pt x="11" y="93"/>
                      <a:pt x="1" y="626"/>
                      <a:pt x="323" y="626"/>
                    </a:cubicBezTo>
                    <a:cubicBezTo>
                      <a:pt x="333" y="626"/>
                      <a:pt x="343" y="626"/>
                      <a:pt x="354" y="625"/>
                    </a:cubicBezTo>
                    <a:cubicBezTo>
                      <a:pt x="976" y="583"/>
                      <a:pt x="1597" y="566"/>
                      <a:pt x="2226" y="566"/>
                    </a:cubicBezTo>
                    <a:cubicBezTo>
                      <a:pt x="2671" y="566"/>
                      <a:pt x="3119" y="575"/>
                      <a:pt x="3573" y="589"/>
                    </a:cubicBezTo>
                    <a:cubicBezTo>
                      <a:pt x="3927" y="589"/>
                      <a:pt x="3927" y="59"/>
                      <a:pt x="3573" y="24"/>
                    </a:cubicBezTo>
                    <a:cubicBezTo>
                      <a:pt x="3119" y="9"/>
                      <a:pt x="2671" y="0"/>
                      <a:pt x="2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6441925" y="4428650"/>
                <a:ext cx="6457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777" extrusionOk="0">
                    <a:moveTo>
                      <a:pt x="332" y="1"/>
                    </a:moveTo>
                    <a:cubicBezTo>
                      <a:pt x="204" y="1"/>
                      <a:pt x="66" y="97"/>
                      <a:pt x="36" y="220"/>
                    </a:cubicBezTo>
                    <a:cubicBezTo>
                      <a:pt x="0" y="361"/>
                      <a:pt x="106" y="503"/>
                      <a:pt x="248" y="538"/>
                    </a:cubicBezTo>
                    <a:cubicBezTo>
                      <a:pt x="752" y="697"/>
                      <a:pt x="1276" y="777"/>
                      <a:pt x="1790" y="777"/>
                    </a:cubicBezTo>
                    <a:cubicBezTo>
                      <a:pt x="1961" y="777"/>
                      <a:pt x="2131" y="768"/>
                      <a:pt x="2299" y="750"/>
                    </a:cubicBezTo>
                    <a:cubicBezTo>
                      <a:pt x="2441" y="715"/>
                      <a:pt x="2582" y="609"/>
                      <a:pt x="2582" y="467"/>
                    </a:cubicBezTo>
                    <a:cubicBezTo>
                      <a:pt x="2582" y="338"/>
                      <a:pt x="2465" y="180"/>
                      <a:pt x="2337" y="180"/>
                    </a:cubicBezTo>
                    <a:cubicBezTo>
                      <a:pt x="2324" y="180"/>
                      <a:pt x="2312" y="181"/>
                      <a:pt x="2299" y="184"/>
                    </a:cubicBezTo>
                    <a:cubicBezTo>
                      <a:pt x="2107" y="206"/>
                      <a:pt x="1911" y="217"/>
                      <a:pt x="1714" y="217"/>
                    </a:cubicBezTo>
                    <a:cubicBezTo>
                      <a:pt x="1262" y="217"/>
                      <a:pt x="809" y="155"/>
                      <a:pt x="389" y="7"/>
                    </a:cubicBezTo>
                    <a:cubicBezTo>
                      <a:pt x="371" y="3"/>
                      <a:pt x="351" y="1"/>
                      <a:pt x="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6429550" y="4466850"/>
                <a:ext cx="6635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679" extrusionOk="0">
                    <a:moveTo>
                      <a:pt x="2370" y="0"/>
                    </a:moveTo>
                    <a:cubicBezTo>
                      <a:pt x="1663" y="36"/>
                      <a:pt x="955" y="71"/>
                      <a:pt x="283" y="142"/>
                    </a:cubicBezTo>
                    <a:cubicBezTo>
                      <a:pt x="107" y="142"/>
                      <a:pt x="0" y="248"/>
                      <a:pt x="0" y="425"/>
                    </a:cubicBezTo>
                    <a:cubicBezTo>
                      <a:pt x="0" y="552"/>
                      <a:pt x="85" y="678"/>
                      <a:pt x="230" y="678"/>
                    </a:cubicBezTo>
                    <a:cubicBezTo>
                      <a:pt x="247" y="678"/>
                      <a:pt x="265" y="676"/>
                      <a:pt x="283" y="673"/>
                    </a:cubicBezTo>
                    <a:cubicBezTo>
                      <a:pt x="955" y="637"/>
                      <a:pt x="1663" y="602"/>
                      <a:pt x="2370" y="531"/>
                    </a:cubicBezTo>
                    <a:cubicBezTo>
                      <a:pt x="2512" y="531"/>
                      <a:pt x="2653" y="425"/>
                      <a:pt x="2653" y="283"/>
                    </a:cubicBezTo>
                    <a:cubicBezTo>
                      <a:pt x="2653" y="142"/>
                      <a:pt x="2512" y="0"/>
                      <a:pt x="2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6221225" y="4249375"/>
                <a:ext cx="64625" cy="1423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5695" extrusionOk="0">
                    <a:moveTo>
                      <a:pt x="1996" y="0"/>
                    </a:moveTo>
                    <a:cubicBezTo>
                      <a:pt x="1909" y="0"/>
                      <a:pt x="1825" y="43"/>
                      <a:pt x="1784" y="139"/>
                    </a:cubicBezTo>
                    <a:cubicBezTo>
                      <a:pt x="1360" y="953"/>
                      <a:pt x="829" y="1731"/>
                      <a:pt x="192" y="2403"/>
                    </a:cubicBezTo>
                    <a:cubicBezTo>
                      <a:pt x="1" y="2595"/>
                      <a:pt x="191" y="2871"/>
                      <a:pt x="401" y="2871"/>
                    </a:cubicBezTo>
                    <a:cubicBezTo>
                      <a:pt x="463" y="2871"/>
                      <a:pt x="526" y="2848"/>
                      <a:pt x="582" y="2792"/>
                    </a:cubicBezTo>
                    <a:cubicBezTo>
                      <a:pt x="1005" y="2347"/>
                      <a:pt x="1372" y="1859"/>
                      <a:pt x="1701" y="1347"/>
                    </a:cubicBezTo>
                    <a:lnTo>
                      <a:pt x="1701" y="1347"/>
                    </a:lnTo>
                    <a:cubicBezTo>
                      <a:pt x="1696" y="2700"/>
                      <a:pt x="1736" y="4066"/>
                      <a:pt x="1820" y="5410"/>
                    </a:cubicBezTo>
                    <a:cubicBezTo>
                      <a:pt x="1845" y="5561"/>
                      <a:pt x="1996" y="5694"/>
                      <a:pt x="2132" y="5694"/>
                    </a:cubicBezTo>
                    <a:cubicBezTo>
                      <a:pt x="2187" y="5694"/>
                      <a:pt x="2239" y="5673"/>
                      <a:pt x="2280" y="5622"/>
                    </a:cubicBezTo>
                    <a:cubicBezTo>
                      <a:pt x="2350" y="5551"/>
                      <a:pt x="2386" y="5480"/>
                      <a:pt x="2456" y="5445"/>
                    </a:cubicBezTo>
                    <a:cubicBezTo>
                      <a:pt x="2585" y="5274"/>
                      <a:pt x="2493" y="5064"/>
                      <a:pt x="2353" y="4987"/>
                    </a:cubicBezTo>
                    <a:lnTo>
                      <a:pt x="2353" y="4987"/>
                    </a:lnTo>
                    <a:cubicBezTo>
                      <a:pt x="2244" y="3425"/>
                      <a:pt x="2247" y="1838"/>
                      <a:pt x="2280" y="281"/>
                    </a:cubicBezTo>
                    <a:cubicBezTo>
                      <a:pt x="2280" y="107"/>
                      <a:pt x="2134" y="0"/>
                      <a:pt x="19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6216650" y="4504400"/>
                <a:ext cx="86925" cy="113675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4547" extrusionOk="0">
                    <a:moveTo>
                      <a:pt x="1738" y="0"/>
                    </a:moveTo>
                    <a:cubicBezTo>
                      <a:pt x="1039" y="0"/>
                      <a:pt x="537" y="605"/>
                      <a:pt x="151" y="1152"/>
                    </a:cubicBezTo>
                    <a:cubicBezTo>
                      <a:pt x="1" y="1352"/>
                      <a:pt x="187" y="1552"/>
                      <a:pt x="384" y="1552"/>
                    </a:cubicBezTo>
                    <a:cubicBezTo>
                      <a:pt x="465" y="1552"/>
                      <a:pt x="549" y="1517"/>
                      <a:pt x="611" y="1435"/>
                    </a:cubicBezTo>
                    <a:cubicBezTo>
                      <a:pt x="858" y="1081"/>
                      <a:pt x="1177" y="621"/>
                      <a:pt x="1637" y="586"/>
                    </a:cubicBezTo>
                    <a:cubicBezTo>
                      <a:pt x="1672" y="577"/>
                      <a:pt x="1712" y="572"/>
                      <a:pt x="1753" y="572"/>
                    </a:cubicBezTo>
                    <a:cubicBezTo>
                      <a:pt x="1878" y="572"/>
                      <a:pt x="2017" y="612"/>
                      <a:pt x="2097" y="692"/>
                    </a:cubicBezTo>
                    <a:cubicBezTo>
                      <a:pt x="2273" y="869"/>
                      <a:pt x="2238" y="1152"/>
                      <a:pt x="2203" y="1364"/>
                    </a:cubicBezTo>
                    <a:cubicBezTo>
                      <a:pt x="2167" y="1859"/>
                      <a:pt x="2026" y="2354"/>
                      <a:pt x="1778" y="2814"/>
                    </a:cubicBezTo>
                    <a:cubicBezTo>
                      <a:pt x="1672" y="3026"/>
                      <a:pt x="1531" y="3239"/>
                      <a:pt x="1389" y="3451"/>
                    </a:cubicBezTo>
                    <a:cubicBezTo>
                      <a:pt x="1318" y="3557"/>
                      <a:pt x="1248" y="3663"/>
                      <a:pt x="1141" y="3769"/>
                    </a:cubicBezTo>
                    <a:cubicBezTo>
                      <a:pt x="1133" y="3778"/>
                      <a:pt x="1124" y="3789"/>
                      <a:pt x="1115" y="3801"/>
                    </a:cubicBezTo>
                    <a:lnTo>
                      <a:pt x="1115" y="3801"/>
                    </a:lnTo>
                    <a:cubicBezTo>
                      <a:pt x="1104" y="3801"/>
                      <a:pt x="1092" y="3801"/>
                      <a:pt x="1081" y="3801"/>
                    </a:cubicBezTo>
                    <a:cubicBezTo>
                      <a:pt x="913" y="3801"/>
                      <a:pt x="741" y="3816"/>
                      <a:pt x="646" y="3911"/>
                    </a:cubicBezTo>
                    <a:cubicBezTo>
                      <a:pt x="540" y="4052"/>
                      <a:pt x="540" y="4229"/>
                      <a:pt x="646" y="4371"/>
                    </a:cubicBezTo>
                    <a:cubicBezTo>
                      <a:pt x="719" y="4491"/>
                      <a:pt x="841" y="4546"/>
                      <a:pt x="967" y="4546"/>
                    </a:cubicBezTo>
                    <a:cubicBezTo>
                      <a:pt x="1026" y="4546"/>
                      <a:pt x="1085" y="4534"/>
                      <a:pt x="1141" y="4512"/>
                    </a:cubicBezTo>
                    <a:cubicBezTo>
                      <a:pt x="1229" y="4477"/>
                      <a:pt x="1299" y="4416"/>
                      <a:pt x="1360" y="4351"/>
                    </a:cubicBezTo>
                    <a:lnTo>
                      <a:pt x="1360" y="4351"/>
                    </a:lnTo>
                    <a:cubicBezTo>
                      <a:pt x="1569" y="4334"/>
                      <a:pt x="1780" y="4326"/>
                      <a:pt x="1990" y="4326"/>
                    </a:cubicBezTo>
                    <a:cubicBezTo>
                      <a:pt x="2371" y="4326"/>
                      <a:pt x="2751" y="4353"/>
                      <a:pt x="3122" y="4406"/>
                    </a:cubicBezTo>
                    <a:cubicBezTo>
                      <a:pt x="3147" y="4412"/>
                      <a:pt x="3171" y="4415"/>
                      <a:pt x="3195" y="4415"/>
                    </a:cubicBezTo>
                    <a:cubicBezTo>
                      <a:pt x="3309" y="4415"/>
                      <a:pt x="3411" y="4346"/>
                      <a:pt x="3441" y="4229"/>
                    </a:cubicBezTo>
                    <a:cubicBezTo>
                      <a:pt x="3476" y="4088"/>
                      <a:pt x="3405" y="3911"/>
                      <a:pt x="3264" y="3875"/>
                    </a:cubicBezTo>
                    <a:cubicBezTo>
                      <a:pt x="2839" y="3805"/>
                      <a:pt x="2380" y="3769"/>
                      <a:pt x="1955" y="3769"/>
                    </a:cubicBezTo>
                    <a:cubicBezTo>
                      <a:pt x="1917" y="3769"/>
                      <a:pt x="1879" y="3769"/>
                      <a:pt x="1841" y="3769"/>
                    </a:cubicBezTo>
                    <a:lnTo>
                      <a:pt x="1841" y="3769"/>
                    </a:lnTo>
                    <a:cubicBezTo>
                      <a:pt x="1855" y="3746"/>
                      <a:pt x="1870" y="3723"/>
                      <a:pt x="1884" y="3698"/>
                    </a:cubicBezTo>
                    <a:cubicBezTo>
                      <a:pt x="2309" y="3097"/>
                      <a:pt x="2627" y="2425"/>
                      <a:pt x="2733" y="1682"/>
                    </a:cubicBezTo>
                    <a:cubicBezTo>
                      <a:pt x="2804" y="1328"/>
                      <a:pt x="2875" y="904"/>
                      <a:pt x="2698" y="550"/>
                    </a:cubicBezTo>
                    <a:cubicBezTo>
                      <a:pt x="2556" y="267"/>
                      <a:pt x="2273" y="90"/>
                      <a:pt x="1955" y="20"/>
                    </a:cubicBezTo>
                    <a:cubicBezTo>
                      <a:pt x="1881" y="7"/>
                      <a:pt x="1808" y="0"/>
                      <a:pt x="17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6283975" y="4437375"/>
                <a:ext cx="192600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699" extrusionOk="0">
                    <a:moveTo>
                      <a:pt x="5827" y="1"/>
                    </a:moveTo>
                    <a:cubicBezTo>
                      <a:pt x="4619" y="1"/>
                      <a:pt x="3408" y="168"/>
                      <a:pt x="2208" y="168"/>
                    </a:cubicBezTo>
                    <a:cubicBezTo>
                      <a:pt x="1627" y="168"/>
                      <a:pt x="1048" y="129"/>
                      <a:pt x="474" y="12"/>
                    </a:cubicBezTo>
                    <a:cubicBezTo>
                      <a:pt x="452" y="8"/>
                      <a:pt x="431" y="6"/>
                      <a:pt x="410" y="6"/>
                    </a:cubicBezTo>
                    <a:cubicBezTo>
                      <a:pt x="105" y="6"/>
                      <a:pt x="1" y="476"/>
                      <a:pt x="332" y="543"/>
                    </a:cubicBezTo>
                    <a:cubicBezTo>
                      <a:pt x="907" y="659"/>
                      <a:pt x="1485" y="699"/>
                      <a:pt x="2067" y="699"/>
                    </a:cubicBezTo>
                    <a:cubicBezTo>
                      <a:pt x="3266" y="699"/>
                      <a:pt x="4478" y="532"/>
                      <a:pt x="5686" y="532"/>
                    </a:cubicBezTo>
                    <a:cubicBezTo>
                      <a:pt x="6202" y="532"/>
                      <a:pt x="6717" y="562"/>
                      <a:pt x="7230" y="649"/>
                    </a:cubicBezTo>
                    <a:cubicBezTo>
                      <a:pt x="7252" y="653"/>
                      <a:pt x="7274" y="655"/>
                      <a:pt x="7294" y="655"/>
                    </a:cubicBezTo>
                    <a:cubicBezTo>
                      <a:pt x="7600" y="655"/>
                      <a:pt x="7704" y="185"/>
                      <a:pt x="7372" y="118"/>
                    </a:cubicBezTo>
                    <a:cubicBezTo>
                      <a:pt x="6858" y="31"/>
                      <a:pt x="6343" y="1"/>
                      <a:pt x="58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6026300" y="4370025"/>
                <a:ext cx="22150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5719" extrusionOk="0">
                    <a:moveTo>
                      <a:pt x="324" y="0"/>
                    </a:moveTo>
                    <a:cubicBezTo>
                      <a:pt x="187" y="0"/>
                      <a:pt x="54" y="88"/>
                      <a:pt x="72" y="265"/>
                    </a:cubicBezTo>
                    <a:cubicBezTo>
                      <a:pt x="195" y="1777"/>
                      <a:pt x="265" y="3262"/>
                      <a:pt x="304" y="4767"/>
                    </a:cubicBezTo>
                    <a:lnTo>
                      <a:pt x="304" y="4767"/>
                    </a:lnTo>
                    <a:cubicBezTo>
                      <a:pt x="242" y="4782"/>
                      <a:pt x="184" y="4824"/>
                      <a:pt x="142" y="4899"/>
                    </a:cubicBezTo>
                    <a:cubicBezTo>
                      <a:pt x="1" y="5218"/>
                      <a:pt x="142" y="5607"/>
                      <a:pt x="531" y="5713"/>
                    </a:cubicBezTo>
                    <a:cubicBezTo>
                      <a:pt x="550" y="5717"/>
                      <a:pt x="568" y="5718"/>
                      <a:pt x="587" y="5718"/>
                    </a:cubicBezTo>
                    <a:cubicBezTo>
                      <a:pt x="743" y="5718"/>
                      <a:pt x="885" y="5588"/>
                      <a:pt x="885" y="5430"/>
                    </a:cubicBezTo>
                    <a:cubicBezTo>
                      <a:pt x="814" y="3732"/>
                      <a:pt x="744" y="1999"/>
                      <a:pt x="602" y="265"/>
                    </a:cubicBezTo>
                    <a:cubicBezTo>
                      <a:pt x="602" y="88"/>
                      <a:pt x="461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6031675" y="4355525"/>
                <a:ext cx="94725" cy="8582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433" extrusionOk="0">
                    <a:moveTo>
                      <a:pt x="1846" y="1"/>
                    </a:moveTo>
                    <a:cubicBezTo>
                      <a:pt x="1328" y="1"/>
                      <a:pt x="815" y="150"/>
                      <a:pt x="322" y="279"/>
                    </a:cubicBezTo>
                    <a:cubicBezTo>
                      <a:pt x="0" y="376"/>
                      <a:pt x="88" y="824"/>
                      <a:pt x="373" y="824"/>
                    </a:cubicBezTo>
                    <a:cubicBezTo>
                      <a:pt x="401" y="824"/>
                      <a:pt x="432" y="820"/>
                      <a:pt x="463" y="810"/>
                    </a:cubicBezTo>
                    <a:cubicBezTo>
                      <a:pt x="911" y="691"/>
                      <a:pt x="1358" y="546"/>
                      <a:pt x="1806" y="546"/>
                    </a:cubicBezTo>
                    <a:cubicBezTo>
                      <a:pt x="1889" y="546"/>
                      <a:pt x="1972" y="551"/>
                      <a:pt x="2055" y="562"/>
                    </a:cubicBezTo>
                    <a:cubicBezTo>
                      <a:pt x="2409" y="633"/>
                      <a:pt x="2798" y="775"/>
                      <a:pt x="3010" y="1093"/>
                    </a:cubicBezTo>
                    <a:cubicBezTo>
                      <a:pt x="3223" y="1376"/>
                      <a:pt x="3187" y="1765"/>
                      <a:pt x="3010" y="2083"/>
                    </a:cubicBezTo>
                    <a:cubicBezTo>
                      <a:pt x="2798" y="2473"/>
                      <a:pt x="2444" y="2685"/>
                      <a:pt x="2055" y="2791"/>
                    </a:cubicBezTo>
                    <a:cubicBezTo>
                      <a:pt x="1808" y="2873"/>
                      <a:pt x="1546" y="2902"/>
                      <a:pt x="1279" y="2902"/>
                    </a:cubicBezTo>
                    <a:cubicBezTo>
                      <a:pt x="973" y="2902"/>
                      <a:pt x="660" y="2864"/>
                      <a:pt x="357" y="2826"/>
                    </a:cubicBezTo>
                    <a:cubicBezTo>
                      <a:pt x="216" y="2826"/>
                      <a:pt x="110" y="2968"/>
                      <a:pt x="110" y="3109"/>
                    </a:cubicBezTo>
                    <a:cubicBezTo>
                      <a:pt x="110" y="3286"/>
                      <a:pt x="216" y="3357"/>
                      <a:pt x="357" y="3392"/>
                    </a:cubicBezTo>
                    <a:cubicBezTo>
                      <a:pt x="611" y="3416"/>
                      <a:pt x="872" y="3433"/>
                      <a:pt x="1132" y="3433"/>
                    </a:cubicBezTo>
                    <a:cubicBezTo>
                      <a:pt x="2030" y="3433"/>
                      <a:pt x="2913" y="3233"/>
                      <a:pt x="3435" y="2437"/>
                    </a:cubicBezTo>
                    <a:cubicBezTo>
                      <a:pt x="3718" y="1977"/>
                      <a:pt x="3789" y="1447"/>
                      <a:pt x="3576" y="951"/>
                    </a:cubicBezTo>
                    <a:cubicBezTo>
                      <a:pt x="3364" y="492"/>
                      <a:pt x="2904" y="209"/>
                      <a:pt x="2409" y="67"/>
                    </a:cubicBezTo>
                    <a:cubicBezTo>
                      <a:pt x="2221" y="20"/>
                      <a:pt x="2033" y="1"/>
                      <a:pt x="18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5890100" y="4413950"/>
                <a:ext cx="63700" cy="743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2975" extrusionOk="0">
                    <a:moveTo>
                      <a:pt x="2253" y="1"/>
                    </a:moveTo>
                    <a:cubicBezTo>
                      <a:pt x="2153" y="1"/>
                      <a:pt x="2058" y="59"/>
                      <a:pt x="1981" y="136"/>
                    </a:cubicBezTo>
                    <a:cubicBezTo>
                      <a:pt x="1415" y="949"/>
                      <a:pt x="779" y="1727"/>
                      <a:pt x="142" y="2506"/>
                    </a:cubicBezTo>
                    <a:cubicBezTo>
                      <a:pt x="36" y="2612"/>
                      <a:pt x="0" y="2789"/>
                      <a:pt x="142" y="2895"/>
                    </a:cubicBezTo>
                    <a:cubicBezTo>
                      <a:pt x="177" y="2948"/>
                      <a:pt x="248" y="2974"/>
                      <a:pt x="323" y="2974"/>
                    </a:cubicBezTo>
                    <a:cubicBezTo>
                      <a:pt x="398" y="2974"/>
                      <a:pt x="478" y="2948"/>
                      <a:pt x="531" y="2895"/>
                    </a:cubicBezTo>
                    <a:cubicBezTo>
                      <a:pt x="1203" y="2081"/>
                      <a:pt x="1840" y="1268"/>
                      <a:pt x="2477" y="419"/>
                    </a:cubicBezTo>
                    <a:cubicBezTo>
                      <a:pt x="2547" y="312"/>
                      <a:pt x="2477" y="100"/>
                      <a:pt x="2371" y="29"/>
                    </a:cubicBezTo>
                    <a:cubicBezTo>
                      <a:pt x="2331" y="10"/>
                      <a:pt x="2291" y="1"/>
                      <a:pt x="2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5891575" y="4430525"/>
                <a:ext cx="740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002" extrusionOk="0">
                    <a:moveTo>
                      <a:pt x="418" y="1"/>
                    </a:moveTo>
                    <a:cubicBezTo>
                      <a:pt x="166" y="1"/>
                      <a:pt x="0" y="383"/>
                      <a:pt x="272" y="534"/>
                    </a:cubicBezTo>
                    <a:cubicBezTo>
                      <a:pt x="1050" y="958"/>
                      <a:pt x="1793" y="1418"/>
                      <a:pt x="2465" y="1949"/>
                    </a:cubicBezTo>
                    <a:cubicBezTo>
                      <a:pt x="2514" y="1986"/>
                      <a:pt x="2568" y="2001"/>
                      <a:pt x="2620" y="2001"/>
                    </a:cubicBezTo>
                    <a:cubicBezTo>
                      <a:pt x="2717" y="2001"/>
                      <a:pt x="2808" y="1947"/>
                      <a:pt x="2854" y="1878"/>
                    </a:cubicBezTo>
                    <a:cubicBezTo>
                      <a:pt x="2960" y="1736"/>
                      <a:pt x="2889" y="1595"/>
                      <a:pt x="2748" y="1489"/>
                    </a:cubicBezTo>
                    <a:cubicBezTo>
                      <a:pt x="2076" y="958"/>
                      <a:pt x="1333" y="463"/>
                      <a:pt x="555" y="39"/>
                    </a:cubicBezTo>
                    <a:cubicBezTo>
                      <a:pt x="508" y="12"/>
                      <a:pt x="461" y="1"/>
                      <a:pt x="4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5722075" y="4359000"/>
                <a:ext cx="43150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723" extrusionOk="0">
                    <a:moveTo>
                      <a:pt x="1352" y="1"/>
                    </a:moveTo>
                    <a:cubicBezTo>
                      <a:pt x="1269" y="1"/>
                      <a:pt x="1187" y="42"/>
                      <a:pt x="1132" y="140"/>
                    </a:cubicBezTo>
                    <a:cubicBezTo>
                      <a:pt x="107" y="2121"/>
                      <a:pt x="0" y="4491"/>
                      <a:pt x="849" y="6543"/>
                    </a:cubicBezTo>
                    <a:cubicBezTo>
                      <a:pt x="891" y="6668"/>
                      <a:pt x="1004" y="6723"/>
                      <a:pt x="1118" y="6723"/>
                    </a:cubicBezTo>
                    <a:cubicBezTo>
                      <a:pt x="1292" y="6723"/>
                      <a:pt x="1466" y="6595"/>
                      <a:pt x="1380" y="6402"/>
                    </a:cubicBezTo>
                    <a:cubicBezTo>
                      <a:pt x="566" y="4491"/>
                      <a:pt x="637" y="2263"/>
                      <a:pt x="1628" y="423"/>
                    </a:cubicBezTo>
                    <a:cubicBezTo>
                      <a:pt x="1725" y="204"/>
                      <a:pt x="1537" y="1"/>
                      <a:pt x="13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5653975" y="4397475"/>
                <a:ext cx="91100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981" extrusionOk="0">
                    <a:moveTo>
                      <a:pt x="1485" y="2186"/>
                    </a:moveTo>
                    <a:cubicBezTo>
                      <a:pt x="1573" y="2186"/>
                      <a:pt x="1659" y="2195"/>
                      <a:pt x="1734" y="2210"/>
                    </a:cubicBezTo>
                    <a:cubicBezTo>
                      <a:pt x="2131" y="2266"/>
                      <a:pt x="2505" y="2460"/>
                      <a:pt x="2784" y="2753"/>
                    </a:cubicBezTo>
                    <a:lnTo>
                      <a:pt x="2784" y="2753"/>
                    </a:lnTo>
                    <a:cubicBezTo>
                      <a:pt x="2493" y="3103"/>
                      <a:pt x="2060" y="3421"/>
                      <a:pt x="1615" y="3421"/>
                    </a:cubicBezTo>
                    <a:cubicBezTo>
                      <a:pt x="1572" y="3421"/>
                      <a:pt x="1529" y="3418"/>
                      <a:pt x="1486" y="3412"/>
                    </a:cubicBezTo>
                    <a:cubicBezTo>
                      <a:pt x="1132" y="3377"/>
                      <a:pt x="743" y="3058"/>
                      <a:pt x="778" y="2669"/>
                    </a:cubicBezTo>
                    <a:cubicBezTo>
                      <a:pt x="778" y="2307"/>
                      <a:pt x="1153" y="2186"/>
                      <a:pt x="1485" y="2186"/>
                    </a:cubicBezTo>
                    <a:close/>
                    <a:moveTo>
                      <a:pt x="2057" y="1"/>
                    </a:moveTo>
                    <a:cubicBezTo>
                      <a:pt x="1337" y="1"/>
                      <a:pt x="633" y="488"/>
                      <a:pt x="106" y="936"/>
                    </a:cubicBezTo>
                    <a:cubicBezTo>
                      <a:pt x="0" y="1007"/>
                      <a:pt x="0" y="1219"/>
                      <a:pt x="106" y="1325"/>
                    </a:cubicBezTo>
                    <a:cubicBezTo>
                      <a:pt x="154" y="1373"/>
                      <a:pt x="217" y="1392"/>
                      <a:pt x="280" y="1392"/>
                    </a:cubicBezTo>
                    <a:cubicBezTo>
                      <a:pt x="358" y="1392"/>
                      <a:pt x="437" y="1364"/>
                      <a:pt x="496" y="1325"/>
                    </a:cubicBezTo>
                    <a:cubicBezTo>
                      <a:pt x="903" y="999"/>
                      <a:pt x="1456" y="548"/>
                      <a:pt x="2011" y="548"/>
                    </a:cubicBezTo>
                    <a:cubicBezTo>
                      <a:pt x="2179" y="548"/>
                      <a:pt x="2347" y="590"/>
                      <a:pt x="2512" y="688"/>
                    </a:cubicBezTo>
                    <a:cubicBezTo>
                      <a:pt x="3039" y="978"/>
                      <a:pt x="3075" y="1622"/>
                      <a:pt x="3015" y="2210"/>
                    </a:cubicBezTo>
                    <a:lnTo>
                      <a:pt x="3015" y="2210"/>
                    </a:lnTo>
                    <a:cubicBezTo>
                      <a:pt x="2771" y="1991"/>
                      <a:pt x="2477" y="1821"/>
                      <a:pt x="2158" y="1714"/>
                    </a:cubicBezTo>
                    <a:cubicBezTo>
                      <a:pt x="1966" y="1659"/>
                      <a:pt x="1753" y="1626"/>
                      <a:pt x="1539" y="1626"/>
                    </a:cubicBezTo>
                    <a:cubicBezTo>
                      <a:pt x="1201" y="1626"/>
                      <a:pt x="862" y="1710"/>
                      <a:pt x="602" y="1927"/>
                    </a:cubicBezTo>
                    <a:cubicBezTo>
                      <a:pt x="177" y="2245"/>
                      <a:pt x="142" y="2775"/>
                      <a:pt x="354" y="3235"/>
                    </a:cubicBezTo>
                    <a:cubicBezTo>
                      <a:pt x="566" y="3660"/>
                      <a:pt x="1026" y="3978"/>
                      <a:pt x="1521" y="3978"/>
                    </a:cubicBezTo>
                    <a:cubicBezTo>
                      <a:pt x="1548" y="3980"/>
                      <a:pt x="1574" y="3980"/>
                      <a:pt x="1600" y="3980"/>
                    </a:cubicBezTo>
                    <a:cubicBezTo>
                      <a:pt x="2238" y="3980"/>
                      <a:pt x="2776" y="3571"/>
                      <a:pt x="3184" y="3129"/>
                    </a:cubicBezTo>
                    <a:cubicBezTo>
                      <a:pt x="3190" y="3124"/>
                      <a:pt x="3195" y="3118"/>
                      <a:pt x="3200" y="3112"/>
                    </a:cubicBezTo>
                    <a:lnTo>
                      <a:pt x="3200" y="3112"/>
                    </a:lnTo>
                    <a:cubicBezTo>
                      <a:pt x="3206" y="3112"/>
                      <a:pt x="3213" y="3113"/>
                      <a:pt x="3219" y="3113"/>
                    </a:cubicBezTo>
                    <a:cubicBezTo>
                      <a:pt x="3335" y="3113"/>
                      <a:pt x="3448" y="3051"/>
                      <a:pt x="3467" y="2917"/>
                    </a:cubicBezTo>
                    <a:cubicBezTo>
                      <a:pt x="3573" y="2351"/>
                      <a:pt x="3644" y="1820"/>
                      <a:pt x="3538" y="1254"/>
                    </a:cubicBezTo>
                    <a:cubicBezTo>
                      <a:pt x="3432" y="830"/>
                      <a:pt x="3184" y="441"/>
                      <a:pt x="2795" y="193"/>
                    </a:cubicBezTo>
                    <a:cubicBezTo>
                      <a:pt x="2551" y="58"/>
                      <a:pt x="2303" y="1"/>
                      <a:pt x="20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5509325" y="4437500"/>
                <a:ext cx="10515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839" extrusionOk="0">
                    <a:moveTo>
                      <a:pt x="3823" y="1"/>
                    </a:moveTo>
                    <a:cubicBezTo>
                      <a:pt x="3804" y="1"/>
                      <a:pt x="3785" y="3"/>
                      <a:pt x="3765" y="7"/>
                    </a:cubicBezTo>
                    <a:cubicBezTo>
                      <a:pt x="3125" y="193"/>
                      <a:pt x="2473" y="282"/>
                      <a:pt x="1830" y="282"/>
                    </a:cubicBezTo>
                    <a:cubicBezTo>
                      <a:pt x="1371" y="282"/>
                      <a:pt x="917" y="237"/>
                      <a:pt x="475" y="149"/>
                    </a:cubicBezTo>
                    <a:cubicBezTo>
                      <a:pt x="453" y="144"/>
                      <a:pt x="432" y="142"/>
                      <a:pt x="412" y="142"/>
                    </a:cubicBezTo>
                    <a:cubicBezTo>
                      <a:pt x="106" y="142"/>
                      <a:pt x="0" y="613"/>
                      <a:pt x="299" y="679"/>
                    </a:cubicBezTo>
                    <a:cubicBezTo>
                      <a:pt x="811" y="785"/>
                      <a:pt x="1330" y="839"/>
                      <a:pt x="1847" y="839"/>
                    </a:cubicBezTo>
                    <a:cubicBezTo>
                      <a:pt x="2544" y="839"/>
                      <a:pt x="3237" y="741"/>
                      <a:pt x="3907" y="538"/>
                    </a:cubicBezTo>
                    <a:cubicBezTo>
                      <a:pt x="4205" y="471"/>
                      <a:pt x="4099" y="1"/>
                      <a:pt x="38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5470025" y="4394775"/>
                <a:ext cx="1947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4334" extrusionOk="0">
                    <a:moveTo>
                      <a:pt x="296" y="1"/>
                    </a:moveTo>
                    <a:cubicBezTo>
                      <a:pt x="159" y="1"/>
                      <a:pt x="18" y="89"/>
                      <a:pt x="0" y="266"/>
                    </a:cubicBezTo>
                    <a:lnTo>
                      <a:pt x="35" y="266"/>
                    </a:lnTo>
                    <a:cubicBezTo>
                      <a:pt x="0" y="1539"/>
                      <a:pt x="71" y="2777"/>
                      <a:pt x="212" y="4051"/>
                    </a:cubicBezTo>
                    <a:cubicBezTo>
                      <a:pt x="248" y="4192"/>
                      <a:pt x="354" y="4334"/>
                      <a:pt x="495" y="4334"/>
                    </a:cubicBezTo>
                    <a:cubicBezTo>
                      <a:pt x="637" y="4334"/>
                      <a:pt x="778" y="4192"/>
                      <a:pt x="778" y="4051"/>
                    </a:cubicBezTo>
                    <a:cubicBezTo>
                      <a:pt x="637" y="2777"/>
                      <a:pt x="566" y="1539"/>
                      <a:pt x="566" y="266"/>
                    </a:cubicBezTo>
                    <a:cubicBezTo>
                      <a:pt x="566" y="89"/>
                      <a:pt x="433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5302900" y="4402650"/>
                <a:ext cx="10315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4116" extrusionOk="0">
                    <a:moveTo>
                      <a:pt x="1437" y="2332"/>
                    </a:moveTo>
                    <a:cubicBezTo>
                      <a:pt x="1629" y="2332"/>
                      <a:pt x="1823" y="2383"/>
                      <a:pt x="1982" y="2462"/>
                    </a:cubicBezTo>
                    <a:cubicBezTo>
                      <a:pt x="2348" y="2593"/>
                      <a:pt x="2618" y="2899"/>
                      <a:pt x="2834" y="3221"/>
                    </a:cubicBezTo>
                    <a:lnTo>
                      <a:pt x="2834" y="3221"/>
                    </a:lnTo>
                    <a:cubicBezTo>
                      <a:pt x="2619" y="3312"/>
                      <a:pt x="2396" y="3390"/>
                      <a:pt x="2158" y="3453"/>
                    </a:cubicBezTo>
                    <a:cubicBezTo>
                      <a:pt x="1946" y="3488"/>
                      <a:pt x="1699" y="3559"/>
                      <a:pt x="1451" y="3559"/>
                    </a:cubicBezTo>
                    <a:cubicBezTo>
                      <a:pt x="1239" y="3559"/>
                      <a:pt x="991" y="3559"/>
                      <a:pt x="814" y="3453"/>
                    </a:cubicBezTo>
                    <a:cubicBezTo>
                      <a:pt x="567" y="3241"/>
                      <a:pt x="637" y="2816"/>
                      <a:pt x="814" y="2604"/>
                    </a:cubicBezTo>
                    <a:cubicBezTo>
                      <a:pt x="970" y="2409"/>
                      <a:pt x="1202" y="2332"/>
                      <a:pt x="1437" y="2332"/>
                    </a:cubicBezTo>
                    <a:close/>
                    <a:moveTo>
                      <a:pt x="2027" y="0"/>
                    </a:moveTo>
                    <a:cubicBezTo>
                      <a:pt x="1941" y="0"/>
                      <a:pt x="1854" y="7"/>
                      <a:pt x="1769" y="22"/>
                    </a:cubicBezTo>
                    <a:cubicBezTo>
                      <a:pt x="1203" y="92"/>
                      <a:pt x="744" y="340"/>
                      <a:pt x="319" y="623"/>
                    </a:cubicBezTo>
                    <a:cubicBezTo>
                      <a:pt x="50" y="802"/>
                      <a:pt x="210" y="1158"/>
                      <a:pt x="437" y="1158"/>
                    </a:cubicBezTo>
                    <a:cubicBezTo>
                      <a:pt x="479" y="1158"/>
                      <a:pt x="523" y="1146"/>
                      <a:pt x="567" y="1118"/>
                    </a:cubicBezTo>
                    <a:cubicBezTo>
                      <a:pt x="953" y="877"/>
                      <a:pt x="1521" y="536"/>
                      <a:pt x="2034" y="536"/>
                    </a:cubicBezTo>
                    <a:cubicBezTo>
                      <a:pt x="2272" y="536"/>
                      <a:pt x="2499" y="609"/>
                      <a:pt x="2689" y="800"/>
                    </a:cubicBezTo>
                    <a:cubicBezTo>
                      <a:pt x="2972" y="1083"/>
                      <a:pt x="2901" y="1578"/>
                      <a:pt x="2937" y="1932"/>
                    </a:cubicBezTo>
                    <a:cubicBezTo>
                      <a:pt x="2950" y="2116"/>
                      <a:pt x="2958" y="2300"/>
                      <a:pt x="2965" y="2484"/>
                    </a:cubicBezTo>
                    <a:lnTo>
                      <a:pt x="2965" y="2484"/>
                    </a:lnTo>
                    <a:cubicBezTo>
                      <a:pt x="2764" y="2268"/>
                      <a:pt x="2535" y="2085"/>
                      <a:pt x="2265" y="1967"/>
                    </a:cubicBezTo>
                    <a:cubicBezTo>
                      <a:pt x="2004" y="1853"/>
                      <a:pt x="1722" y="1784"/>
                      <a:pt x="1444" y="1784"/>
                    </a:cubicBezTo>
                    <a:cubicBezTo>
                      <a:pt x="1118" y="1784"/>
                      <a:pt x="799" y="1879"/>
                      <a:pt x="531" y="2109"/>
                    </a:cubicBezTo>
                    <a:cubicBezTo>
                      <a:pt x="142" y="2427"/>
                      <a:pt x="1" y="3028"/>
                      <a:pt x="213" y="3488"/>
                    </a:cubicBezTo>
                    <a:cubicBezTo>
                      <a:pt x="406" y="3985"/>
                      <a:pt x="879" y="4116"/>
                      <a:pt x="1346" y="4116"/>
                    </a:cubicBezTo>
                    <a:cubicBezTo>
                      <a:pt x="1478" y="4116"/>
                      <a:pt x="1609" y="4105"/>
                      <a:pt x="1734" y="4090"/>
                    </a:cubicBezTo>
                    <a:cubicBezTo>
                      <a:pt x="2249" y="4019"/>
                      <a:pt x="2734" y="3871"/>
                      <a:pt x="3187" y="3667"/>
                    </a:cubicBezTo>
                    <a:lnTo>
                      <a:pt x="3187" y="3667"/>
                    </a:lnTo>
                    <a:cubicBezTo>
                      <a:pt x="3219" y="3677"/>
                      <a:pt x="3253" y="3682"/>
                      <a:pt x="3287" y="3682"/>
                    </a:cubicBezTo>
                    <a:cubicBezTo>
                      <a:pt x="3413" y="3682"/>
                      <a:pt x="3538" y="3611"/>
                      <a:pt x="3567" y="3478"/>
                    </a:cubicBezTo>
                    <a:lnTo>
                      <a:pt x="3567" y="3478"/>
                    </a:lnTo>
                    <a:cubicBezTo>
                      <a:pt x="3665" y="3425"/>
                      <a:pt x="3762" y="3369"/>
                      <a:pt x="3856" y="3311"/>
                    </a:cubicBezTo>
                    <a:cubicBezTo>
                      <a:pt x="4125" y="3132"/>
                      <a:pt x="3965" y="2776"/>
                      <a:pt x="3739" y="2776"/>
                    </a:cubicBezTo>
                    <a:cubicBezTo>
                      <a:pt x="3697" y="2776"/>
                      <a:pt x="3653" y="2789"/>
                      <a:pt x="3609" y="2816"/>
                    </a:cubicBezTo>
                    <a:cubicBezTo>
                      <a:pt x="3585" y="2831"/>
                      <a:pt x="3562" y="2845"/>
                      <a:pt x="3539" y="2859"/>
                    </a:cubicBezTo>
                    <a:lnTo>
                      <a:pt x="3539" y="2859"/>
                    </a:lnTo>
                    <a:cubicBezTo>
                      <a:pt x="3515" y="2479"/>
                      <a:pt x="3491" y="2099"/>
                      <a:pt x="3467" y="1720"/>
                    </a:cubicBezTo>
                    <a:cubicBezTo>
                      <a:pt x="3467" y="1224"/>
                      <a:pt x="3397" y="694"/>
                      <a:pt x="3007" y="340"/>
                    </a:cubicBezTo>
                    <a:cubicBezTo>
                      <a:pt x="2724" y="114"/>
                      <a:pt x="2374" y="0"/>
                      <a:pt x="20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5195900" y="4350775"/>
                <a:ext cx="195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858" extrusionOk="0">
                    <a:moveTo>
                      <a:pt x="492" y="1"/>
                    </a:moveTo>
                    <a:cubicBezTo>
                      <a:pt x="369" y="1"/>
                      <a:pt x="242" y="69"/>
                      <a:pt x="213" y="186"/>
                    </a:cubicBezTo>
                    <a:lnTo>
                      <a:pt x="1" y="1495"/>
                    </a:lnTo>
                    <a:cubicBezTo>
                      <a:pt x="1" y="1637"/>
                      <a:pt x="36" y="1814"/>
                      <a:pt x="213" y="1849"/>
                    </a:cubicBezTo>
                    <a:cubicBezTo>
                      <a:pt x="237" y="1855"/>
                      <a:pt x="263" y="1858"/>
                      <a:pt x="288" y="1858"/>
                    </a:cubicBezTo>
                    <a:cubicBezTo>
                      <a:pt x="410" y="1858"/>
                      <a:pt x="532" y="1789"/>
                      <a:pt x="532" y="1672"/>
                    </a:cubicBezTo>
                    <a:lnTo>
                      <a:pt x="744" y="328"/>
                    </a:lnTo>
                    <a:cubicBezTo>
                      <a:pt x="779" y="186"/>
                      <a:pt x="708" y="45"/>
                      <a:pt x="567" y="10"/>
                    </a:cubicBezTo>
                    <a:cubicBezTo>
                      <a:pt x="543" y="3"/>
                      <a:pt x="517" y="1"/>
                      <a:pt x="4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5166375" y="4369150"/>
                <a:ext cx="52625" cy="16797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719" extrusionOk="0">
                    <a:moveTo>
                      <a:pt x="376" y="1"/>
                    </a:moveTo>
                    <a:cubicBezTo>
                      <a:pt x="155" y="1"/>
                      <a:pt x="0" y="372"/>
                      <a:pt x="235" y="548"/>
                    </a:cubicBezTo>
                    <a:lnTo>
                      <a:pt x="235" y="513"/>
                    </a:lnTo>
                    <a:cubicBezTo>
                      <a:pt x="1917" y="1832"/>
                      <a:pt x="1446" y="4197"/>
                      <a:pt x="945" y="6002"/>
                    </a:cubicBezTo>
                    <a:lnTo>
                      <a:pt x="945" y="6002"/>
                    </a:lnTo>
                    <a:cubicBezTo>
                      <a:pt x="906" y="6044"/>
                      <a:pt x="879" y="6101"/>
                      <a:pt x="872" y="6172"/>
                    </a:cubicBezTo>
                    <a:cubicBezTo>
                      <a:pt x="872" y="6237"/>
                      <a:pt x="858" y="6289"/>
                      <a:pt x="848" y="6343"/>
                    </a:cubicBezTo>
                    <a:lnTo>
                      <a:pt x="848" y="6343"/>
                    </a:lnTo>
                    <a:cubicBezTo>
                      <a:pt x="844" y="6357"/>
                      <a:pt x="840" y="6371"/>
                      <a:pt x="836" y="6385"/>
                    </a:cubicBezTo>
                    <a:lnTo>
                      <a:pt x="841" y="6385"/>
                    </a:lnTo>
                    <a:lnTo>
                      <a:pt x="841" y="6385"/>
                    </a:lnTo>
                    <a:cubicBezTo>
                      <a:pt x="838" y="6407"/>
                      <a:pt x="836" y="6430"/>
                      <a:pt x="836" y="6455"/>
                    </a:cubicBezTo>
                    <a:cubicBezTo>
                      <a:pt x="817" y="6629"/>
                      <a:pt x="955" y="6718"/>
                      <a:pt x="1096" y="6718"/>
                    </a:cubicBezTo>
                    <a:cubicBezTo>
                      <a:pt x="1214" y="6718"/>
                      <a:pt x="1335" y="6655"/>
                      <a:pt x="1367" y="6526"/>
                    </a:cubicBezTo>
                    <a:cubicBezTo>
                      <a:pt x="1374" y="6502"/>
                      <a:pt x="1382" y="6478"/>
                      <a:pt x="1390" y="6454"/>
                    </a:cubicBezTo>
                    <a:lnTo>
                      <a:pt x="1390" y="6454"/>
                    </a:lnTo>
                    <a:lnTo>
                      <a:pt x="1402" y="6455"/>
                    </a:lnTo>
                    <a:cubicBezTo>
                      <a:pt x="1402" y="6441"/>
                      <a:pt x="1402" y="6426"/>
                      <a:pt x="1402" y="6413"/>
                    </a:cubicBezTo>
                    <a:lnTo>
                      <a:pt x="1402" y="6413"/>
                    </a:lnTo>
                    <a:cubicBezTo>
                      <a:pt x="1777" y="5210"/>
                      <a:pt x="2104" y="3975"/>
                      <a:pt x="1933" y="2706"/>
                    </a:cubicBezTo>
                    <a:cubicBezTo>
                      <a:pt x="1827" y="1645"/>
                      <a:pt x="1367" y="689"/>
                      <a:pt x="518" y="53"/>
                    </a:cubicBezTo>
                    <a:cubicBezTo>
                      <a:pt x="470" y="17"/>
                      <a:pt x="421" y="1"/>
                      <a:pt x="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" name="Google Shape;57;p2"/>
          <p:cNvGrpSpPr/>
          <p:nvPr/>
        </p:nvGrpSpPr>
        <p:grpSpPr>
          <a:xfrm>
            <a:off x="8044675" y="3711627"/>
            <a:ext cx="1406476" cy="1611182"/>
            <a:chOff x="3450268" y="461909"/>
            <a:chExt cx="1406476" cy="1611182"/>
          </a:xfrm>
        </p:grpSpPr>
        <p:grpSp>
          <p:nvGrpSpPr>
            <p:cNvPr id="58" name="Google Shape;58;p2"/>
            <p:cNvGrpSpPr/>
            <p:nvPr/>
          </p:nvGrpSpPr>
          <p:grpSpPr>
            <a:xfrm>
              <a:off x="3450268" y="461909"/>
              <a:ext cx="1149442" cy="1611182"/>
              <a:chOff x="3450268" y="461909"/>
              <a:chExt cx="1149442" cy="1611182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450268" y="461909"/>
                <a:ext cx="1121488" cy="1597205"/>
              </a:xfrm>
              <a:custGeom>
                <a:avLst/>
                <a:gdLst/>
                <a:ahLst/>
                <a:cxnLst/>
                <a:rect l="l" t="t" r="r" b="b"/>
                <a:pathLst>
                  <a:path w="45386" h="64638" extrusionOk="0">
                    <a:moveTo>
                      <a:pt x="44504" y="1"/>
                    </a:moveTo>
                    <a:lnTo>
                      <a:pt x="1" y="11006"/>
                    </a:lnTo>
                    <a:lnTo>
                      <a:pt x="13224" y="64637"/>
                    </a:lnTo>
                    <a:lnTo>
                      <a:pt x="24428" y="64637"/>
                    </a:lnTo>
                    <a:lnTo>
                      <a:pt x="45386" y="59462"/>
                    </a:lnTo>
                    <a:lnTo>
                      <a:pt x="45386" y="3555"/>
                    </a:lnTo>
                    <a:lnTo>
                      <a:pt x="445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504217" y="494863"/>
                <a:ext cx="1095493" cy="1578228"/>
              </a:xfrm>
              <a:custGeom>
                <a:avLst/>
                <a:gdLst/>
                <a:ahLst/>
                <a:cxnLst/>
                <a:rect l="l" t="t" r="r" b="b"/>
                <a:pathLst>
                  <a:path w="44334" h="63870" extrusionOk="0">
                    <a:moveTo>
                      <a:pt x="44334" y="0"/>
                    </a:moveTo>
                    <a:lnTo>
                      <a:pt x="1" y="10949"/>
                    </a:lnTo>
                    <a:lnTo>
                      <a:pt x="13082" y="63869"/>
                    </a:lnTo>
                    <a:lnTo>
                      <a:pt x="27328" y="63869"/>
                    </a:lnTo>
                    <a:lnTo>
                      <a:pt x="44334" y="59689"/>
                    </a:lnTo>
                    <a:lnTo>
                      <a:pt x="443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928041" y="846850"/>
              <a:ext cx="928703" cy="928702"/>
              <a:chOff x="3851825" y="957225"/>
              <a:chExt cx="737417" cy="737416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851825" y="957241"/>
                <a:ext cx="737400" cy="737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51842" y="957225"/>
                <a:ext cx="737400" cy="737400"/>
              </a:xfrm>
              <a:prstGeom prst="pie">
                <a:avLst>
                  <a:gd name="adj1" fmla="val 10784763"/>
                  <a:gd name="adj2" fmla="val 16178779"/>
                </a:avLst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cxnSp>
            <p:nvCxnSpPr>
              <p:cNvPr id="64" name="Google Shape;64;p2"/>
              <p:cNvCxnSpPr>
                <a:stCxn id="62" idx="0"/>
                <a:endCxn id="62" idx="4"/>
              </p:cNvCxnSpPr>
              <p:nvPr/>
            </p:nvCxnSpPr>
            <p:spPr>
              <a:xfrm>
                <a:off x="4220525" y="957241"/>
                <a:ext cx="0" cy="737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>
                <a:stCxn id="62" idx="3"/>
                <a:endCxn id="62" idx="7"/>
              </p:cNvCxnSpPr>
              <p:nvPr/>
            </p:nvCxnSpPr>
            <p:spPr>
              <a:xfrm rot="10800000" flipH="1">
                <a:off x="3959815" y="1065252"/>
                <a:ext cx="521400" cy="52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>
                <a:stCxn id="62" idx="2"/>
                <a:endCxn id="62" idx="6"/>
              </p:cNvCxnSpPr>
              <p:nvPr/>
            </p:nvCxnSpPr>
            <p:spPr>
              <a:xfrm>
                <a:off x="3851825" y="1325941"/>
                <a:ext cx="73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>
                <a:stCxn id="62" idx="1"/>
              </p:cNvCxnSpPr>
              <p:nvPr/>
            </p:nvCxnSpPr>
            <p:spPr>
              <a:xfrm>
                <a:off x="3959815" y="1065231"/>
                <a:ext cx="521400" cy="52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30" name="Google Shape;123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27"/>
          <p:cNvSpPr txBox="1">
            <a:spLocks noGrp="1"/>
          </p:cNvSpPr>
          <p:nvPr>
            <p:ph type="subTitle" idx="1"/>
          </p:nvPr>
        </p:nvSpPr>
        <p:spPr>
          <a:xfrm>
            <a:off x="2110311" y="2071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27"/>
          <p:cNvSpPr txBox="1">
            <a:spLocks noGrp="1"/>
          </p:cNvSpPr>
          <p:nvPr>
            <p:ph type="subTitle" idx="2"/>
          </p:nvPr>
        </p:nvSpPr>
        <p:spPr>
          <a:xfrm>
            <a:off x="5055489" y="20715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27"/>
          <p:cNvSpPr txBox="1">
            <a:spLocks noGrp="1"/>
          </p:cNvSpPr>
          <p:nvPr>
            <p:ph type="subTitle" idx="3"/>
          </p:nvPr>
        </p:nvSpPr>
        <p:spPr>
          <a:xfrm>
            <a:off x="2110311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27"/>
          <p:cNvSpPr txBox="1">
            <a:spLocks noGrp="1"/>
          </p:cNvSpPr>
          <p:nvPr>
            <p:ph type="subTitle" idx="4"/>
          </p:nvPr>
        </p:nvSpPr>
        <p:spPr>
          <a:xfrm>
            <a:off x="5055489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27"/>
          <p:cNvSpPr txBox="1">
            <a:spLocks noGrp="1"/>
          </p:cNvSpPr>
          <p:nvPr>
            <p:ph type="subTitle" idx="5"/>
          </p:nvPr>
        </p:nvSpPr>
        <p:spPr>
          <a:xfrm>
            <a:off x="2110311" y="1711312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36" name="Google Shape;1236;p27"/>
          <p:cNvSpPr txBox="1">
            <a:spLocks noGrp="1"/>
          </p:cNvSpPr>
          <p:nvPr>
            <p:ph type="subTitle" idx="6"/>
          </p:nvPr>
        </p:nvSpPr>
        <p:spPr>
          <a:xfrm>
            <a:off x="2110311" y="3125687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37" name="Google Shape;1237;p27"/>
          <p:cNvSpPr txBox="1">
            <a:spLocks noGrp="1"/>
          </p:cNvSpPr>
          <p:nvPr>
            <p:ph type="subTitle" idx="7"/>
          </p:nvPr>
        </p:nvSpPr>
        <p:spPr>
          <a:xfrm>
            <a:off x="5055486" y="1711312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38" name="Google Shape;1238;p27"/>
          <p:cNvSpPr txBox="1">
            <a:spLocks noGrp="1"/>
          </p:cNvSpPr>
          <p:nvPr>
            <p:ph type="subTitle" idx="8"/>
          </p:nvPr>
        </p:nvSpPr>
        <p:spPr>
          <a:xfrm>
            <a:off x="5055486" y="3125687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grpSp>
        <p:nvGrpSpPr>
          <p:cNvPr id="1239" name="Google Shape;1239;p27"/>
          <p:cNvGrpSpPr/>
          <p:nvPr/>
        </p:nvGrpSpPr>
        <p:grpSpPr>
          <a:xfrm>
            <a:off x="8036163" y="4451050"/>
            <a:ext cx="635875" cy="362800"/>
            <a:chOff x="-4627250" y="1341650"/>
            <a:chExt cx="635875" cy="362800"/>
          </a:xfrm>
        </p:grpSpPr>
        <p:sp>
          <p:nvSpPr>
            <p:cNvPr id="1240" name="Google Shape;1240;p27"/>
            <p:cNvSpPr/>
            <p:nvPr/>
          </p:nvSpPr>
          <p:spPr>
            <a:xfrm>
              <a:off x="-4627250" y="1440950"/>
              <a:ext cx="103000" cy="128475"/>
            </a:xfrm>
            <a:custGeom>
              <a:avLst/>
              <a:gdLst/>
              <a:ahLst/>
              <a:cxnLst/>
              <a:rect l="l" t="t" r="r" b="b"/>
              <a:pathLst>
                <a:path w="4120" h="5139" extrusionOk="0">
                  <a:moveTo>
                    <a:pt x="2487" y="1"/>
                  </a:moveTo>
                  <a:cubicBezTo>
                    <a:pt x="2388" y="1"/>
                    <a:pt x="2290" y="8"/>
                    <a:pt x="2194" y="23"/>
                  </a:cubicBezTo>
                  <a:cubicBezTo>
                    <a:pt x="1486" y="164"/>
                    <a:pt x="885" y="659"/>
                    <a:pt x="496" y="1296"/>
                  </a:cubicBezTo>
                  <a:cubicBezTo>
                    <a:pt x="142" y="1897"/>
                    <a:pt x="0" y="2569"/>
                    <a:pt x="106" y="3277"/>
                  </a:cubicBezTo>
                  <a:cubicBezTo>
                    <a:pt x="213" y="3949"/>
                    <a:pt x="637" y="4833"/>
                    <a:pt x="1309" y="5046"/>
                  </a:cubicBezTo>
                  <a:cubicBezTo>
                    <a:pt x="1490" y="5111"/>
                    <a:pt x="1701" y="5139"/>
                    <a:pt x="1915" y="5139"/>
                  </a:cubicBezTo>
                  <a:cubicBezTo>
                    <a:pt x="2161" y="5139"/>
                    <a:pt x="2410" y="5102"/>
                    <a:pt x="2618" y="5046"/>
                  </a:cubicBezTo>
                  <a:cubicBezTo>
                    <a:pt x="3007" y="4940"/>
                    <a:pt x="3361" y="4621"/>
                    <a:pt x="3361" y="4197"/>
                  </a:cubicBezTo>
                  <a:cubicBezTo>
                    <a:pt x="3343" y="4016"/>
                    <a:pt x="3195" y="3918"/>
                    <a:pt x="3055" y="3918"/>
                  </a:cubicBezTo>
                  <a:cubicBezTo>
                    <a:pt x="2921" y="3918"/>
                    <a:pt x="2795" y="4007"/>
                    <a:pt x="2795" y="4197"/>
                  </a:cubicBezTo>
                  <a:cubicBezTo>
                    <a:pt x="2795" y="4586"/>
                    <a:pt x="2194" y="4586"/>
                    <a:pt x="1911" y="4586"/>
                  </a:cubicBezTo>
                  <a:cubicBezTo>
                    <a:pt x="1734" y="4586"/>
                    <a:pt x="1557" y="4586"/>
                    <a:pt x="1380" y="4480"/>
                  </a:cubicBezTo>
                  <a:cubicBezTo>
                    <a:pt x="1238" y="4409"/>
                    <a:pt x="1132" y="4267"/>
                    <a:pt x="1026" y="4126"/>
                  </a:cubicBezTo>
                  <a:cubicBezTo>
                    <a:pt x="637" y="3595"/>
                    <a:pt x="531" y="2888"/>
                    <a:pt x="672" y="2251"/>
                  </a:cubicBezTo>
                  <a:cubicBezTo>
                    <a:pt x="849" y="1650"/>
                    <a:pt x="1203" y="1084"/>
                    <a:pt x="1769" y="801"/>
                  </a:cubicBezTo>
                  <a:cubicBezTo>
                    <a:pt x="2018" y="654"/>
                    <a:pt x="2310" y="568"/>
                    <a:pt x="2588" y="568"/>
                  </a:cubicBezTo>
                  <a:cubicBezTo>
                    <a:pt x="2983" y="568"/>
                    <a:pt x="3351" y="740"/>
                    <a:pt x="3538" y="1155"/>
                  </a:cubicBezTo>
                  <a:cubicBezTo>
                    <a:pt x="3582" y="1253"/>
                    <a:pt x="3659" y="1294"/>
                    <a:pt x="3741" y="1294"/>
                  </a:cubicBezTo>
                  <a:cubicBezTo>
                    <a:pt x="3922" y="1294"/>
                    <a:pt x="4120" y="1091"/>
                    <a:pt x="3998" y="872"/>
                  </a:cubicBezTo>
                  <a:cubicBezTo>
                    <a:pt x="3753" y="291"/>
                    <a:pt x="3113" y="1"/>
                    <a:pt x="2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-4481325" y="1505175"/>
              <a:ext cx="54850" cy="16825"/>
            </a:xfrm>
            <a:custGeom>
              <a:avLst/>
              <a:gdLst/>
              <a:ahLst/>
              <a:cxnLst/>
              <a:rect l="l" t="t" r="r" b="b"/>
              <a:pathLst>
                <a:path w="2194" h="673" extrusionOk="0">
                  <a:moveTo>
                    <a:pt x="283" y="0"/>
                  </a:moveTo>
                  <a:cubicBezTo>
                    <a:pt x="142" y="0"/>
                    <a:pt x="0" y="142"/>
                    <a:pt x="0" y="283"/>
                  </a:cubicBezTo>
                  <a:cubicBezTo>
                    <a:pt x="35" y="425"/>
                    <a:pt x="142" y="531"/>
                    <a:pt x="283" y="531"/>
                  </a:cubicBezTo>
                  <a:cubicBezTo>
                    <a:pt x="814" y="566"/>
                    <a:pt x="1380" y="637"/>
                    <a:pt x="1910" y="673"/>
                  </a:cubicBezTo>
                  <a:cubicBezTo>
                    <a:pt x="2052" y="673"/>
                    <a:pt x="2193" y="531"/>
                    <a:pt x="2193" y="390"/>
                  </a:cubicBezTo>
                  <a:cubicBezTo>
                    <a:pt x="2193" y="213"/>
                    <a:pt x="2052" y="107"/>
                    <a:pt x="1910" y="107"/>
                  </a:cubicBezTo>
                  <a:cubicBezTo>
                    <a:pt x="1380" y="71"/>
                    <a:pt x="814" y="36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-4486650" y="1534350"/>
              <a:ext cx="53100" cy="17725"/>
            </a:xfrm>
            <a:custGeom>
              <a:avLst/>
              <a:gdLst/>
              <a:ahLst/>
              <a:cxnLst/>
              <a:rect l="l" t="t" r="r" b="b"/>
              <a:pathLst>
                <a:path w="2124" h="709" extrusionOk="0">
                  <a:moveTo>
                    <a:pt x="1769" y="1"/>
                  </a:moveTo>
                  <a:cubicBezTo>
                    <a:pt x="1628" y="36"/>
                    <a:pt x="1486" y="72"/>
                    <a:pt x="1380" y="72"/>
                  </a:cubicBezTo>
                  <a:cubicBezTo>
                    <a:pt x="1345" y="107"/>
                    <a:pt x="1310" y="107"/>
                    <a:pt x="1274" y="107"/>
                  </a:cubicBezTo>
                  <a:lnTo>
                    <a:pt x="1239" y="107"/>
                  </a:lnTo>
                  <a:cubicBezTo>
                    <a:pt x="1168" y="107"/>
                    <a:pt x="1097" y="107"/>
                    <a:pt x="1027" y="142"/>
                  </a:cubicBezTo>
                  <a:cubicBezTo>
                    <a:pt x="779" y="142"/>
                    <a:pt x="531" y="178"/>
                    <a:pt x="284" y="178"/>
                  </a:cubicBezTo>
                  <a:cubicBezTo>
                    <a:pt x="142" y="178"/>
                    <a:pt x="1" y="284"/>
                    <a:pt x="1" y="425"/>
                  </a:cubicBezTo>
                  <a:cubicBezTo>
                    <a:pt x="1" y="602"/>
                    <a:pt x="107" y="708"/>
                    <a:pt x="284" y="708"/>
                  </a:cubicBezTo>
                  <a:cubicBezTo>
                    <a:pt x="814" y="708"/>
                    <a:pt x="1380" y="673"/>
                    <a:pt x="1911" y="567"/>
                  </a:cubicBezTo>
                  <a:cubicBezTo>
                    <a:pt x="2052" y="531"/>
                    <a:pt x="2123" y="355"/>
                    <a:pt x="2088" y="213"/>
                  </a:cubicBezTo>
                  <a:cubicBezTo>
                    <a:pt x="2052" y="72"/>
                    <a:pt x="1911" y="1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-4329225" y="1375900"/>
              <a:ext cx="20350" cy="93475"/>
            </a:xfrm>
            <a:custGeom>
              <a:avLst/>
              <a:gdLst/>
              <a:ahLst/>
              <a:cxnLst/>
              <a:rect l="l" t="t" r="r" b="b"/>
              <a:pathLst>
                <a:path w="814" h="3739" extrusionOk="0">
                  <a:moveTo>
                    <a:pt x="544" y="0"/>
                  </a:moveTo>
                  <a:cubicBezTo>
                    <a:pt x="416" y="0"/>
                    <a:pt x="279" y="96"/>
                    <a:pt x="248" y="219"/>
                  </a:cubicBezTo>
                  <a:cubicBezTo>
                    <a:pt x="71" y="1280"/>
                    <a:pt x="0" y="2377"/>
                    <a:pt x="36" y="3474"/>
                  </a:cubicBezTo>
                  <a:cubicBezTo>
                    <a:pt x="53" y="3650"/>
                    <a:pt x="195" y="3739"/>
                    <a:pt x="332" y="3739"/>
                  </a:cubicBezTo>
                  <a:cubicBezTo>
                    <a:pt x="469" y="3739"/>
                    <a:pt x="602" y="3650"/>
                    <a:pt x="602" y="3474"/>
                  </a:cubicBezTo>
                  <a:cubicBezTo>
                    <a:pt x="566" y="2412"/>
                    <a:pt x="637" y="1386"/>
                    <a:pt x="779" y="361"/>
                  </a:cubicBezTo>
                  <a:cubicBezTo>
                    <a:pt x="814" y="219"/>
                    <a:pt x="743" y="78"/>
                    <a:pt x="602" y="7"/>
                  </a:cubicBezTo>
                  <a:cubicBezTo>
                    <a:pt x="583" y="2"/>
                    <a:pt x="56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-4333175" y="1371425"/>
              <a:ext cx="86575" cy="64325"/>
            </a:xfrm>
            <a:custGeom>
              <a:avLst/>
              <a:gdLst/>
              <a:ahLst/>
              <a:cxnLst/>
              <a:rect l="l" t="t" r="r" b="b"/>
              <a:pathLst>
                <a:path w="3463" h="2573" extrusionOk="0">
                  <a:moveTo>
                    <a:pt x="3062" y="0"/>
                  </a:moveTo>
                  <a:cubicBezTo>
                    <a:pt x="3001" y="0"/>
                    <a:pt x="2938" y="24"/>
                    <a:pt x="2882" y="80"/>
                  </a:cubicBezTo>
                  <a:cubicBezTo>
                    <a:pt x="2068" y="823"/>
                    <a:pt x="1184" y="1495"/>
                    <a:pt x="264" y="2061"/>
                  </a:cubicBezTo>
                  <a:cubicBezTo>
                    <a:pt x="1" y="2207"/>
                    <a:pt x="150" y="2573"/>
                    <a:pt x="370" y="2573"/>
                  </a:cubicBezTo>
                  <a:cubicBezTo>
                    <a:pt x="415" y="2573"/>
                    <a:pt x="464" y="2557"/>
                    <a:pt x="512" y="2521"/>
                  </a:cubicBezTo>
                  <a:cubicBezTo>
                    <a:pt x="1503" y="1919"/>
                    <a:pt x="2422" y="1247"/>
                    <a:pt x="3271" y="469"/>
                  </a:cubicBezTo>
                  <a:cubicBezTo>
                    <a:pt x="3463" y="277"/>
                    <a:pt x="3273" y="0"/>
                    <a:pt x="3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-4315075" y="1413375"/>
              <a:ext cx="58375" cy="50425"/>
            </a:xfrm>
            <a:custGeom>
              <a:avLst/>
              <a:gdLst/>
              <a:ahLst/>
              <a:cxnLst/>
              <a:rect l="l" t="t" r="r" b="b"/>
              <a:pathLst>
                <a:path w="2335" h="2017" extrusionOk="0">
                  <a:moveTo>
                    <a:pt x="352" y="0"/>
                  </a:moveTo>
                  <a:cubicBezTo>
                    <a:pt x="247" y="0"/>
                    <a:pt x="122" y="59"/>
                    <a:pt x="71" y="135"/>
                  </a:cubicBezTo>
                  <a:cubicBezTo>
                    <a:pt x="0" y="277"/>
                    <a:pt x="36" y="418"/>
                    <a:pt x="177" y="524"/>
                  </a:cubicBezTo>
                  <a:lnTo>
                    <a:pt x="213" y="524"/>
                  </a:lnTo>
                  <a:cubicBezTo>
                    <a:pt x="319" y="595"/>
                    <a:pt x="389" y="666"/>
                    <a:pt x="460" y="736"/>
                  </a:cubicBezTo>
                  <a:cubicBezTo>
                    <a:pt x="566" y="807"/>
                    <a:pt x="672" y="878"/>
                    <a:pt x="779" y="984"/>
                  </a:cubicBezTo>
                  <a:cubicBezTo>
                    <a:pt x="955" y="1161"/>
                    <a:pt x="1168" y="1338"/>
                    <a:pt x="1344" y="1515"/>
                  </a:cubicBezTo>
                  <a:cubicBezTo>
                    <a:pt x="1415" y="1621"/>
                    <a:pt x="1521" y="1727"/>
                    <a:pt x="1592" y="1798"/>
                  </a:cubicBezTo>
                  <a:cubicBezTo>
                    <a:pt x="1684" y="1921"/>
                    <a:pt x="1830" y="2017"/>
                    <a:pt x="1982" y="2017"/>
                  </a:cubicBezTo>
                  <a:cubicBezTo>
                    <a:pt x="2005" y="2017"/>
                    <a:pt x="2029" y="2015"/>
                    <a:pt x="2052" y="2010"/>
                  </a:cubicBezTo>
                  <a:cubicBezTo>
                    <a:pt x="2264" y="1939"/>
                    <a:pt x="2335" y="1727"/>
                    <a:pt x="2229" y="1550"/>
                  </a:cubicBezTo>
                  <a:cubicBezTo>
                    <a:pt x="2187" y="1445"/>
                    <a:pt x="2069" y="1377"/>
                    <a:pt x="1958" y="1377"/>
                  </a:cubicBezTo>
                  <a:cubicBezTo>
                    <a:pt x="1955" y="1377"/>
                    <a:pt x="1951" y="1377"/>
                    <a:pt x="1948" y="1377"/>
                  </a:cubicBezTo>
                  <a:lnTo>
                    <a:pt x="1948" y="1377"/>
                  </a:lnTo>
                  <a:cubicBezTo>
                    <a:pt x="1937" y="1364"/>
                    <a:pt x="1924" y="1351"/>
                    <a:pt x="1910" y="1338"/>
                  </a:cubicBezTo>
                  <a:cubicBezTo>
                    <a:pt x="1840" y="1267"/>
                    <a:pt x="1804" y="1196"/>
                    <a:pt x="1734" y="1126"/>
                  </a:cubicBezTo>
                  <a:cubicBezTo>
                    <a:pt x="1592" y="1019"/>
                    <a:pt x="1486" y="878"/>
                    <a:pt x="1344" y="736"/>
                  </a:cubicBezTo>
                  <a:cubicBezTo>
                    <a:pt x="1062" y="489"/>
                    <a:pt x="779" y="241"/>
                    <a:pt x="460" y="29"/>
                  </a:cubicBezTo>
                  <a:cubicBezTo>
                    <a:pt x="431" y="9"/>
                    <a:pt x="393" y="0"/>
                    <a:pt x="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-4247525" y="1383425"/>
              <a:ext cx="59825" cy="86700"/>
            </a:xfrm>
            <a:custGeom>
              <a:avLst/>
              <a:gdLst/>
              <a:ahLst/>
              <a:cxnLst/>
              <a:rect l="l" t="t" r="r" b="b"/>
              <a:pathLst>
                <a:path w="2393" h="3468" extrusionOk="0">
                  <a:moveTo>
                    <a:pt x="1293" y="0"/>
                  </a:moveTo>
                  <a:cubicBezTo>
                    <a:pt x="1003" y="0"/>
                    <a:pt x="719" y="114"/>
                    <a:pt x="517" y="378"/>
                  </a:cubicBezTo>
                  <a:cubicBezTo>
                    <a:pt x="305" y="661"/>
                    <a:pt x="234" y="1015"/>
                    <a:pt x="411" y="1333"/>
                  </a:cubicBezTo>
                  <a:cubicBezTo>
                    <a:pt x="449" y="1383"/>
                    <a:pt x="489" y="1430"/>
                    <a:pt x="533" y="1472"/>
                  </a:cubicBezTo>
                  <a:lnTo>
                    <a:pt x="533" y="1472"/>
                  </a:lnTo>
                  <a:cubicBezTo>
                    <a:pt x="168" y="1811"/>
                    <a:pt x="1" y="2364"/>
                    <a:pt x="234" y="2854"/>
                  </a:cubicBezTo>
                  <a:cubicBezTo>
                    <a:pt x="425" y="3256"/>
                    <a:pt x="842" y="3468"/>
                    <a:pt x="1268" y="3468"/>
                  </a:cubicBezTo>
                  <a:cubicBezTo>
                    <a:pt x="1555" y="3468"/>
                    <a:pt x="1846" y="3372"/>
                    <a:pt x="2074" y="3173"/>
                  </a:cubicBezTo>
                  <a:cubicBezTo>
                    <a:pt x="2266" y="2981"/>
                    <a:pt x="2075" y="2704"/>
                    <a:pt x="1865" y="2704"/>
                  </a:cubicBezTo>
                  <a:cubicBezTo>
                    <a:pt x="1804" y="2704"/>
                    <a:pt x="1740" y="2728"/>
                    <a:pt x="1685" y="2783"/>
                  </a:cubicBezTo>
                  <a:cubicBezTo>
                    <a:pt x="1577" y="2877"/>
                    <a:pt x="1435" y="2920"/>
                    <a:pt x="1291" y="2920"/>
                  </a:cubicBezTo>
                  <a:cubicBezTo>
                    <a:pt x="1056" y="2920"/>
                    <a:pt x="817" y="2804"/>
                    <a:pt x="730" y="2607"/>
                  </a:cubicBezTo>
                  <a:cubicBezTo>
                    <a:pt x="566" y="2279"/>
                    <a:pt x="796" y="1831"/>
                    <a:pt x="1139" y="1738"/>
                  </a:cubicBezTo>
                  <a:lnTo>
                    <a:pt x="1139" y="1738"/>
                  </a:lnTo>
                  <a:cubicBezTo>
                    <a:pt x="1139" y="1738"/>
                    <a:pt x="1139" y="1738"/>
                    <a:pt x="1140" y="1738"/>
                  </a:cubicBezTo>
                  <a:cubicBezTo>
                    <a:pt x="1191" y="1738"/>
                    <a:pt x="1243" y="1733"/>
                    <a:pt x="1296" y="1722"/>
                  </a:cubicBezTo>
                  <a:cubicBezTo>
                    <a:pt x="1579" y="1651"/>
                    <a:pt x="1543" y="1156"/>
                    <a:pt x="1225" y="1156"/>
                  </a:cubicBezTo>
                  <a:cubicBezTo>
                    <a:pt x="1174" y="1161"/>
                    <a:pt x="1124" y="1169"/>
                    <a:pt x="1076" y="1180"/>
                  </a:cubicBezTo>
                  <a:lnTo>
                    <a:pt x="1076" y="1180"/>
                  </a:lnTo>
                  <a:cubicBezTo>
                    <a:pt x="988" y="1155"/>
                    <a:pt x="898" y="1088"/>
                    <a:pt x="871" y="979"/>
                  </a:cubicBezTo>
                  <a:cubicBezTo>
                    <a:pt x="836" y="873"/>
                    <a:pt x="906" y="732"/>
                    <a:pt x="977" y="661"/>
                  </a:cubicBezTo>
                  <a:cubicBezTo>
                    <a:pt x="1076" y="584"/>
                    <a:pt x="1181" y="552"/>
                    <a:pt x="1286" y="552"/>
                  </a:cubicBezTo>
                  <a:cubicBezTo>
                    <a:pt x="1520" y="552"/>
                    <a:pt x="1750" y="713"/>
                    <a:pt x="1897" y="909"/>
                  </a:cubicBezTo>
                  <a:cubicBezTo>
                    <a:pt x="1945" y="957"/>
                    <a:pt x="2007" y="976"/>
                    <a:pt x="2071" y="976"/>
                  </a:cubicBezTo>
                  <a:cubicBezTo>
                    <a:pt x="2148" y="976"/>
                    <a:pt x="2228" y="947"/>
                    <a:pt x="2286" y="909"/>
                  </a:cubicBezTo>
                  <a:cubicBezTo>
                    <a:pt x="2392" y="767"/>
                    <a:pt x="2392" y="626"/>
                    <a:pt x="2286" y="519"/>
                  </a:cubicBezTo>
                  <a:lnTo>
                    <a:pt x="2286" y="484"/>
                  </a:lnTo>
                  <a:cubicBezTo>
                    <a:pt x="2048" y="186"/>
                    <a:pt x="1665" y="0"/>
                    <a:pt x="1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-4178000" y="1435725"/>
              <a:ext cx="53975" cy="71025"/>
            </a:xfrm>
            <a:custGeom>
              <a:avLst/>
              <a:gdLst/>
              <a:ahLst/>
              <a:cxnLst/>
              <a:rect l="l" t="t" r="r" b="b"/>
              <a:pathLst>
                <a:path w="2159" h="2841" extrusionOk="0">
                  <a:moveTo>
                    <a:pt x="1548" y="648"/>
                  </a:moveTo>
                  <a:lnTo>
                    <a:pt x="1548" y="648"/>
                  </a:lnTo>
                  <a:cubicBezTo>
                    <a:pt x="1551" y="650"/>
                    <a:pt x="1554" y="653"/>
                    <a:pt x="1557" y="656"/>
                  </a:cubicBezTo>
                  <a:cubicBezTo>
                    <a:pt x="1557" y="691"/>
                    <a:pt x="1592" y="798"/>
                    <a:pt x="1592" y="868"/>
                  </a:cubicBezTo>
                  <a:cubicBezTo>
                    <a:pt x="1627" y="974"/>
                    <a:pt x="1592" y="1151"/>
                    <a:pt x="1557" y="1293"/>
                  </a:cubicBezTo>
                  <a:cubicBezTo>
                    <a:pt x="1521" y="1576"/>
                    <a:pt x="1415" y="1859"/>
                    <a:pt x="1238" y="2106"/>
                  </a:cubicBezTo>
                  <a:cubicBezTo>
                    <a:pt x="1203" y="2177"/>
                    <a:pt x="1097" y="2248"/>
                    <a:pt x="1026" y="2283"/>
                  </a:cubicBezTo>
                  <a:lnTo>
                    <a:pt x="920" y="2283"/>
                  </a:lnTo>
                  <a:cubicBezTo>
                    <a:pt x="885" y="2283"/>
                    <a:pt x="885" y="2248"/>
                    <a:pt x="849" y="2248"/>
                  </a:cubicBezTo>
                  <a:cubicBezTo>
                    <a:pt x="814" y="2212"/>
                    <a:pt x="814" y="2212"/>
                    <a:pt x="814" y="2212"/>
                  </a:cubicBezTo>
                  <a:cubicBezTo>
                    <a:pt x="778" y="2177"/>
                    <a:pt x="708" y="2106"/>
                    <a:pt x="708" y="2071"/>
                  </a:cubicBezTo>
                  <a:cubicBezTo>
                    <a:pt x="672" y="2000"/>
                    <a:pt x="672" y="1894"/>
                    <a:pt x="672" y="1823"/>
                  </a:cubicBezTo>
                  <a:cubicBezTo>
                    <a:pt x="672" y="1647"/>
                    <a:pt x="672" y="1470"/>
                    <a:pt x="743" y="1328"/>
                  </a:cubicBezTo>
                  <a:cubicBezTo>
                    <a:pt x="811" y="1025"/>
                    <a:pt x="974" y="689"/>
                    <a:pt x="1327" y="689"/>
                  </a:cubicBezTo>
                  <a:cubicBezTo>
                    <a:pt x="1344" y="689"/>
                    <a:pt x="1362" y="690"/>
                    <a:pt x="1380" y="691"/>
                  </a:cubicBezTo>
                  <a:cubicBezTo>
                    <a:pt x="1392" y="695"/>
                    <a:pt x="1404" y="696"/>
                    <a:pt x="1416" y="696"/>
                  </a:cubicBezTo>
                  <a:cubicBezTo>
                    <a:pt x="1454" y="696"/>
                    <a:pt x="1488" y="681"/>
                    <a:pt x="1518" y="657"/>
                  </a:cubicBezTo>
                  <a:lnTo>
                    <a:pt x="1518" y="657"/>
                  </a:lnTo>
                  <a:cubicBezTo>
                    <a:pt x="1519" y="657"/>
                    <a:pt x="1520" y="656"/>
                    <a:pt x="1521" y="656"/>
                  </a:cubicBezTo>
                  <a:cubicBezTo>
                    <a:pt x="1531" y="654"/>
                    <a:pt x="1540" y="651"/>
                    <a:pt x="1548" y="648"/>
                  </a:cubicBezTo>
                  <a:close/>
                  <a:moveTo>
                    <a:pt x="1547" y="0"/>
                  </a:moveTo>
                  <a:cubicBezTo>
                    <a:pt x="1515" y="0"/>
                    <a:pt x="1483" y="6"/>
                    <a:pt x="1451" y="19"/>
                  </a:cubicBezTo>
                  <a:cubicBezTo>
                    <a:pt x="1357" y="35"/>
                    <a:pt x="1284" y="85"/>
                    <a:pt x="1235" y="154"/>
                  </a:cubicBezTo>
                  <a:lnTo>
                    <a:pt x="1235" y="154"/>
                  </a:lnTo>
                  <a:cubicBezTo>
                    <a:pt x="724" y="155"/>
                    <a:pt x="345" y="618"/>
                    <a:pt x="212" y="1081"/>
                  </a:cubicBezTo>
                  <a:cubicBezTo>
                    <a:pt x="71" y="1611"/>
                    <a:pt x="0" y="2248"/>
                    <a:pt x="460" y="2637"/>
                  </a:cubicBezTo>
                  <a:cubicBezTo>
                    <a:pt x="618" y="2768"/>
                    <a:pt x="794" y="2841"/>
                    <a:pt x="976" y="2841"/>
                  </a:cubicBezTo>
                  <a:cubicBezTo>
                    <a:pt x="1040" y="2841"/>
                    <a:pt x="1104" y="2832"/>
                    <a:pt x="1168" y="2814"/>
                  </a:cubicBezTo>
                  <a:cubicBezTo>
                    <a:pt x="1415" y="2743"/>
                    <a:pt x="1592" y="2602"/>
                    <a:pt x="1698" y="2389"/>
                  </a:cubicBezTo>
                  <a:cubicBezTo>
                    <a:pt x="1840" y="2212"/>
                    <a:pt x="1910" y="2000"/>
                    <a:pt x="1981" y="1788"/>
                  </a:cubicBezTo>
                  <a:cubicBezTo>
                    <a:pt x="2087" y="1540"/>
                    <a:pt x="2123" y="1293"/>
                    <a:pt x="2158" y="1010"/>
                  </a:cubicBezTo>
                  <a:cubicBezTo>
                    <a:pt x="2158" y="762"/>
                    <a:pt x="2087" y="444"/>
                    <a:pt x="1910" y="232"/>
                  </a:cubicBezTo>
                  <a:cubicBezTo>
                    <a:pt x="1824" y="116"/>
                    <a:pt x="169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-4107475" y="1341650"/>
              <a:ext cx="89550" cy="129375"/>
            </a:xfrm>
            <a:custGeom>
              <a:avLst/>
              <a:gdLst/>
              <a:ahLst/>
              <a:cxnLst/>
              <a:rect l="l" t="t" r="r" b="b"/>
              <a:pathLst>
                <a:path w="3582" h="5175" extrusionOk="0">
                  <a:moveTo>
                    <a:pt x="3298" y="0"/>
                  </a:moveTo>
                  <a:cubicBezTo>
                    <a:pt x="3211" y="0"/>
                    <a:pt x="3128" y="43"/>
                    <a:pt x="3087" y="139"/>
                  </a:cubicBezTo>
                  <a:cubicBezTo>
                    <a:pt x="2167" y="1695"/>
                    <a:pt x="1176" y="3181"/>
                    <a:pt x="151" y="4631"/>
                  </a:cubicBezTo>
                  <a:cubicBezTo>
                    <a:pt x="1" y="4831"/>
                    <a:pt x="187" y="5031"/>
                    <a:pt x="383" y="5031"/>
                  </a:cubicBezTo>
                  <a:cubicBezTo>
                    <a:pt x="465" y="5031"/>
                    <a:pt x="548" y="4997"/>
                    <a:pt x="611" y="4914"/>
                  </a:cubicBezTo>
                  <a:cubicBezTo>
                    <a:pt x="1458" y="3756"/>
                    <a:pt x="2260" y="2575"/>
                    <a:pt x="3000" y="1354"/>
                  </a:cubicBezTo>
                  <a:lnTo>
                    <a:pt x="3000" y="1354"/>
                  </a:lnTo>
                  <a:lnTo>
                    <a:pt x="2981" y="2615"/>
                  </a:lnTo>
                  <a:lnTo>
                    <a:pt x="2945" y="3747"/>
                  </a:lnTo>
                  <a:cubicBezTo>
                    <a:pt x="2945" y="4136"/>
                    <a:pt x="2981" y="4490"/>
                    <a:pt x="2839" y="4844"/>
                  </a:cubicBezTo>
                  <a:cubicBezTo>
                    <a:pt x="2776" y="5052"/>
                    <a:pt x="2935" y="5175"/>
                    <a:pt x="3105" y="5175"/>
                  </a:cubicBezTo>
                  <a:cubicBezTo>
                    <a:pt x="3224" y="5175"/>
                    <a:pt x="3347" y="5116"/>
                    <a:pt x="3405" y="4985"/>
                  </a:cubicBezTo>
                  <a:cubicBezTo>
                    <a:pt x="3511" y="4667"/>
                    <a:pt x="3511" y="4278"/>
                    <a:pt x="3511" y="3959"/>
                  </a:cubicBezTo>
                  <a:lnTo>
                    <a:pt x="3547" y="2721"/>
                  </a:lnTo>
                  <a:lnTo>
                    <a:pt x="3582" y="280"/>
                  </a:lnTo>
                  <a:cubicBezTo>
                    <a:pt x="3582" y="107"/>
                    <a:pt x="3436" y="0"/>
                    <a:pt x="3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-4086025" y="1423650"/>
              <a:ext cx="69875" cy="18550"/>
            </a:xfrm>
            <a:custGeom>
              <a:avLst/>
              <a:gdLst/>
              <a:ahLst/>
              <a:cxnLst/>
              <a:rect l="l" t="t" r="r" b="b"/>
              <a:pathLst>
                <a:path w="2795" h="742" extrusionOk="0">
                  <a:moveTo>
                    <a:pt x="334" y="0"/>
                  </a:moveTo>
                  <a:cubicBezTo>
                    <a:pt x="212" y="0"/>
                    <a:pt x="102" y="96"/>
                    <a:pt x="71" y="219"/>
                  </a:cubicBezTo>
                  <a:cubicBezTo>
                    <a:pt x="0" y="361"/>
                    <a:pt x="106" y="502"/>
                    <a:pt x="248" y="538"/>
                  </a:cubicBezTo>
                  <a:cubicBezTo>
                    <a:pt x="799" y="669"/>
                    <a:pt x="1369" y="742"/>
                    <a:pt x="1945" y="742"/>
                  </a:cubicBezTo>
                  <a:cubicBezTo>
                    <a:pt x="2145" y="742"/>
                    <a:pt x="2346" y="733"/>
                    <a:pt x="2547" y="715"/>
                  </a:cubicBezTo>
                  <a:cubicBezTo>
                    <a:pt x="2689" y="679"/>
                    <a:pt x="2795" y="573"/>
                    <a:pt x="2795" y="432"/>
                  </a:cubicBezTo>
                  <a:cubicBezTo>
                    <a:pt x="2795" y="290"/>
                    <a:pt x="2689" y="149"/>
                    <a:pt x="2547" y="149"/>
                  </a:cubicBezTo>
                  <a:cubicBezTo>
                    <a:pt x="2312" y="171"/>
                    <a:pt x="2080" y="183"/>
                    <a:pt x="1851" y="183"/>
                  </a:cubicBezTo>
                  <a:cubicBezTo>
                    <a:pt x="1356" y="183"/>
                    <a:pt x="873" y="128"/>
                    <a:pt x="389" y="7"/>
                  </a:cubicBezTo>
                  <a:cubicBezTo>
                    <a:pt x="371" y="2"/>
                    <a:pt x="352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-4161200" y="1582975"/>
              <a:ext cx="38800" cy="120000"/>
            </a:xfrm>
            <a:custGeom>
              <a:avLst/>
              <a:gdLst/>
              <a:ahLst/>
              <a:cxnLst/>
              <a:rect l="l" t="t" r="r" b="b"/>
              <a:pathLst>
                <a:path w="1552" h="4800" extrusionOk="0">
                  <a:moveTo>
                    <a:pt x="1207" y="1"/>
                  </a:moveTo>
                  <a:cubicBezTo>
                    <a:pt x="1101" y="1"/>
                    <a:pt x="996" y="55"/>
                    <a:pt x="955" y="178"/>
                  </a:cubicBezTo>
                  <a:lnTo>
                    <a:pt x="955" y="214"/>
                  </a:lnTo>
                  <a:cubicBezTo>
                    <a:pt x="637" y="1098"/>
                    <a:pt x="389" y="2018"/>
                    <a:pt x="213" y="2937"/>
                  </a:cubicBezTo>
                  <a:cubicBezTo>
                    <a:pt x="177" y="3185"/>
                    <a:pt x="106" y="3397"/>
                    <a:pt x="71" y="3645"/>
                  </a:cubicBezTo>
                  <a:cubicBezTo>
                    <a:pt x="36" y="3822"/>
                    <a:pt x="0" y="4034"/>
                    <a:pt x="0" y="4246"/>
                  </a:cubicBezTo>
                  <a:cubicBezTo>
                    <a:pt x="28" y="4576"/>
                    <a:pt x="269" y="4799"/>
                    <a:pt x="541" y="4799"/>
                  </a:cubicBezTo>
                  <a:cubicBezTo>
                    <a:pt x="619" y="4799"/>
                    <a:pt x="700" y="4781"/>
                    <a:pt x="779" y="4741"/>
                  </a:cubicBezTo>
                  <a:cubicBezTo>
                    <a:pt x="920" y="4706"/>
                    <a:pt x="955" y="4494"/>
                    <a:pt x="885" y="4388"/>
                  </a:cubicBezTo>
                  <a:cubicBezTo>
                    <a:pt x="838" y="4293"/>
                    <a:pt x="743" y="4246"/>
                    <a:pt x="644" y="4246"/>
                  </a:cubicBezTo>
                  <a:cubicBezTo>
                    <a:pt x="615" y="4246"/>
                    <a:pt x="586" y="4250"/>
                    <a:pt x="557" y="4258"/>
                  </a:cubicBezTo>
                  <a:lnTo>
                    <a:pt x="557" y="4258"/>
                  </a:lnTo>
                  <a:cubicBezTo>
                    <a:pt x="556" y="4253"/>
                    <a:pt x="550" y="4243"/>
                    <a:pt x="566" y="4211"/>
                  </a:cubicBezTo>
                  <a:cubicBezTo>
                    <a:pt x="566" y="4140"/>
                    <a:pt x="566" y="4034"/>
                    <a:pt x="566" y="3963"/>
                  </a:cubicBezTo>
                  <a:cubicBezTo>
                    <a:pt x="602" y="3822"/>
                    <a:pt x="637" y="3645"/>
                    <a:pt x="672" y="3503"/>
                  </a:cubicBezTo>
                  <a:cubicBezTo>
                    <a:pt x="708" y="3114"/>
                    <a:pt x="779" y="2761"/>
                    <a:pt x="885" y="2407"/>
                  </a:cubicBezTo>
                  <a:cubicBezTo>
                    <a:pt x="1026" y="1699"/>
                    <a:pt x="1238" y="1027"/>
                    <a:pt x="1486" y="355"/>
                  </a:cubicBezTo>
                  <a:cubicBezTo>
                    <a:pt x="1551" y="138"/>
                    <a:pt x="1377" y="1"/>
                    <a:pt x="1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-4219575" y="1621825"/>
              <a:ext cx="82100" cy="82625"/>
            </a:xfrm>
            <a:custGeom>
              <a:avLst/>
              <a:gdLst/>
              <a:ahLst/>
              <a:cxnLst/>
              <a:rect l="l" t="t" r="r" b="b"/>
              <a:pathLst>
                <a:path w="3284" h="3305" extrusionOk="0">
                  <a:moveTo>
                    <a:pt x="2071" y="1"/>
                  </a:moveTo>
                  <a:cubicBezTo>
                    <a:pt x="2041" y="1"/>
                    <a:pt x="2011" y="2"/>
                    <a:pt x="1982" y="4"/>
                  </a:cubicBezTo>
                  <a:cubicBezTo>
                    <a:pt x="1380" y="75"/>
                    <a:pt x="920" y="499"/>
                    <a:pt x="602" y="959"/>
                  </a:cubicBezTo>
                  <a:cubicBezTo>
                    <a:pt x="248" y="1454"/>
                    <a:pt x="1" y="2056"/>
                    <a:pt x="284" y="2621"/>
                  </a:cubicBezTo>
                  <a:cubicBezTo>
                    <a:pt x="506" y="3034"/>
                    <a:pt x="956" y="3304"/>
                    <a:pt x="1404" y="3304"/>
                  </a:cubicBezTo>
                  <a:cubicBezTo>
                    <a:pt x="1455" y="3304"/>
                    <a:pt x="1506" y="3301"/>
                    <a:pt x="1557" y="3294"/>
                  </a:cubicBezTo>
                  <a:cubicBezTo>
                    <a:pt x="1911" y="3258"/>
                    <a:pt x="2194" y="3046"/>
                    <a:pt x="2406" y="2834"/>
                  </a:cubicBezTo>
                  <a:cubicBezTo>
                    <a:pt x="2654" y="2551"/>
                    <a:pt x="2866" y="2232"/>
                    <a:pt x="3114" y="1949"/>
                  </a:cubicBezTo>
                  <a:cubicBezTo>
                    <a:pt x="3184" y="1843"/>
                    <a:pt x="3220" y="1666"/>
                    <a:pt x="3114" y="1560"/>
                  </a:cubicBezTo>
                  <a:cubicBezTo>
                    <a:pt x="3061" y="1507"/>
                    <a:pt x="2981" y="1481"/>
                    <a:pt x="2906" y="1481"/>
                  </a:cubicBezTo>
                  <a:cubicBezTo>
                    <a:pt x="2831" y="1481"/>
                    <a:pt x="2760" y="1507"/>
                    <a:pt x="2724" y="1560"/>
                  </a:cubicBezTo>
                  <a:cubicBezTo>
                    <a:pt x="2548" y="1808"/>
                    <a:pt x="2371" y="2020"/>
                    <a:pt x="2194" y="2232"/>
                  </a:cubicBezTo>
                  <a:cubicBezTo>
                    <a:pt x="2052" y="2409"/>
                    <a:pt x="1911" y="2586"/>
                    <a:pt x="1734" y="2657"/>
                  </a:cubicBezTo>
                  <a:cubicBezTo>
                    <a:pt x="1635" y="2719"/>
                    <a:pt x="1527" y="2746"/>
                    <a:pt x="1419" y="2746"/>
                  </a:cubicBezTo>
                  <a:cubicBezTo>
                    <a:pt x="1220" y="2746"/>
                    <a:pt x="1023" y="2653"/>
                    <a:pt x="885" y="2515"/>
                  </a:cubicBezTo>
                  <a:cubicBezTo>
                    <a:pt x="779" y="2409"/>
                    <a:pt x="708" y="2268"/>
                    <a:pt x="708" y="2126"/>
                  </a:cubicBezTo>
                  <a:cubicBezTo>
                    <a:pt x="708" y="1879"/>
                    <a:pt x="814" y="1666"/>
                    <a:pt x="920" y="1490"/>
                  </a:cubicBezTo>
                  <a:cubicBezTo>
                    <a:pt x="1133" y="1136"/>
                    <a:pt x="1416" y="747"/>
                    <a:pt x="1805" y="605"/>
                  </a:cubicBezTo>
                  <a:cubicBezTo>
                    <a:pt x="1893" y="576"/>
                    <a:pt x="1992" y="560"/>
                    <a:pt x="2091" y="560"/>
                  </a:cubicBezTo>
                  <a:cubicBezTo>
                    <a:pt x="2351" y="560"/>
                    <a:pt x="2612" y="668"/>
                    <a:pt x="2689" y="924"/>
                  </a:cubicBezTo>
                  <a:cubicBezTo>
                    <a:pt x="2731" y="1049"/>
                    <a:pt x="2839" y="1103"/>
                    <a:pt x="2947" y="1103"/>
                  </a:cubicBezTo>
                  <a:cubicBezTo>
                    <a:pt x="3114" y="1103"/>
                    <a:pt x="3284" y="975"/>
                    <a:pt x="3220" y="782"/>
                  </a:cubicBezTo>
                  <a:cubicBezTo>
                    <a:pt x="3053" y="281"/>
                    <a:pt x="2570" y="1"/>
                    <a:pt x="2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-4348675" y="1514900"/>
              <a:ext cx="357300" cy="25675"/>
            </a:xfrm>
            <a:custGeom>
              <a:avLst/>
              <a:gdLst/>
              <a:ahLst/>
              <a:cxnLst/>
              <a:rect l="l" t="t" r="r" b="b"/>
              <a:pathLst>
                <a:path w="14292" h="1027" extrusionOk="0">
                  <a:moveTo>
                    <a:pt x="13937" y="1"/>
                  </a:moveTo>
                  <a:cubicBezTo>
                    <a:pt x="9410" y="107"/>
                    <a:pt x="4882" y="284"/>
                    <a:pt x="354" y="460"/>
                  </a:cubicBezTo>
                  <a:cubicBezTo>
                    <a:pt x="0" y="460"/>
                    <a:pt x="0" y="1026"/>
                    <a:pt x="354" y="1026"/>
                  </a:cubicBezTo>
                  <a:cubicBezTo>
                    <a:pt x="4882" y="814"/>
                    <a:pt x="9410" y="673"/>
                    <a:pt x="13937" y="567"/>
                  </a:cubicBezTo>
                  <a:cubicBezTo>
                    <a:pt x="14291" y="567"/>
                    <a:pt x="14291" y="1"/>
                    <a:pt x="13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7"/>
          <p:cNvGrpSpPr/>
          <p:nvPr/>
        </p:nvGrpSpPr>
        <p:grpSpPr>
          <a:xfrm flipH="1">
            <a:off x="8423996" y="3544318"/>
            <a:ext cx="482542" cy="632669"/>
            <a:chOff x="1433025" y="842400"/>
            <a:chExt cx="299325" cy="392450"/>
          </a:xfrm>
        </p:grpSpPr>
        <p:sp>
          <p:nvSpPr>
            <p:cNvPr id="1254" name="Google Shape;1254;p27"/>
            <p:cNvSpPr/>
            <p:nvPr/>
          </p:nvSpPr>
          <p:spPr>
            <a:xfrm>
              <a:off x="1439425" y="865150"/>
              <a:ext cx="292925" cy="369700"/>
            </a:xfrm>
            <a:custGeom>
              <a:avLst/>
              <a:gdLst/>
              <a:ahLst/>
              <a:cxnLst/>
              <a:rect l="l" t="t" r="r" b="b"/>
              <a:pathLst>
                <a:path w="11717" h="14788" extrusionOk="0">
                  <a:moveTo>
                    <a:pt x="11717" y="0"/>
                  </a:moveTo>
                  <a:lnTo>
                    <a:pt x="10693" y="626"/>
                  </a:lnTo>
                  <a:lnTo>
                    <a:pt x="8902" y="1792"/>
                  </a:lnTo>
                  <a:lnTo>
                    <a:pt x="1" y="13337"/>
                  </a:lnTo>
                  <a:lnTo>
                    <a:pt x="939" y="14048"/>
                  </a:lnTo>
                  <a:lnTo>
                    <a:pt x="1878" y="14787"/>
                  </a:lnTo>
                  <a:lnTo>
                    <a:pt x="10750" y="3214"/>
                  </a:lnTo>
                  <a:lnTo>
                    <a:pt x="11376" y="1138"/>
                  </a:lnTo>
                  <a:lnTo>
                    <a:pt x="11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1455775" y="904950"/>
              <a:ext cx="246000" cy="307150"/>
            </a:xfrm>
            <a:custGeom>
              <a:avLst/>
              <a:gdLst/>
              <a:ahLst/>
              <a:cxnLst/>
              <a:rect l="l" t="t" r="r" b="b"/>
              <a:pathLst>
                <a:path w="9840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68" y="12285"/>
                  </a:lnTo>
                  <a:lnTo>
                    <a:pt x="9840" y="740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1677600" y="865150"/>
              <a:ext cx="39825" cy="58300"/>
            </a:xfrm>
            <a:custGeom>
              <a:avLst/>
              <a:gdLst/>
              <a:ahLst/>
              <a:cxnLst/>
              <a:rect l="l" t="t" r="r" b="b"/>
              <a:pathLst>
                <a:path w="1593" h="2332" extrusionOk="0">
                  <a:moveTo>
                    <a:pt x="1251" y="0"/>
                  </a:moveTo>
                  <a:lnTo>
                    <a:pt x="0" y="1593"/>
                  </a:lnTo>
                  <a:lnTo>
                    <a:pt x="967" y="2332"/>
                  </a:lnTo>
                  <a:lnTo>
                    <a:pt x="1593" y="256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1708875" y="842400"/>
              <a:ext cx="17075" cy="29175"/>
            </a:xfrm>
            <a:custGeom>
              <a:avLst/>
              <a:gdLst/>
              <a:ahLst/>
              <a:cxnLst/>
              <a:rect l="l" t="t" r="r" b="b"/>
              <a:pathLst>
                <a:path w="683" h="1167" extrusionOk="0">
                  <a:moveTo>
                    <a:pt x="683" y="0"/>
                  </a:moveTo>
                  <a:lnTo>
                    <a:pt x="0" y="910"/>
                  </a:lnTo>
                  <a:lnTo>
                    <a:pt x="342" y="1166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1433025" y="887175"/>
              <a:ext cx="244600" cy="307150"/>
            </a:xfrm>
            <a:custGeom>
              <a:avLst/>
              <a:gdLst/>
              <a:ahLst/>
              <a:cxnLst/>
              <a:rect l="l" t="t" r="r" b="b"/>
              <a:pathLst>
                <a:path w="9784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11" y="12285"/>
                  </a:lnTo>
                  <a:lnTo>
                    <a:pt x="9783" y="712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1654850" y="858750"/>
              <a:ext cx="54050" cy="46225"/>
            </a:xfrm>
            <a:custGeom>
              <a:avLst/>
              <a:gdLst/>
              <a:ahLst/>
              <a:cxnLst/>
              <a:rect l="l" t="t" r="r" b="b"/>
              <a:pathLst>
                <a:path w="2162" h="1849" extrusionOk="0">
                  <a:moveTo>
                    <a:pt x="1820" y="0"/>
                  </a:moveTo>
                  <a:lnTo>
                    <a:pt x="0" y="1138"/>
                  </a:lnTo>
                  <a:lnTo>
                    <a:pt x="910" y="1849"/>
                  </a:lnTo>
                  <a:lnTo>
                    <a:pt x="2161" y="256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1700350" y="842400"/>
              <a:ext cx="25600" cy="22775"/>
            </a:xfrm>
            <a:custGeom>
              <a:avLst/>
              <a:gdLst/>
              <a:ahLst/>
              <a:cxnLst/>
              <a:rect l="l" t="t" r="r" b="b"/>
              <a:pathLst>
                <a:path w="1024" h="911" extrusionOk="0">
                  <a:moveTo>
                    <a:pt x="1024" y="0"/>
                  </a:moveTo>
                  <a:lnTo>
                    <a:pt x="0" y="654"/>
                  </a:lnTo>
                  <a:lnTo>
                    <a:pt x="341" y="91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1654850" y="858750"/>
              <a:ext cx="54050" cy="46225"/>
            </a:xfrm>
            <a:custGeom>
              <a:avLst/>
              <a:gdLst/>
              <a:ahLst/>
              <a:cxnLst/>
              <a:rect l="l" t="t" r="r" b="b"/>
              <a:pathLst>
                <a:path w="2162" h="1849" extrusionOk="0">
                  <a:moveTo>
                    <a:pt x="1820" y="0"/>
                  </a:moveTo>
                  <a:lnTo>
                    <a:pt x="0" y="1138"/>
                  </a:lnTo>
                  <a:lnTo>
                    <a:pt x="910" y="1849"/>
                  </a:lnTo>
                  <a:lnTo>
                    <a:pt x="2161" y="256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1455775" y="904950"/>
              <a:ext cx="246000" cy="307150"/>
            </a:xfrm>
            <a:custGeom>
              <a:avLst/>
              <a:gdLst/>
              <a:ahLst/>
              <a:cxnLst/>
              <a:rect l="l" t="t" r="r" b="b"/>
              <a:pathLst>
                <a:path w="9840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68" y="12285"/>
                  </a:lnTo>
                  <a:lnTo>
                    <a:pt x="9840" y="740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7"/>
          <p:cNvGrpSpPr/>
          <p:nvPr/>
        </p:nvGrpSpPr>
        <p:grpSpPr>
          <a:xfrm>
            <a:off x="-813431" y="-635970"/>
            <a:ext cx="10761800" cy="5715526"/>
            <a:chOff x="-813431" y="-635970"/>
            <a:chExt cx="10761800" cy="5715526"/>
          </a:xfrm>
        </p:grpSpPr>
        <p:grpSp>
          <p:nvGrpSpPr>
            <p:cNvPr id="1264" name="Google Shape;1264;p27"/>
            <p:cNvGrpSpPr/>
            <p:nvPr/>
          </p:nvGrpSpPr>
          <p:grpSpPr>
            <a:xfrm rot="10090593" flipH="1">
              <a:off x="-723890" y="3924749"/>
              <a:ext cx="1415687" cy="1020600"/>
              <a:chOff x="3644124" y="2490700"/>
              <a:chExt cx="1415664" cy="1020583"/>
            </a:xfrm>
          </p:grpSpPr>
          <p:grpSp>
            <p:nvGrpSpPr>
              <p:cNvPr id="1265" name="Google Shape;1265;p27"/>
              <p:cNvGrpSpPr/>
              <p:nvPr/>
            </p:nvGrpSpPr>
            <p:grpSpPr>
              <a:xfrm>
                <a:off x="3644124" y="2490700"/>
                <a:ext cx="1415664" cy="1020583"/>
                <a:chOff x="6180625" y="1324271"/>
                <a:chExt cx="1222191" cy="881104"/>
              </a:xfrm>
            </p:grpSpPr>
            <p:sp>
              <p:nvSpPr>
                <p:cNvPr id="1266" name="Google Shape;1266;p27"/>
                <p:cNvSpPr/>
                <p:nvPr/>
              </p:nvSpPr>
              <p:spPr>
                <a:xfrm>
                  <a:off x="6204616" y="1324271"/>
                  <a:ext cx="11982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267" name="Google Shape;1267;p27"/>
                <p:cNvSpPr/>
                <p:nvPr/>
              </p:nvSpPr>
              <p:spPr>
                <a:xfrm>
                  <a:off x="6180625" y="1350375"/>
                  <a:ext cx="1198200" cy="855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268" name="Google Shape;1268;p27"/>
                <p:cNvSpPr/>
                <p:nvPr/>
              </p:nvSpPr>
              <p:spPr>
                <a:xfrm>
                  <a:off x="6765775" y="1350375"/>
                  <a:ext cx="279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  <p:grpSp>
            <p:nvGrpSpPr>
              <p:cNvPr id="1269" name="Google Shape;1269;p27"/>
              <p:cNvGrpSpPr/>
              <p:nvPr/>
            </p:nvGrpSpPr>
            <p:grpSpPr>
              <a:xfrm>
                <a:off x="4540422" y="2738633"/>
                <a:ext cx="289995" cy="579983"/>
                <a:chOff x="6020096" y="3319663"/>
                <a:chExt cx="368716" cy="737422"/>
              </a:xfrm>
            </p:grpSpPr>
            <p:sp>
              <p:nvSpPr>
                <p:cNvPr id="1270" name="Google Shape;1270;p27"/>
                <p:cNvSpPr/>
                <p:nvPr/>
              </p:nvSpPr>
              <p:spPr>
                <a:xfrm>
                  <a:off x="6022330" y="3319675"/>
                  <a:ext cx="364800" cy="3666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271" name="Google Shape;1271;p27"/>
                <p:cNvSpPr/>
                <p:nvPr/>
              </p:nvSpPr>
              <p:spPr>
                <a:xfrm>
                  <a:off x="6020096" y="3319663"/>
                  <a:ext cx="368716" cy="737422"/>
                </a:xfrm>
                <a:prstGeom prst="flowChartSor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</p:grpSp>
        <p:grpSp>
          <p:nvGrpSpPr>
            <p:cNvPr id="1272" name="Google Shape;1272;p27"/>
            <p:cNvGrpSpPr/>
            <p:nvPr/>
          </p:nvGrpSpPr>
          <p:grpSpPr>
            <a:xfrm rot="-9978503" flipH="1">
              <a:off x="8233125" y="-490924"/>
              <a:ext cx="1482775" cy="2142292"/>
              <a:chOff x="7741576" y="3295266"/>
              <a:chExt cx="1482750" cy="2142257"/>
            </a:xfrm>
          </p:grpSpPr>
          <p:grpSp>
            <p:nvGrpSpPr>
              <p:cNvPr id="1273" name="Google Shape;1273;p27"/>
              <p:cNvGrpSpPr/>
              <p:nvPr/>
            </p:nvGrpSpPr>
            <p:grpSpPr>
              <a:xfrm rot="10800000" flipH="1">
                <a:off x="7741576" y="3295266"/>
                <a:ext cx="1482750" cy="2142257"/>
                <a:chOff x="3415075" y="638350"/>
                <a:chExt cx="837475" cy="1209973"/>
              </a:xfrm>
            </p:grpSpPr>
            <p:sp>
              <p:nvSpPr>
                <p:cNvPr id="1274" name="Google Shape;1274;p27"/>
                <p:cNvSpPr/>
                <p:nvPr/>
              </p:nvSpPr>
              <p:spPr>
                <a:xfrm>
                  <a:off x="3415075" y="668173"/>
                  <a:ext cx="833200" cy="11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28" h="47206" extrusionOk="0">
                      <a:moveTo>
                        <a:pt x="33328" y="0"/>
                      </a:moveTo>
                      <a:lnTo>
                        <a:pt x="18626" y="9527"/>
                      </a:lnTo>
                      <a:lnTo>
                        <a:pt x="18598" y="9498"/>
                      </a:lnTo>
                      <a:lnTo>
                        <a:pt x="17403" y="10266"/>
                      </a:lnTo>
                      <a:lnTo>
                        <a:pt x="17432" y="10294"/>
                      </a:lnTo>
                      <a:lnTo>
                        <a:pt x="0" y="21584"/>
                      </a:lnTo>
                      <a:lnTo>
                        <a:pt x="16607" y="47205"/>
                      </a:lnTo>
                      <a:lnTo>
                        <a:pt x="33328" y="36371"/>
                      </a:lnTo>
                      <a:lnTo>
                        <a:pt x="3332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27"/>
                <p:cNvSpPr/>
                <p:nvPr/>
              </p:nvSpPr>
              <p:spPr>
                <a:xfrm>
                  <a:off x="3426450" y="638350"/>
                  <a:ext cx="826100" cy="11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4" h="47036" extrusionOk="0">
                      <a:moveTo>
                        <a:pt x="33044" y="1"/>
                      </a:moveTo>
                      <a:lnTo>
                        <a:pt x="0" y="21414"/>
                      </a:lnTo>
                      <a:lnTo>
                        <a:pt x="16607" y="47035"/>
                      </a:lnTo>
                      <a:lnTo>
                        <a:pt x="33044" y="36400"/>
                      </a:lnTo>
                      <a:lnTo>
                        <a:pt x="3304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27"/>
                <p:cNvSpPr/>
                <p:nvPr/>
              </p:nvSpPr>
              <p:spPr>
                <a:xfrm>
                  <a:off x="3861525" y="870825"/>
                  <a:ext cx="391025" cy="6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1" h="24969" extrusionOk="0">
                      <a:moveTo>
                        <a:pt x="1195" y="1"/>
                      </a:moveTo>
                      <a:lnTo>
                        <a:pt x="1" y="797"/>
                      </a:lnTo>
                      <a:lnTo>
                        <a:pt x="15641" y="24968"/>
                      </a:lnTo>
                      <a:lnTo>
                        <a:pt x="15641" y="22352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27"/>
                <p:cNvSpPr/>
                <p:nvPr/>
              </p:nvSpPr>
              <p:spPr>
                <a:xfrm>
                  <a:off x="3519575" y="981025"/>
                  <a:ext cx="31710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4" h="8475" extrusionOk="0">
                      <a:moveTo>
                        <a:pt x="12314" y="0"/>
                      </a:moveTo>
                      <a:lnTo>
                        <a:pt x="1" y="7877"/>
                      </a:lnTo>
                      <a:lnTo>
                        <a:pt x="370" y="8474"/>
                      </a:lnTo>
                      <a:lnTo>
                        <a:pt x="12683" y="598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27"/>
                <p:cNvSpPr/>
                <p:nvPr/>
              </p:nvSpPr>
              <p:spPr>
                <a:xfrm>
                  <a:off x="3885700" y="1498575"/>
                  <a:ext cx="31780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2" h="8475" extrusionOk="0">
                      <a:moveTo>
                        <a:pt x="12314" y="0"/>
                      </a:moveTo>
                      <a:lnTo>
                        <a:pt x="1" y="7877"/>
                      </a:lnTo>
                      <a:lnTo>
                        <a:pt x="399" y="8474"/>
                      </a:lnTo>
                      <a:lnTo>
                        <a:pt x="12712" y="597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27"/>
                <p:cNvSpPr/>
                <p:nvPr/>
              </p:nvSpPr>
              <p:spPr>
                <a:xfrm>
                  <a:off x="3857975" y="1460900"/>
                  <a:ext cx="31780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2" h="8475" extrusionOk="0">
                      <a:moveTo>
                        <a:pt x="12314" y="0"/>
                      </a:moveTo>
                      <a:lnTo>
                        <a:pt x="0" y="7877"/>
                      </a:lnTo>
                      <a:lnTo>
                        <a:pt x="399" y="8474"/>
                      </a:lnTo>
                      <a:lnTo>
                        <a:pt x="12712" y="597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0" name="Google Shape;1280;p27"/>
              <p:cNvSpPr/>
              <p:nvPr/>
            </p:nvSpPr>
            <p:spPr>
              <a:xfrm rot="-3509951">
                <a:off x="8305956" y="4332068"/>
                <a:ext cx="137222" cy="224484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281" name="Google Shape;1281;p27"/>
              <p:cNvSpPr/>
              <p:nvPr/>
            </p:nvSpPr>
            <p:spPr>
              <a:xfrm rot="-3509951">
                <a:off x="8377614" y="4215212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 rot="-3509951">
                <a:off x="8449273" y="4098357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 rot="-3509951">
                <a:off x="8520931" y="3981501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 rot="-3509951">
                <a:off x="8592589" y="3864646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3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1529" name="Google Shape;1529;p31"/>
          <p:cNvGrpSpPr/>
          <p:nvPr/>
        </p:nvGrpSpPr>
        <p:grpSpPr>
          <a:xfrm>
            <a:off x="-260246" y="-358235"/>
            <a:ext cx="10279183" cy="2114957"/>
            <a:chOff x="-260246" y="-358235"/>
            <a:chExt cx="10279183" cy="2114957"/>
          </a:xfrm>
        </p:grpSpPr>
        <p:grpSp>
          <p:nvGrpSpPr>
            <p:cNvPr id="1530" name="Google Shape;1530;p31"/>
            <p:cNvGrpSpPr/>
            <p:nvPr/>
          </p:nvGrpSpPr>
          <p:grpSpPr>
            <a:xfrm rot="1171760" flipH="1">
              <a:off x="8177246" y="-137572"/>
              <a:ext cx="1608212" cy="1673632"/>
              <a:chOff x="238393" y="461727"/>
              <a:chExt cx="1608162" cy="1673579"/>
            </a:xfrm>
          </p:grpSpPr>
          <p:sp>
            <p:nvSpPr>
              <p:cNvPr id="1531" name="Google Shape;1531;p31"/>
              <p:cNvSpPr/>
              <p:nvPr/>
            </p:nvSpPr>
            <p:spPr>
              <a:xfrm>
                <a:off x="238393" y="516585"/>
                <a:ext cx="1608162" cy="1618721"/>
              </a:xfrm>
              <a:custGeom>
                <a:avLst/>
                <a:gdLst/>
                <a:ahLst/>
                <a:cxnLst/>
                <a:rect l="l" t="t" r="r" b="b"/>
                <a:pathLst>
                  <a:path w="47519" h="47831" extrusionOk="0">
                    <a:moveTo>
                      <a:pt x="10267" y="0"/>
                    </a:moveTo>
                    <a:lnTo>
                      <a:pt x="1" y="17916"/>
                    </a:lnTo>
                    <a:lnTo>
                      <a:pt x="1" y="29319"/>
                    </a:lnTo>
                    <a:lnTo>
                      <a:pt x="32333" y="47831"/>
                    </a:lnTo>
                    <a:lnTo>
                      <a:pt x="47519" y="21328"/>
                    </a:lnTo>
                    <a:lnTo>
                      <a:pt x="29490" y="11005"/>
                    </a:lnTo>
                    <a:lnTo>
                      <a:pt x="29518" y="10977"/>
                    </a:lnTo>
                    <a:lnTo>
                      <a:pt x="28295" y="10266"/>
                    </a:lnTo>
                    <a:lnTo>
                      <a:pt x="28267" y="10295"/>
                    </a:lnTo>
                    <a:lnTo>
                      <a:pt x="102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238393" y="461727"/>
                <a:ext cx="1582171" cy="1608162"/>
              </a:xfrm>
              <a:custGeom>
                <a:avLst/>
                <a:gdLst/>
                <a:ahLst/>
                <a:cxnLst/>
                <a:rect l="l" t="t" r="r" b="b"/>
                <a:pathLst>
                  <a:path w="46751" h="47519" extrusionOk="0">
                    <a:moveTo>
                      <a:pt x="9186" y="1"/>
                    </a:moveTo>
                    <a:lnTo>
                      <a:pt x="1" y="16608"/>
                    </a:lnTo>
                    <a:lnTo>
                      <a:pt x="1" y="29831"/>
                    </a:lnTo>
                    <a:lnTo>
                      <a:pt x="31964" y="47518"/>
                    </a:lnTo>
                    <a:lnTo>
                      <a:pt x="46751" y="20788"/>
                    </a:lnTo>
                    <a:lnTo>
                      <a:pt x="91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663759" y="800490"/>
                <a:ext cx="542834" cy="928706"/>
              </a:xfrm>
              <a:custGeom>
                <a:avLst/>
                <a:gdLst/>
                <a:ahLst/>
                <a:cxnLst/>
                <a:rect l="l" t="t" r="r" b="b"/>
                <a:pathLst>
                  <a:path w="16040" h="27442" extrusionOk="0">
                    <a:moveTo>
                      <a:pt x="14788" y="0"/>
                    </a:moveTo>
                    <a:lnTo>
                      <a:pt x="1" y="26759"/>
                    </a:lnTo>
                    <a:lnTo>
                      <a:pt x="1252" y="27442"/>
                    </a:lnTo>
                    <a:lnTo>
                      <a:pt x="16039" y="683"/>
                    </a:lnTo>
                    <a:lnTo>
                      <a:pt x="147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1278745" y="938094"/>
                <a:ext cx="383029" cy="219469"/>
              </a:xfrm>
              <a:custGeom>
                <a:avLst/>
                <a:gdLst/>
                <a:ahLst/>
                <a:cxnLst/>
                <a:rect l="l" t="t" r="r" b="b"/>
                <a:pathLst>
                  <a:path w="11318" h="6485" extrusionOk="0">
                    <a:moveTo>
                      <a:pt x="341" y="1"/>
                    </a:moveTo>
                    <a:lnTo>
                      <a:pt x="0" y="626"/>
                    </a:lnTo>
                    <a:lnTo>
                      <a:pt x="10977" y="6484"/>
                    </a:lnTo>
                    <a:lnTo>
                      <a:pt x="11318" y="5859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5" name="Google Shape;1535;p31"/>
              <p:cNvGrpSpPr/>
              <p:nvPr/>
            </p:nvGrpSpPr>
            <p:grpSpPr>
              <a:xfrm>
                <a:off x="940691" y="1125627"/>
                <a:ext cx="611351" cy="653899"/>
                <a:chOff x="940691" y="1125627"/>
                <a:chExt cx="611351" cy="653899"/>
              </a:xfrm>
            </p:grpSpPr>
            <p:sp>
              <p:nvSpPr>
                <p:cNvPr id="1536" name="Google Shape;1536;p31"/>
                <p:cNvSpPr/>
                <p:nvPr/>
              </p:nvSpPr>
              <p:spPr>
                <a:xfrm rot="1798898">
                  <a:off x="1062004" y="1124446"/>
                  <a:ext cx="135075" cy="5213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537" name="Google Shape;1537;p31"/>
                <p:cNvSpPr/>
                <p:nvPr/>
              </p:nvSpPr>
              <p:spPr>
                <a:xfrm rot="1798898">
                  <a:off x="1178829" y="1191896"/>
                  <a:ext cx="135075" cy="5213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538" name="Google Shape;1538;p31"/>
                <p:cNvSpPr/>
                <p:nvPr/>
              </p:nvSpPr>
              <p:spPr>
                <a:xfrm rot="1798898">
                  <a:off x="1295655" y="1259345"/>
                  <a:ext cx="135075" cy="52136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</p:grpSp>
        <p:grpSp>
          <p:nvGrpSpPr>
            <p:cNvPr id="1539" name="Google Shape;1539;p31"/>
            <p:cNvGrpSpPr/>
            <p:nvPr/>
          </p:nvGrpSpPr>
          <p:grpSpPr>
            <a:xfrm>
              <a:off x="-260246" y="-78264"/>
              <a:ext cx="1232456" cy="1366927"/>
              <a:chOff x="-260246" y="-78264"/>
              <a:chExt cx="1232456" cy="1366927"/>
            </a:xfrm>
          </p:grpSpPr>
          <p:grpSp>
            <p:nvGrpSpPr>
              <p:cNvPr id="1540" name="Google Shape;1540;p31"/>
              <p:cNvGrpSpPr/>
              <p:nvPr/>
            </p:nvGrpSpPr>
            <p:grpSpPr>
              <a:xfrm rot="10800000">
                <a:off x="-2976" y="-78264"/>
                <a:ext cx="975186" cy="1366927"/>
                <a:chOff x="3450268" y="461909"/>
                <a:chExt cx="1149442" cy="1611182"/>
              </a:xfrm>
            </p:grpSpPr>
            <p:sp>
              <p:nvSpPr>
                <p:cNvPr id="1541" name="Google Shape;1541;p31"/>
                <p:cNvSpPr/>
                <p:nvPr/>
              </p:nvSpPr>
              <p:spPr>
                <a:xfrm>
                  <a:off x="3450268" y="461909"/>
                  <a:ext cx="1121488" cy="1597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86" h="64638" extrusionOk="0">
                      <a:moveTo>
                        <a:pt x="44504" y="1"/>
                      </a:moveTo>
                      <a:lnTo>
                        <a:pt x="1" y="11006"/>
                      </a:lnTo>
                      <a:lnTo>
                        <a:pt x="13224" y="64637"/>
                      </a:lnTo>
                      <a:lnTo>
                        <a:pt x="24428" y="64637"/>
                      </a:lnTo>
                      <a:lnTo>
                        <a:pt x="45386" y="59462"/>
                      </a:lnTo>
                      <a:lnTo>
                        <a:pt x="45386" y="3555"/>
                      </a:lnTo>
                      <a:lnTo>
                        <a:pt x="4450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31"/>
                <p:cNvSpPr/>
                <p:nvPr/>
              </p:nvSpPr>
              <p:spPr>
                <a:xfrm>
                  <a:off x="3504217" y="494863"/>
                  <a:ext cx="1095493" cy="157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4" h="63870" extrusionOk="0">
                      <a:moveTo>
                        <a:pt x="44334" y="0"/>
                      </a:moveTo>
                      <a:lnTo>
                        <a:pt x="1" y="10949"/>
                      </a:lnTo>
                      <a:lnTo>
                        <a:pt x="13082" y="63869"/>
                      </a:lnTo>
                      <a:lnTo>
                        <a:pt x="27328" y="63869"/>
                      </a:lnTo>
                      <a:lnTo>
                        <a:pt x="44334" y="59689"/>
                      </a:lnTo>
                      <a:lnTo>
                        <a:pt x="4433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3" name="Google Shape;1543;p31"/>
              <p:cNvGrpSpPr/>
              <p:nvPr/>
            </p:nvGrpSpPr>
            <p:grpSpPr>
              <a:xfrm rot="10800000">
                <a:off x="-260246" y="75141"/>
                <a:ext cx="928703" cy="928702"/>
                <a:chOff x="3851825" y="957225"/>
                <a:chExt cx="737417" cy="737416"/>
              </a:xfrm>
            </p:grpSpPr>
            <p:sp>
              <p:nvSpPr>
                <p:cNvPr id="1544" name="Google Shape;1544;p31"/>
                <p:cNvSpPr/>
                <p:nvPr/>
              </p:nvSpPr>
              <p:spPr>
                <a:xfrm>
                  <a:off x="3851825" y="957241"/>
                  <a:ext cx="737400" cy="7374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545" name="Google Shape;1545;p31"/>
                <p:cNvSpPr/>
                <p:nvPr/>
              </p:nvSpPr>
              <p:spPr>
                <a:xfrm>
                  <a:off x="3851842" y="957225"/>
                  <a:ext cx="737400" cy="737400"/>
                </a:xfrm>
                <a:prstGeom prst="pie">
                  <a:avLst>
                    <a:gd name="adj1" fmla="val 10784763"/>
                    <a:gd name="adj2" fmla="val 16178779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cxnSp>
              <p:nvCxnSpPr>
                <p:cNvPr id="1546" name="Google Shape;1546;p31"/>
                <p:cNvCxnSpPr>
                  <a:stCxn id="1544" idx="0"/>
                  <a:endCxn id="1544" idx="4"/>
                </p:cNvCxnSpPr>
                <p:nvPr/>
              </p:nvCxnSpPr>
              <p:spPr>
                <a:xfrm>
                  <a:off x="4220525" y="957241"/>
                  <a:ext cx="0" cy="737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7" name="Google Shape;1547;p31"/>
                <p:cNvCxnSpPr>
                  <a:stCxn id="1544" idx="3"/>
                  <a:endCxn id="1544" idx="7"/>
                </p:cNvCxnSpPr>
                <p:nvPr/>
              </p:nvCxnSpPr>
              <p:spPr>
                <a:xfrm rot="10800000" flipH="1">
                  <a:off x="3959815" y="1065252"/>
                  <a:ext cx="521400" cy="521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8" name="Google Shape;1548;p31"/>
                <p:cNvCxnSpPr>
                  <a:stCxn id="1544" idx="2"/>
                  <a:endCxn id="1544" idx="6"/>
                </p:cNvCxnSpPr>
                <p:nvPr/>
              </p:nvCxnSpPr>
              <p:spPr>
                <a:xfrm>
                  <a:off x="3851825" y="1325941"/>
                  <a:ext cx="73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9" name="Google Shape;1549;p31"/>
                <p:cNvCxnSpPr>
                  <a:stCxn id="1544" idx="1"/>
                </p:cNvCxnSpPr>
                <p:nvPr/>
              </p:nvCxnSpPr>
              <p:spPr>
                <a:xfrm>
                  <a:off x="3959815" y="1065231"/>
                  <a:ext cx="521400" cy="521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550" name="Google Shape;1550;p31"/>
          <p:cNvGrpSpPr/>
          <p:nvPr/>
        </p:nvGrpSpPr>
        <p:grpSpPr>
          <a:xfrm>
            <a:off x="-3" y="3757231"/>
            <a:ext cx="8731655" cy="1056612"/>
            <a:chOff x="-3" y="3186481"/>
            <a:chExt cx="8731655" cy="1056612"/>
          </a:xfrm>
        </p:grpSpPr>
        <p:grpSp>
          <p:nvGrpSpPr>
            <p:cNvPr id="1551" name="Google Shape;1551;p31"/>
            <p:cNvGrpSpPr/>
            <p:nvPr/>
          </p:nvGrpSpPr>
          <p:grpSpPr>
            <a:xfrm flipH="1">
              <a:off x="-3" y="3326396"/>
              <a:ext cx="538022" cy="916697"/>
              <a:chOff x="5317500" y="845950"/>
              <a:chExt cx="338400" cy="576575"/>
            </a:xfrm>
          </p:grpSpPr>
          <p:sp>
            <p:nvSpPr>
              <p:cNvPr id="1552" name="Google Shape;1552;p31"/>
              <p:cNvSpPr/>
              <p:nvPr/>
            </p:nvSpPr>
            <p:spPr>
              <a:xfrm>
                <a:off x="5317500" y="863725"/>
                <a:ext cx="3384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13536" h="22352" extrusionOk="0">
                    <a:moveTo>
                      <a:pt x="0" y="0"/>
                    </a:moveTo>
                    <a:lnTo>
                      <a:pt x="13536" y="22352"/>
                    </a:lnTo>
                    <a:lnTo>
                      <a:pt x="13536" y="15072"/>
                    </a:lnTo>
                    <a:lnTo>
                      <a:pt x="7962" y="6000"/>
                    </a:lnTo>
                    <a:lnTo>
                      <a:pt x="7962" y="6000"/>
                    </a:lnTo>
                    <a:lnTo>
                      <a:pt x="13536" y="7365"/>
                    </a:lnTo>
                    <a:lnTo>
                      <a:pt x="13536" y="3327"/>
                    </a:lnTo>
                    <a:lnTo>
                      <a:pt x="13479" y="3299"/>
                    </a:lnTo>
                    <a:lnTo>
                      <a:pt x="13166" y="3242"/>
                    </a:lnTo>
                    <a:lnTo>
                      <a:pt x="11631" y="2844"/>
                    </a:lnTo>
                    <a:lnTo>
                      <a:pt x="11289" y="2759"/>
                    </a:lnTo>
                    <a:lnTo>
                      <a:pt x="9754" y="2389"/>
                    </a:lnTo>
                    <a:lnTo>
                      <a:pt x="9413" y="2304"/>
                    </a:lnTo>
                    <a:lnTo>
                      <a:pt x="7877" y="1934"/>
                    </a:lnTo>
                    <a:lnTo>
                      <a:pt x="7536" y="1849"/>
                    </a:lnTo>
                    <a:lnTo>
                      <a:pt x="6000" y="1479"/>
                    </a:lnTo>
                    <a:lnTo>
                      <a:pt x="5659" y="1394"/>
                    </a:lnTo>
                    <a:lnTo>
                      <a:pt x="4123" y="1024"/>
                    </a:lnTo>
                    <a:lnTo>
                      <a:pt x="3811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1"/>
              <p:cNvSpPr/>
              <p:nvPr/>
            </p:nvSpPr>
            <p:spPr>
              <a:xfrm>
                <a:off x="5326025" y="845950"/>
                <a:ext cx="329875" cy="543875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21755" extrusionOk="0">
                    <a:moveTo>
                      <a:pt x="0" y="0"/>
                    </a:moveTo>
                    <a:lnTo>
                      <a:pt x="13195" y="21754"/>
                    </a:lnTo>
                    <a:lnTo>
                      <a:pt x="13195" y="14475"/>
                    </a:lnTo>
                    <a:lnTo>
                      <a:pt x="7963" y="6001"/>
                    </a:lnTo>
                    <a:lnTo>
                      <a:pt x="13195" y="7280"/>
                    </a:lnTo>
                    <a:lnTo>
                      <a:pt x="13195" y="4636"/>
                    </a:lnTo>
                    <a:lnTo>
                      <a:pt x="13138" y="4778"/>
                    </a:lnTo>
                    <a:lnTo>
                      <a:pt x="12825" y="4692"/>
                    </a:lnTo>
                    <a:lnTo>
                      <a:pt x="13166" y="3242"/>
                    </a:lnTo>
                    <a:lnTo>
                      <a:pt x="11631" y="2844"/>
                    </a:lnTo>
                    <a:lnTo>
                      <a:pt x="11290" y="4294"/>
                    </a:lnTo>
                    <a:lnTo>
                      <a:pt x="10948" y="4237"/>
                    </a:lnTo>
                    <a:lnTo>
                      <a:pt x="11318" y="2759"/>
                    </a:lnTo>
                    <a:lnTo>
                      <a:pt x="9754" y="2389"/>
                    </a:lnTo>
                    <a:lnTo>
                      <a:pt x="9413" y="3839"/>
                    </a:lnTo>
                    <a:lnTo>
                      <a:pt x="9072" y="3754"/>
                    </a:lnTo>
                    <a:lnTo>
                      <a:pt x="9441" y="2304"/>
                    </a:lnTo>
                    <a:lnTo>
                      <a:pt x="7877" y="1934"/>
                    </a:lnTo>
                    <a:lnTo>
                      <a:pt x="7536" y="3384"/>
                    </a:lnTo>
                    <a:lnTo>
                      <a:pt x="7195" y="3299"/>
                    </a:lnTo>
                    <a:lnTo>
                      <a:pt x="7564" y="1849"/>
                    </a:lnTo>
                    <a:lnTo>
                      <a:pt x="6029" y="1479"/>
                    </a:lnTo>
                    <a:lnTo>
                      <a:pt x="5659" y="2929"/>
                    </a:lnTo>
                    <a:lnTo>
                      <a:pt x="5318" y="2844"/>
                    </a:lnTo>
                    <a:lnTo>
                      <a:pt x="5688" y="1394"/>
                    </a:lnTo>
                    <a:lnTo>
                      <a:pt x="4152" y="1024"/>
                    </a:lnTo>
                    <a:lnTo>
                      <a:pt x="3782" y="2474"/>
                    </a:lnTo>
                    <a:lnTo>
                      <a:pt x="3470" y="2389"/>
                    </a:lnTo>
                    <a:lnTo>
                      <a:pt x="3811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1"/>
              <p:cNvSpPr/>
              <p:nvPr/>
            </p:nvSpPr>
            <p:spPr>
              <a:xfrm>
                <a:off x="5646650" y="927000"/>
                <a:ext cx="92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536" extrusionOk="0">
                    <a:moveTo>
                      <a:pt x="341" y="0"/>
                    </a:moveTo>
                    <a:lnTo>
                      <a:pt x="0" y="1450"/>
                    </a:lnTo>
                    <a:lnTo>
                      <a:pt x="313" y="1536"/>
                    </a:lnTo>
                    <a:lnTo>
                      <a:pt x="370" y="139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1"/>
              <p:cNvSpPr/>
              <p:nvPr/>
            </p:nvSpPr>
            <p:spPr>
              <a:xfrm>
                <a:off x="5599725" y="9149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42" y="1"/>
                    </a:moveTo>
                    <a:lnTo>
                      <a:pt x="0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1"/>
              <p:cNvSpPr/>
              <p:nvPr/>
            </p:nvSpPr>
            <p:spPr>
              <a:xfrm>
                <a:off x="5552800" y="90352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42" y="1"/>
                    </a:moveTo>
                    <a:lnTo>
                      <a:pt x="1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1"/>
              <p:cNvSpPr/>
              <p:nvPr/>
            </p:nvSpPr>
            <p:spPr>
              <a:xfrm>
                <a:off x="5505875" y="892150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0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5458950" y="88077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1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5412050" y="8694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70" y="1"/>
                    </a:moveTo>
                    <a:lnTo>
                      <a:pt x="0" y="1451"/>
                    </a:lnTo>
                    <a:lnTo>
                      <a:pt x="341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5646650" y="927000"/>
                <a:ext cx="92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536" extrusionOk="0">
                    <a:moveTo>
                      <a:pt x="341" y="0"/>
                    </a:moveTo>
                    <a:lnTo>
                      <a:pt x="0" y="1450"/>
                    </a:lnTo>
                    <a:lnTo>
                      <a:pt x="313" y="1536"/>
                    </a:lnTo>
                    <a:lnTo>
                      <a:pt x="370" y="139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1"/>
              <p:cNvSpPr/>
              <p:nvPr/>
            </p:nvSpPr>
            <p:spPr>
              <a:xfrm>
                <a:off x="5599725" y="9149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42" y="1"/>
                    </a:moveTo>
                    <a:lnTo>
                      <a:pt x="0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1"/>
              <p:cNvSpPr/>
              <p:nvPr/>
            </p:nvSpPr>
            <p:spPr>
              <a:xfrm>
                <a:off x="5552800" y="90352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42" y="1"/>
                    </a:moveTo>
                    <a:lnTo>
                      <a:pt x="1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1"/>
              <p:cNvSpPr/>
              <p:nvPr/>
            </p:nvSpPr>
            <p:spPr>
              <a:xfrm>
                <a:off x="5505875" y="892150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0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1"/>
              <p:cNvSpPr/>
              <p:nvPr/>
            </p:nvSpPr>
            <p:spPr>
              <a:xfrm>
                <a:off x="5458950" y="88077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1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5412050" y="8694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70" y="1"/>
                    </a:moveTo>
                    <a:lnTo>
                      <a:pt x="0" y="1451"/>
                    </a:lnTo>
                    <a:lnTo>
                      <a:pt x="341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6" name="Google Shape;1566;p31"/>
            <p:cNvGrpSpPr/>
            <p:nvPr/>
          </p:nvGrpSpPr>
          <p:grpSpPr>
            <a:xfrm rot="-1712294">
              <a:off x="8269927" y="3269680"/>
              <a:ext cx="419944" cy="281708"/>
              <a:chOff x="2960075" y="2061625"/>
              <a:chExt cx="278725" cy="186975"/>
            </a:xfrm>
          </p:grpSpPr>
          <p:sp>
            <p:nvSpPr>
              <p:cNvPr id="1567" name="Google Shape;1567;p31"/>
              <p:cNvSpPr/>
              <p:nvPr/>
            </p:nvSpPr>
            <p:spPr>
              <a:xfrm>
                <a:off x="2960075" y="2079400"/>
                <a:ext cx="260950" cy="169200"/>
              </a:xfrm>
              <a:custGeom>
                <a:avLst/>
                <a:gdLst/>
                <a:ahLst/>
                <a:cxnLst/>
                <a:rect l="l" t="t" r="r" b="b"/>
                <a:pathLst>
                  <a:path w="10438" h="6768" extrusionOk="0">
                    <a:moveTo>
                      <a:pt x="1394" y="0"/>
                    </a:moveTo>
                    <a:lnTo>
                      <a:pt x="683" y="2332"/>
                    </a:lnTo>
                    <a:lnTo>
                      <a:pt x="1" y="4635"/>
                    </a:lnTo>
                    <a:lnTo>
                      <a:pt x="7139" y="6768"/>
                    </a:lnTo>
                    <a:lnTo>
                      <a:pt x="7309" y="6256"/>
                    </a:lnTo>
                    <a:lnTo>
                      <a:pt x="8617" y="6626"/>
                    </a:lnTo>
                    <a:cubicBezTo>
                      <a:pt x="8724" y="6657"/>
                      <a:pt x="8825" y="6672"/>
                      <a:pt x="8920" y="6672"/>
                    </a:cubicBezTo>
                    <a:cubicBezTo>
                      <a:pt x="9505" y="6672"/>
                      <a:pt x="9852" y="6135"/>
                      <a:pt x="9925" y="5915"/>
                    </a:cubicBezTo>
                    <a:lnTo>
                      <a:pt x="10153" y="5147"/>
                    </a:lnTo>
                    <a:lnTo>
                      <a:pt x="10352" y="4493"/>
                    </a:lnTo>
                    <a:cubicBezTo>
                      <a:pt x="10437" y="4209"/>
                      <a:pt x="10437" y="3270"/>
                      <a:pt x="9613" y="3014"/>
                    </a:cubicBezTo>
                    <a:lnTo>
                      <a:pt x="8390" y="2645"/>
                    </a:lnTo>
                    <a:lnTo>
                      <a:pt x="8532" y="2133"/>
                    </a:lnTo>
                    <a:lnTo>
                      <a:pt x="13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1"/>
              <p:cNvSpPr/>
              <p:nvPr/>
            </p:nvSpPr>
            <p:spPr>
              <a:xfrm>
                <a:off x="3174075" y="2127725"/>
                <a:ext cx="647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504" extrusionOk="0">
                    <a:moveTo>
                      <a:pt x="541" y="1"/>
                    </a:moveTo>
                    <a:lnTo>
                      <a:pt x="0" y="1792"/>
                    </a:lnTo>
                    <a:lnTo>
                      <a:pt x="2304" y="2503"/>
                    </a:lnTo>
                    <a:lnTo>
                      <a:pt x="2503" y="1849"/>
                    </a:lnTo>
                    <a:cubicBezTo>
                      <a:pt x="2588" y="1565"/>
                      <a:pt x="2588" y="626"/>
                      <a:pt x="1763" y="370"/>
                    </a:cubicBezTo>
                    <a:lnTo>
                      <a:pt x="54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1"/>
              <p:cNvSpPr/>
              <p:nvPr/>
            </p:nvSpPr>
            <p:spPr>
              <a:xfrm>
                <a:off x="2994925" y="2061625"/>
                <a:ext cx="1962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7849" h="4465" extrusionOk="0">
                    <a:moveTo>
                      <a:pt x="711" y="0"/>
                    </a:moveTo>
                    <a:lnTo>
                      <a:pt x="0" y="2332"/>
                    </a:lnTo>
                    <a:lnTo>
                      <a:pt x="4579" y="3697"/>
                    </a:lnTo>
                    <a:lnTo>
                      <a:pt x="7166" y="4465"/>
                    </a:lnTo>
                    <a:lnTo>
                      <a:pt x="7707" y="2645"/>
                    </a:lnTo>
                    <a:lnTo>
                      <a:pt x="7849" y="213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3160575" y="2173225"/>
                <a:ext cx="718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208" extrusionOk="0">
                    <a:moveTo>
                      <a:pt x="540" y="1"/>
                    </a:moveTo>
                    <a:lnTo>
                      <a:pt x="0" y="1792"/>
                    </a:lnTo>
                    <a:lnTo>
                      <a:pt x="1308" y="2162"/>
                    </a:lnTo>
                    <a:cubicBezTo>
                      <a:pt x="1415" y="2194"/>
                      <a:pt x="1516" y="2208"/>
                      <a:pt x="1612" y="2208"/>
                    </a:cubicBezTo>
                    <a:cubicBezTo>
                      <a:pt x="2202" y="2208"/>
                      <a:pt x="2567" y="1671"/>
                      <a:pt x="2616" y="1451"/>
                    </a:cubicBezTo>
                    <a:lnTo>
                      <a:pt x="2872" y="683"/>
                    </a:lnTo>
                    <a:lnTo>
                      <a:pt x="5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2977850" y="2119900"/>
                <a:ext cx="1962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4438" extrusionOk="0">
                    <a:moveTo>
                      <a:pt x="683" y="1"/>
                    </a:moveTo>
                    <a:lnTo>
                      <a:pt x="1" y="2304"/>
                    </a:lnTo>
                    <a:lnTo>
                      <a:pt x="7138" y="4437"/>
                    </a:lnTo>
                    <a:lnTo>
                      <a:pt x="7309" y="3925"/>
                    </a:lnTo>
                    <a:lnTo>
                      <a:pt x="7849" y="2134"/>
                    </a:lnTo>
                    <a:lnTo>
                      <a:pt x="5262" y="136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2977850" y="2119900"/>
                <a:ext cx="1962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4438" extrusionOk="0">
                    <a:moveTo>
                      <a:pt x="683" y="1"/>
                    </a:moveTo>
                    <a:lnTo>
                      <a:pt x="1" y="2304"/>
                    </a:lnTo>
                    <a:lnTo>
                      <a:pt x="7138" y="4437"/>
                    </a:lnTo>
                    <a:lnTo>
                      <a:pt x="7309" y="3925"/>
                    </a:lnTo>
                    <a:lnTo>
                      <a:pt x="7849" y="2134"/>
                    </a:lnTo>
                    <a:lnTo>
                      <a:pt x="5262" y="136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3" name="Google Shape;1573;p31"/>
          <p:cNvGrpSpPr/>
          <p:nvPr/>
        </p:nvGrpSpPr>
        <p:grpSpPr>
          <a:xfrm>
            <a:off x="8036163" y="4451050"/>
            <a:ext cx="635875" cy="362800"/>
            <a:chOff x="-4627250" y="1341650"/>
            <a:chExt cx="635875" cy="362800"/>
          </a:xfrm>
        </p:grpSpPr>
        <p:sp>
          <p:nvSpPr>
            <p:cNvPr id="1574" name="Google Shape;1574;p31"/>
            <p:cNvSpPr/>
            <p:nvPr/>
          </p:nvSpPr>
          <p:spPr>
            <a:xfrm>
              <a:off x="-4627250" y="1440950"/>
              <a:ext cx="103000" cy="128475"/>
            </a:xfrm>
            <a:custGeom>
              <a:avLst/>
              <a:gdLst/>
              <a:ahLst/>
              <a:cxnLst/>
              <a:rect l="l" t="t" r="r" b="b"/>
              <a:pathLst>
                <a:path w="4120" h="5139" extrusionOk="0">
                  <a:moveTo>
                    <a:pt x="2487" y="1"/>
                  </a:moveTo>
                  <a:cubicBezTo>
                    <a:pt x="2388" y="1"/>
                    <a:pt x="2290" y="8"/>
                    <a:pt x="2194" y="23"/>
                  </a:cubicBezTo>
                  <a:cubicBezTo>
                    <a:pt x="1486" y="164"/>
                    <a:pt x="885" y="659"/>
                    <a:pt x="496" y="1296"/>
                  </a:cubicBezTo>
                  <a:cubicBezTo>
                    <a:pt x="142" y="1897"/>
                    <a:pt x="0" y="2569"/>
                    <a:pt x="106" y="3277"/>
                  </a:cubicBezTo>
                  <a:cubicBezTo>
                    <a:pt x="213" y="3949"/>
                    <a:pt x="637" y="4833"/>
                    <a:pt x="1309" y="5046"/>
                  </a:cubicBezTo>
                  <a:cubicBezTo>
                    <a:pt x="1490" y="5111"/>
                    <a:pt x="1701" y="5139"/>
                    <a:pt x="1915" y="5139"/>
                  </a:cubicBezTo>
                  <a:cubicBezTo>
                    <a:pt x="2161" y="5139"/>
                    <a:pt x="2410" y="5102"/>
                    <a:pt x="2618" y="5046"/>
                  </a:cubicBezTo>
                  <a:cubicBezTo>
                    <a:pt x="3007" y="4940"/>
                    <a:pt x="3361" y="4621"/>
                    <a:pt x="3361" y="4197"/>
                  </a:cubicBezTo>
                  <a:cubicBezTo>
                    <a:pt x="3343" y="4016"/>
                    <a:pt x="3195" y="3918"/>
                    <a:pt x="3055" y="3918"/>
                  </a:cubicBezTo>
                  <a:cubicBezTo>
                    <a:pt x="2921" y="3918"/>
                    <a:pt x="2795" y="4007"/>
                    <a:pt x="2795" y="4197"/>
                  </a:cubicBezTo>
                  <a:cubicBezTo>
                    <a:pt x="2795" y="4586"/>
                    <a:pt x="2194" y="4586"/>
                    <a:pt x="1911" y="4586"/>
                  </a:cubicBezTo>
                  <a:cubicBezTo>
                    <a:pt x="1734" y="4586"/>
                    <a:pt x="1557" y="4586"/>
                    <a:pt x="1380" y="4480"/>
                  </a:cubicBezTo>
                  <a:cubicBezTo>
                    <a:pt x="1238" y="4409"/>
                    <a:pt x="1132" y="4267"/>
                    <a:pt x="1026" y="4126"/>
                  </a:cubicBezTo>
                  <a:cubicBezTo>
                    <a:pt x="637" y="3595"/>
                    <a:pt x="531" y="2888"/>
                    <a:pt x="672" y="2251"/>
                  </a:cubicBezTo>
                  <a:cubicBezTo>
                    <a:pt x="849" y="1650"/>
                    <a:pt x="1203" y="1084"/>
                    <a:pt x="1769" y="801"/>
                  </a:cubicBezTo>
                  <a:cubicBezTo>
                    <a:pt x="2018" y="654"/>
                    <a:pt x="2310" y="568"/>
                    <a:pt x="2588" y="568"/>
                  </a:cubicBezTo>
                  <a:cubicBezTo>
                    <a:pt x="2983" y="568"/>
                    <a:pt x="3351" y="740"/>
                    <a:pt x="3538" y="1155"/>
                  </a:cubicBezTo>
                  <a:cubicBezTo>
                    <a:pt x="3582" y="1253"/>
                    <a:pt x="3659" y="1294"/>
                    <a:pt x="3741" y="1294"/>
                  </a:cubicBezTo>
                  <a:cubicBezTo>
                    <a:pt x="3922" y="1294"/>
                    <a:pt x="4120" y="1091"/>
                    <a:pt x="3998" y="872"/>
                  </a:cubicBezTo>
                  <a:cubicBezTo>
                    <a:pt x="3753" y="291"/>
                    <a:pt x="3113" y="1"/>
                    <a:pt x="2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-4481325" y="1505175"/>
              <a:ext cx="54850" cy="16825"/>
            </a:xfrm>
            <a:custGeom>
              <a:avLst/>
              <a:gdLst/>
              <a:ahLst/>
              <a:cxnLst/>
              <a:rect l="l" t="t" r="r" b="b"/>
              <a:pathLst>
                <a:path w="2194" h="673" extrusionOk="0">
                  <a:moveTo>
                    <a:pt x="283" y="0"/>
                  </a:moveTo>
                  <a:cubicBezTo>
                    <a:pt x="142" y="0"/>
                    <a:pt x="0" y="142"/>
                    <a:pt x="0" y="283"/>
                  </a:cubicBezTo>
                  <a:cubicBezTo>
                    <a:pt x="35" y="425"/>
                    <a:pt x="142" y="531"/>
                    <a:pt x="283" y="531"/>
                  </a:cubicBezTo>
                  <a:cubicBezTo>
                    <a:pt x="814" y="566"/>
                    <a:pt x="1380" y="637"/>
                    <a:pt x="1910" y="673"/>
                  </a:cubicBezTo>
                  <a:cubicBezTo>
                    <a:pt x="2052" y="673"/>
                    <a:pt x="2193" y="531"/>
                    <a:pt x="2193" y="390"/>
                  </a:cubicBezTo>
                  <a:cubicBezTo>
                    <a:pt x="2193" y="213"/>
                    <a:pt x="2052" y="107"/>
                    <a:pt x="1910" y="107"/>
                  </a:cubicBezTo>
                  <a:cubicBezTo>
                    <a:pt x="1380" y="71"/>
                    <a:pt x="814" y="36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-4486650" y="1534350"/>
              <a:ext cx="53100" cy="17725"/>
            </a:xfrm>
            <a:custGeom>
              <a:avLst/>
              <a:gdLst/>
              <a:ahLst/>
              <a:cxnLst/>
              <a:rect l="l" t="t" r="r" b="b"/>
              <a:pathLst>
                <a:path w="2124" h="709" extrusionOk="0">
                  <a:moveTo>
                    <a:pt x="1769" y="1"/>
                  </a:moveTo>
                  <a:cubicBezTo>
                    <a:pt x="1628" y="36"/>
                    <a:pt x="1486" y="72"/>
                    <a:pt x="1380" y="72"/>
                  </a:cubicBezTo>
                  <a:cubicBezTo>
                    <a:pt x="1345" y="107"/>
                    <a:pt x="1310" y="107"/>
                    <a:pt x="1274" y="107"/>
                  </a:cubicBezTo>
                  <a:lnTo>
                    <a:pt x="1239" y="107"/>
                  </a:lnTo>
                  <a:cubicBezTo>
                    <a:pt x="1168" y="107"/>
                    <a:pt x="1097" y="107"/>
                    <a:pt x="1027" y="142"/>
                  </a:cubicBezTo>
                  <a:cubicBezTo>
                    <a:pt x="779" y="142"/>
                    <a:pt x="531" y="178"/>
                    <a:pt x="284" y="178"/>
                  </a:cubicBezTo>
                  <a:cubicBezTo>
                    <a:pt x="142" y="178"/>
                    <a:pt x="1" y="284"/>
                    <a:pt x="1" y="425"/>
                  </a:cubicBezTo>
                  <a:cubicBezTo>
                    <a:pt x="1" y="602"/>
                    <a:pt x="107" y="708"/>
                    <a:pt x="284" y="708"/>
                  </a:cubicBezTo>
                  <a:cubicBezTo>
                    <a:pt x="814" y="708"/>
                    <a:pt x="1380" y="673"/>
                    <a:pt x="1911" y="567"/>
                  </a:cubicBezTo>
                  <a:cubicBezTo>
                    <a:pt x="2052" y="531"/>
                    <a:pt x="2123" y="355"/>
                    <a:pt x="2088" y="213"/>
                  </a:cubicBezTo>
                  <a:cubicBezTo>
                    <a:pt x="2052" y="72"/>
                    <a:pt x="1911" y="1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-4329225" y="1375900"/>
              <a:ext cx="20350" cy="93475"/>
            </a:xfrm>
            <a:custGeom>
              <a:avLst/>
              <a:gdLst/>
              <a:ahLst/>
              <a:cxnLst/>
              <a:rect l="l" t="t" r="r" b="b"/>
              <a:pathLst>
                <a:path w="814" h="3739" extrusionOk="0">
                  <a:moveTo>
                    <a:pt x="544" y="0"/>
                  </a:moveTo>
                  <a:cubicBezTo>
                    <a:pt x="416" y="0"/>
                    <a:pt x="279" y="96"/>
                    <a:pt x="248" y="219"/>
                  </a:cubicBezTo>
                  <a:cubicBezTo>
                    <a:pt x="71" y="1280"/>
                    <a:pt x="0" y="2377"/>
                    <a:pt x="36" y="3474"/>
                  </a:cubicBezTo>
                  <a:cubicBezTo>
                    <a:pt x="53" y="3650"/>
                    <a:pt x="195" y="3739"/>
                    <a:pt x="332" y="3739"/>
                  </a:cubicBezTo>
                  <a:cubicBezTo>
                    <a:pt x="469" y="3739"/>
                    <a:pt x="602" y="3650"/>
                    <a:pt x="602" y="3474"/>
                  </a:cubicBezTo>
                  <a:cubicBezTo>
                    <a:pt x="566" y="2412"/>
                    <a:pt x="637" y="1386"/>
                    <a:pt x="779" y="361"/>
                  </a:cubicBezTo>
                  <a:cubicBezTo>
                    <a:pt x="814" y="219"/>
                    <a:pt x="743" y="78"/>
                    <a:pt x="602" y="7"/>
                  </a:cubicBezTo>
                  <a:cubicBezTo>
                    <a:pt x="583" y="2"/>
                    <a:pt x="56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-4333175" y="1371425"/>
              <a:ext cx="86575" cy="64325"/>
            </a:xfrm>
            <a:custGeom>
              <a:avLst/>
              <a:gdLst/>
              <a:ahLst/>
              <a:cxnLst/>
              <a:rect l="l" t="t" r="r" b="b"/>
              <a:pathLst>
                <a:path w="3463" h="2573" extrusionOk="0">
                  <a:moveTo>
                    <a:pt x="3062" y="0"/>
                  </a:moveTo>
                  <a:cubicBezTo>
                    <a:pt x="3001" y="0"/>
                    <a:pt x="2938" y="24"/>
                    <a:pt x="2882" y="80"/>
                  </a:cubicBezTo>
                  <a:cubicBezTo>
                    <a:pt x="2068" y="823"/>
                    <a:pt x="1184" y="1495"/>
                    <a:pt x="264" y="2061"/>
                  </a:cubicBezTo>
                  <a:cubicBezTo>
                    <a:pt x="1" y="2207"/>
                    <a:pt x="150" y="2573"/>
                    <a:pt x="370" y="2573"/>
                  </a:cubicBezTo>
                  <a:cubicBezTo>
                    <a:pt x="415" y="2573"/>
                    <a:pt x="464" y="2557"/>
                    <a:pt x="512" y="2521"/>
                  </a:cubicBezTo>
                  <a:cubicBezTo>
                    <a:pt x="1503" y="1919"/>
                    <a:pt x="2422" y="1247"/>
                    <a:pt x="3271" y="469"/>
                  </a:cubicBezTo>
                  <a:cubicBezTo>
                    <a:pt x="3463" y="277"/>
                    <a:pt x="3273" y="0"/>
                    <a:pt x="3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-4315075" y="1413375"/>
              <a:ext cx="58375" cy="50425"/>
            </a:xfrm>
            <a:custGeom>
              <a:avLst/>
              <a:gdLst/>
              <a:ahLst/>
              <a:cxnLst/>
              <a:rect l="l" t="t" r="r" b="b"/>
              <a:pathLst>
                <a:path w="2335" h="2017" extrusionOk="0">
                  <a:moveTo>
                    <a:pt x="352" y="0"/>
                  </a:moveTo>
                  <a:cubicBezTo>
                    <a:pt x="247" y="0"/>
                    <a:pt x="122" y="59"/>
                    <a:pt x="71" y="135"/>
                  </a:cubicBezTo>
                  <a:cubicBezTo>
                    <a:pt x="0" y="277"/>
                    <a:pt x="36" y="418"/>
                    <a:pt x="177" y="524"/>
                  </a:cubicBezTo>
                  <a:lnTo>
                    <a:pt x="213" y="524"/>
                  </a:lnTo>
                  <a:cubicBezTo>
                    <a:pt x="319" y="595"/>
                    <a:pt x="389" y="666"/>
                    <a:pt x="460" y="736"/>
                  </a:cubicBezTo>
                  <a:cubicBezTo>
                    <a:pt x="566" y="807"/>
                    <a:pt x="672" y="878"/>
                    <a:pt x="779" y="984"/>
                  </a:cubicBezTo>
                  <a:cubicBezTo>
                    <a:pt x="955" y="1161"/>
                    <a:pt x="1168" y="1338"/>
                    <a:pt x="1344" y="1515"/>
                  </a:cubicBezTo>
                  <a:cubicBezTo>
                    <a:pt x="1415" y="1621"/>
                    <a:pt x="1521" y="1727"/>
                    <a:pt x="1592" y="1798"/>
                  </a:cubicBezTo>
                  <a:cubicBezTo>
                    <a:pt x="1684" y="1921"/>
                    <a:pt x="1830" y="2017"/>
                    <a:pt x="1982" y="2017"/>
                  </a:cubicBezTo>
                  <a:cubicBezTo>
                    <a:pt x="2005" y="2017"/>
                    <a:pt x="2029" y="2015"/>
                    <a:pt x="2052" y="2010"/>
                  </a:cubicBezTo>
                  <a:cubicBezTo>
                    <a:pt x="2264" y="1939"/>
                    <a:pt x="2335" y="1727"/>
                    <a:pt x="2229" y="1550"/>
                  </a:cubicBezTo>
                  <a:cubicBezTo>
                    <a:pt x="2187" y="1445"/>
                    <a:pt x="2069" y="1377"/>
                    <a:pt x="1958" y="1377"/>
                  </a:cubicBezTo>
                  <a:cubicBezTo>
                    <a:pt x="1955" y="1377"/>
                    <a:pt x="1951" y="1377"/>
                    <a:pt x="1948" y="1377"/>
                  </a:cubicBezTo>
                  <a:lnTo>
                    <a:pt x="1948" y="1377"/>
                  </a:lnTo>
                  <a:cubicBezTo>
                    <a:pt x="1937" y="1364"/>
                    <a:pt x="1924" y="1351"/>
                    <a:pt x="1910" y="1338"/>
                  </a:cubicBezTo>
                  <a:cubicBezTo>
                    <a:pt x="1840" y="1267"/>
                    <a:pt x="1804" y="1196"/>
                    <a:pt x="1734" y="1126"/>
                  </a:cubicBezTo>
                  <a:cubicBezTo>
                    <a:pt x="1592" y="1019"/>
                    <a:pt x="1486" y="878"/>
                    <a:pt x="1344" y="736"/>
                  </a:cubicBezTo>
                  <a:cubicBezTo>
                    <a:pt x="1062" y="489"/>
                    <a:pt x="779" y="241"/>
                    <a:pt x="460" y="29"/>
                  </a:cubicBezTo>
                  <a:cubicBezTo>
                    <a:pt x="431" y="9"/>
                    <a:pt x="393" y="0"/>
                    <a:pt x="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-4247525" y="1383425"/>
              <a:ext cx="59825" cy="86700"/>
            </a:xfrm>
            <a:custGeom>
              <a:avLst/>
              <a:gdLst/>
              <a:ahLst/>
              <a:cxnLst/>
              <a:rect l="l" t="t" r="r" b="b"/>
              <a:pathLst>
                <a:path w="2393" h="3468" extrusionOk="0">
                  <a:moveTo>
                    <a:pt x="1293" y="0"/>
                  </a:moveTo>
                  <a:cubicBezTo>
                    <a:pt x="1003" y="0"/>
                    <a:pt x="719" y="114"/>
                    <a:pt x="517" y="378"/>
                  </a:cubicBezTo>
                  <a:cubicBezTo>
                    <a:pt x="305" y="661"/>
                    <a:pt x="234" y="1015"/>
                    <a:pt x="411" y="1333"/>
                  </a:cubicBezTo>
                  <a:cubicBezTo>
                    <a:pt x="449" y="1383"/>
                    <a:pt x="489" y="1430"/>
                    <a:pt x="533" y="1472"/>
                  </a:cubicBezTo>
                  <a:lnTo>
                    <a:pt x="533" y="1472"/>
                  </a:lnTo>
                  <a:cubicBezTo>
                    <a:pt x="168" y="1811"/>
                    <a:pt x="1" y="2364"/>
                    <a:pt x="234" y="2854"/>
                  </a:cubicBezTo>
                  <a:cubicBezTo>
                    <a:pt x="425" y="3256"/>
                    <a:pt x="842" y="3468"/>
                    <a:pt x="1268" y="3468"/>
                  </a:cubicBezTo>
                  <a:cubicBezTo>
                    <a:pt x="1555" y="3468"/>
                    <a:pt x="1846" y="3372"/>
                    <a:pt x="2074" y="3173"/>
                  </a:cubicBezTo>
                  <a:cubicBezTo>
                    <a:pt x="2266" y="2981"/>
                    <a:pt x="2075" y="2704"/>
                    <a:pt x="1865" y="2704"/>
                  </a:cubicBezTo>
                  <a:cubicBezTo>
                    <a:pt x="1804" y="2704"/>
                    <a:pt x="1740" y="2728"/>
                    <a:pt x="1685" y="2783"/>
                  </a:cubicBezTo>
                  <a:cubicBezTo>
                    <a:pt x="1577" y="2877"/>
                    <a:pt x="1435" y="2920"/>
                    <a:pt x="1291" y="2920"/>
                  </a:cubicBezTo>
                  <a:cubicBezTo>
                    <a:pt x="1056" y="2920"/>
                    <a:pt x="817" y="2804"/>
                    <a:pt x="730" y="2607"/>
                  </a:cubicBezTo>
                  <a:cubicBezTo>
                    <a:pt x="566" y="2279"/>
                    <a:pt x="796" y="1831"/>
                    <a:pt x="1139" y="1738"/>
                  </a:cubicBezTo>
                  <a:lnTo>
                    <a:pt x="1139" y="1738"/>
                  </a:lnTo>
                  <a:cubicBezTo>
                    <a:pt x="1139" y="1738"/>
                    <a:pt x="1139" y="1738"/>
                    <a:pt x="1140" y="1738"/>
                  </a:cubicBezTo>
                  <a:cubicBezTo>
                    <a:pt x="1191" y="1738"/>
                    <a:pt x="1243" y="1733"/>
                    <a:pt x="1296" y="1722"/>
                  </a:cubicBezTo>
                  <a:cubicBezTo>
                    <a:pt x="1579" y="1651"/>
                    <a:pt x="1543" y="1156"/>
                    <a:pt x="1225" y="1156"/>
                  </a:cubicBezTo>
                  <a:cubicBezTo>
                    <a:pt x="1174" y="1161"/>
                    <a:pt x="1124" y="1169"/>
                    <a:pt x="1076" y="1180"/>
                  </a:cubicBezTo>
                  <a:lnTo>
                    <a:pt x="1076" y="1180"/>
                  </a:lnTo>
                  <a:cubicBezTo>
                    <a:pt x="988" y="1155"/>
                    <a:pt x="898" y="1088"/>
                    <a:pt x="871" y="979"/>
                  </a:cubicBezTo>
                  <a:cubicBezTo>
                    <a:pt x="836" y="873"/>
                    <a:pt x="906" y="732"/>
                    <a:pt x="977" y="661"/>
                  </a:cubicBezTo>
                  <a:cubicBezTo>
                    <a:pt x="1076" y="584"/>
                    <a:pt x="1181" y="552"/>
                    <a:pt x="1286" y="552"/>
                  </a:cubicBezTo>
                  <a:cubicBezTo>
                    <a:pt x="1520" y="552"/>
                    <a:pt x="1750" y="713"/>
                    <a:pt x="1897" y="909"/>
                  </a:cubicBezTo>
                  <a:cubicBezTo>
                    <a:pt x="1945" y="957"/>
                    <a:pt x="2007" y="976"/>
                    <a:pt x="2071" y="976"/>
                  </a:cubicBezTo>
                  <a:cubicBezTo>
                    <a:pt x="2148" y="976"/>
                    <a:pt x="2228" y="947"/>
                    <a:pt x="2286" y="909"/>
                  </a:cubicBezTo>
                  <a:cubicBezTo>
                    <a:pt x="2392" y="767"/>
                    <a:pt x="2392" y="626"/>
                    <a:pt x="2286" y="519"/>
                  </a:cubicBezTo>
                  <a:lnTo>
                    <a:pt x="2286" y="484"/>
                  </a:lnTo>
                  <a:cubicBezTo>
                    <a:pt x="2048" y="186"/>
                    <a:pt x="1665" y="0"/>
                    <a:pt x="1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-4178000" y="1435725"/>
              <a:ext cx="53975" cy="71025"/>
            </a:xfrm>
            <a:custGeom>
              <a:avLst/>
              <a:gdLst/>
              <a:ahLst/>
              <a:cxnLst/>
              <a:rect l="l" t="t" r="r" b="b"/>
              <a:pathLst>
                <a:path w="2159" h="2841" extrusionOk="0">
                  <a:moveTo>
                    <a:pt x="1548" y="648"/>
                  </a:moveTo>
                  <a:lnTo>
                    <a:pt x="1548" y="648"/>
                  </a:lnTo>
                  <a:cubicBezTo>
                    <a:pt x="1551" y="650"/>
                    <a:pt x="1554" y="653"/>
                    <a:pt x="1557" y="656"/>
                  </a:cubicBezTo>
                  <a:cubicBezTo>
                    <a:pt x="1557" y="691"/>
                    <a:pt x="1592" y="798"/>
                    <a:pt x="1592" y="868"/>
                  </a:cubicBezTo>
                  <a:cubicBezTo>
                    <a:pt x="1627" y="974"/>
                    <a:pt x="1592" y="1151"/>
                    <a:pt x="1557" y="1293"/>
                  </a:cubicBezTo>
                  <a:cubicBezTo>
                    <a:pt x="1521" y="1576"/>
                    <a:pt x="1415" y="1859"/>
                    <a:pt x="1238" y="2106"/>
                  </a:cubicBezTo>
                  <a:cubicBezTo>
                    <a:pt x="1203" y="2177"/>
                    <a:pt x="1097" y="2248"/>
                    <a:pt x="1026" y="2283"/>
                  </a:cubicBezTo>
                  <a:lnTo>
                    <a:pt x="920" y="2283"/>
                  </a:lnTo>
                  <a:cubicBezTo>
                    <a:pt x="885" y="2283"/>
                    <a:pt x="885" y="2248"/>
                    <a:pt x="849" y="2248"/>
                  </a:cubicBezTo>
                  <a:cubicBezTo>
                    <a:pt x="814" y="2212"/>
                    <a:pt x="814" y="2212"/>
                    <a:pt x="814" y="2212"/>
                  </a:cubicBezTo>
                  <a:cubicBezTo>
                    <a:pt x="778" y="2177"/>
                    <a:pt x="708" y="2106"/>
                    <a:pt x="708" y="2071"/>
                  </a:cubicBezTo>
                  <a:cubicBezTo>
                    <a:pt x="672" y="2000"/>
                    <a:pt x="672" y="1894"/>
                    <a:pt x="672" y="1823"/>
                  </a:cubicBezTo>
                  <a:cubicBezTo>
                    <a:pt x="672" y="1647"/>
                    <a:pt x="672" y="1470"/>
                    <a:pt x="743" y="1328"/>
                  </a:cubicBezTo>
                  <a:cubicBezTo>
                    <a:pt x="811" y="1025"/>
                    <a:pt x="974" y="689"/>
                    <a:pt x="1327" y="689"/>
                  </a:cubicBezTo>
                  <a:cubicBezTo>
                    <a:pt x="1344" y="689"/>
                    <a:pt x="1362" y="690"/>
                    <a:pt x="1380" y="691"/>
                  </a:cubicBezTo>
                  <a:cubicBezTo>
                    <a:pt x="1392" y="695"/>
                    <a:pt x="1404" y="696"/>
                    <a:pt x="1416" y="696"/>
                  </a:cubicBezTo>
                  <a:cubicBezTo>
                    <a:pt x="1454" y="696"/>
                    <a:pt x="1488" y="681"/>
                    <a:pt x="1518" y="657"/>
                  </a:cubicBezTo>
                  <a:lnTo>
                    <a:pt x="1518" y="657"/>
                  </a:lnTo>
                  <a:cubicBezTo>
                    <a:pt x="1519" y="657"/>
                    <a:pt x="1520" y="656"/>
                    <a:pt x="1521" y="656"/>
                  </a:cubicBezTo>
                  <a:cubicBezTo>
                    <a:pt x="1531" y="654"/>
                    <a:pt x="1540" y="651"/>
                    <a:pt x="1548" y="648"/>
                  </a:cubicBezTo>
                  <a:close/>
                  <a:moveTo>
                    <a:pt x="1547" y="0"/>
                  </a:moveTo>
                  <a:cubicBezTo>
                    <a:pt x="1515" y="0"/>
                    <a:pt x="1483" y="6"/>
                    <a:pt x="1451" y="19"/>
                  </a:cubicBezTo>
                  <a:cubicBezTo>
                    <a:pt x="1357" y="35"/>
                    <a:pt x="1284" y="85"/>
                    <a:pt x="1235" y="154"/>
                  </a:cubicBezTo>
                  <a:lnTo>
                    <a:pt x="1235" y="154"/>
                  </a:lnTo>
                  <a:cubicBezTo>
                    <a:pt x="724" y="155"/>
                    <a:pt x="345" y="618"/>
                    <a:pt x="212" y="1081"/>
                  </a:cubicBezTo>
                  <a:cubicBezTo>
                    <a:pt x="71" y="1611"/>
                    <a:pt x="0" y="2248"/>
                    <a:pt x="460" y="2637"/>
                  </a:cubicBezTo>
                  <a:cubicBezTo>
                    <a:pt x="618" y="2768"/>
                    <a:pt x="794" y="2841"/>
                    <a:pt x="976" y="2841"/>
                  </a:cubicBezTo>
                  <a:cubicBezTo>
                    <a:pt x="1040" y="2841"/>
                    <a:pt x="1104" y="2832"/>
                    <a:pt x="1168" y="2814"/>
                  </a:cubicBezTo>
                  <a:cubicBezTo>
                    <a:pt x="1415" y="2743"/>
                    <a:pt x="1592" y="2602"/>
                    <a:pt x="1698" y="2389"/>
                  </a:cubicBezTo>
                  <a:cubicBezTo>
                    <a:pt x="1840" y="2212"/>
                    <a:pt x="1910" y="2000"/>
                    <a:pt x="1981" y="1788"/>
                  </a:cubicBezTo>
                  <a:cubicBezTo>
                    <a:pt x="2087" y="1540"/>
                    <a:pt x="2123" y="1293"/>
                    <a:pt x="2158" y="1010"/>
                  </a:cubicBezTo>
                  <a:cubicBezTo>
                    <a:pt x="2158" y="762"/>
                    <a:pt x="2087" y="444"/>
                    <a:pt x="1910" y="232"/>
                  </a:cubicBezTo>
                  <a:cubicBezTo>
                    <a:pt x="1824" y="116"/>
                    <a:pt x="169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-4107475" y="1341650"/>
              <a:ext cx="89550" cy="129375"/>
            </a:xfrm>
            <a:custGeom>
              <a:avLst/>
              <a:gdLst/>
              <a:ahLst/>
              <a:cxnLst/>
              <a:rect l="l" t="t" r="r" b="b"/>
              <a:pathLst>
                <a:path w="3582" h="5175" extrusionOk="0">
                  <a:moveTo>
                    <a:pt x="3298" y="0"/>
                  </a:moveTo>
                  <a:cubicBezTo>
                    <a:pt x="3211" y="0"/>
                    <a:pt x="3128" y="43"/>
                    <a:pt x="3087" y="139"/>
                  </a:cubicBezTo>
                  <a:cubicBezTo>
                    <a:pt x="2167" y="1695"/>
                    <a:pt x="1176" y="3181"/>
                    <a:pt x="151" y="4631"/>
                  </a:cubicBezTo>
                  <a:cubicBezTo>
                    <a:pt x="1" y="4831"/>
                    <a:pt x="187" y="5031"/>
                    <a:pt x="383" y="5031"/>
                  </a:cubicBezTo>
                  <a:cubicBezTo>
                    <a:pt x="465" y="5031"/>
                    <a:pt x="548" y="4997"/>
                    <a:pt x="611" y="4914"/>
                  </a:cubicBezTo>
                  <a:cubicBezTo>
                    <a:pt x="1458" y="3756"/>
                    <a:pt x="2260" y="2575"/>
                    <a:pt x="3000" y="1354"/>
                  </a:cubicBezTo>
                  <a:lnTo>
                    <a:pt x="3000" y="1354"/>
                  </a:lnTo>
                  <a:lnTo>
                    <a:pt x="2981" y="2615"/>
                  </a:lnTo>
                  <a:lnTo>
                    <a:pt x="2945" y="3747"/>
                  </a:lnTo>
                  <a:cubicBezTo>
                    <a:pt x="2945" y="4136"/>
                    <a:pt x="2981" y="4490"/>
                    <a:pt x="2839" y="4844"/>
                  </a:cubicBezTo>
                  <a:cubicBezTo>
                    <a:pt x="2776" y="5052"/>
                    <a:pt x="2935" y="5175"/>
                    <a:pt x="3105" y="5175"/>
                  </a:cubicBezTo>
                  <a:cubicBezTo>
                    <a:pt x="3224" y="5175"/>
                    <a:pt x="3347" y="5116"/>
                    <a:pt x="3405" y="4985"/>
                  </a:cubicBezTo>
                  <a:cubicBezTo>
                    <a:pt x="3511" y="4667"/>
                    <a:pt x="3511" y="4278"/>
                    <a:pt x="3511" y="3959"/>
                  </a:cubicBezTo>
                  <a:lnTo>
                    <a:pt x="3547" y="2721"/>
                  </a:lnTo>
                  <a:lnTo>
                    <a:pt x="3582" y="280"/>
                  </a:lnTo>
                  <a:cubicBezTo>
                    <a:pt x="3582" y="107"/>
                    <a:pt x="3436" y="0"/>
                    <a:pt x="3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-4086025" y="1423650"/>
              <a:ext cx="69875" cy="18550"/>
            </a:xfrm>
            <a:custGeom>
              <a:avLst/>
              <a:gdLst/>
              <a:ahLst/>
              <a:cxnLst/>
              <a:rect l="l" t="t" r="r" b="b"/>
              <a:pathLst>
                <a:path w="2795" h="742" extrusionOk="0">
                  <a:moveTo>
                    <a:pt x="334" y="0"/>
                  </a:moveTo>
                  <a:cubicBezTo>
                    <a:pt x="212" y="0"/>
                    <a:pt x="102" y="96"/>
                    <a:pt x="71" y="219"/>
                  </a:cubicBezTo>
                  <a:cubicBezTo>
                    <a:pt x="0" y="361"/>
                    <a:pt x="106" y="502"/>
                    <a:pt x="248" y="538"/>
                  </a:cubicBezTo>
                  <a:cubicBezTo>
                    <a:pt x="799" y="669"/>
                    <a:pt x="1369" y="742"/>
                    <a:pt x="1945" y="742"/>
                  </a:cubicBezTo>
                  <a:cubicBezTo>
                    <a:pt x="2145" y="742"/>
                    <a:pt x="2346" y="733"/>
                    <a:pt x="2547" y="715"/>
                  </a:cubicBezTo>
                  <a:cubicBezTo>
                    <a:pt x="2689" y="679"/>
                    <a:pt x="2795" y="573"/>
                    <a:pt x="2795" y="432"/>
                  </a:cubicBezTo>
                  <a:cubicBezTo>
                    <a:pt x="2795" y="290"/>
                    <a:pt x="2689" y="149"/>
                    <a:pt x="2547" y="149"/>
                  </a:cubicBezTo>
                  <a:cubicBezTo>
                    <a:pt x="2312" y="171"/>
                    <a:pt x="2080" y="183"/>
                    <a:pt x="1851" y="183"/>
                  </a:cubicBezTo>
                  <a:cubicBezTo>
                    <a:pt x="1356" y="183"/>
                    <a:pt x="873" y="128"/>
                    <a:pt x="389" y="7"/>
                  </a:cubicBezTo>
                  <a:cubicBezTo>
                    <a:pt x="371" y="2"/>
                    <a:pt x="352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-4161200" y="1582975"/>
              <a:ext cx="38800" cy="120000"/>
            </a:xfrm>
            <a:custGeom>
              <a:avLst/>
              <a:gdLst/>
              <a:ahLst/>
              <a:cxnLst/>
              <a:rect l="l" t="t" r="r" b="b"/>
              <a:pathLst>
                <a:path w="1552" h="4800" extrusionOk="0">
                  <a:moveTo>
                    <a:pt x="1207" y="1"/>
                  </a:moveTo>
                  <a:cubicBezTo>
                    <a:pt x="1101" y="1"/>
                    <a:pt x="996" y="55"/>
                    <a:pt x="955" y="178"/>
                  </a:cubicBezTo>
                  <a:lnTo>
                    <a:pt x="955" y="214"/>
                  </a:lnTo>
                  <a:cubicBezTo>
                    <a:pt x="637" y="1098"/>
                    <a:pt x="389" y="2018"/>
                    <a:pt x="213" y="2937"/>
                  </a:cubicBezTo>
                  <a:cubicBezTo>
                    <a:pt x="177" y="3185"/>
                    <a:pt x="106" y="3397"/>
                    <a:pt x="71" y="3645"/>
                  </a:cubicBezTo>
                  <a:cubicBezTo>
                    <a:pt x="36" y="3822"/>
                    <a:pt x="0" y="4034"/>
                    <a:pt x="0" y="4246"/>
                  </a:cubicBezTo>
                  <a:cubicBezTo>
                    <a:pt x="28" y="4576"/>
                    <a:pt x="269" y="4799"/>
                    <a:pt x="541" y="4799"/>
                  </a:cubicBezTo>
                  <a:cubicBezTo>
                    <a:pt x="619" y="4799"/>
                    <a:pt x="700" y="4781"/>
                    <a:pt x="779" y="4741"/>
                  </a:cubicBezTo>
                  <a:cubicBezTo>
                    <a:pt x="920" y="4706"/>
                    <a:pt x="955" y="4494"/>
                    <a:pt x="885" y="4388"/>
                  </a:cubicBezTo>
                  <a:cubicBezTo>
                    <a:pt x="838" y="4293"/>
                    <a:pt x="743" y="4246"/>
                    <a:pt x="644" y="4246"/>
                  </a:cubicBezTo>
                  <a:cubicBezTo>
                    <a:pt x="615" y="4246"/>
                    <a:pt x="586" y="4250"/>
                    <a:pt x="557" y="4258"/>
                  </a:cubicBezTo>
                  <a:lnTo>
                    <a:pt x="557" y="4258"/>
                  </a:lnTo>
                  <a:cubicBezTo>
                    <a:pt x="556" y="4253"/>
                    <a:pt x="550" y="4243"/>
                    <a:pt x="566" y="4211"/>
                  </a:cubicBezTo>
                  <a:cubicBezTo>
                    <a:pt x="566" y="4140"/>
                    <a:pt x="566" y="4034"/>
                    <a:pt x="566" y="3963"/>
                  </a:cubicBezTo>
                  <a:cubicBezTo>
                    <a:pt x="602" y="3822"/>
                    <a:pt x="637" y="3645"/>
                    <a:pt x="672" y="3503"/>
                  </a:cubicBezTo>
                  <a:cubicBezTo>
                    <a:pt x="708" y="3114"/>
                    <a:pt x="779" y="2761"/>
                    <a:pt x="885" y="2407"/>
                  </a:cubicBezTo>
                  <a:cubicBezTo>
                    <a:pt x="1026" y="1699"/>
                    <a:pt x="1238" y="1027"/>
                    <a:pt x="1486" y="355"/>
                  </a:cubicBezTo>
                  <a:cubicBezTo>
                    <a:pt x="1551" y="138"/>
                    <a:pt x="1377" y="1"/>
                    <a:pt x="1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-4219575" y="1621825"/>
              <a:ext cx="82100" cy="82625"/>
            </a:xfrm>
            <a:custGeom>
              <a:avLst/>
              <a:gdLst/>
              <a:ahLst/>
              <a:cxnLst/>
              <a:rect l="l" t="t" r="r" b="b"/>
              <a:pathLst>
                <a:path w="3284" h="3305" extrusionOk="0">
                  <a:moveTo>
                    <a:pt x="2071" y="1"/>
                  </a:moveTo>
                  <a:cubicBezTo>
                    <a:pt x="2041" y="1"/>
                    <a:pt x="2011" y="2"/>
                    <a:pt x="1982" y="4"/>
                  </a:cubicBezTo>
                  <a:cubicBezTo>
                    <a:pt x="1380" y="75"/>
                    <a:pt x="920" y="499"/>
                    <a:pt x="602" y="959"/>
                  </a:cubicBezTo>
                  <a:cubicBezTo>
                    <a:pt x="248" y="1454"/>
                    <a:pt x="1" y="2056"/>
                    <a:pt x="284" y="2621"/>
                  </a:cubicBezTo>
                  <a:cubicBezTo>
                    <a:pt x="506" y="3034"/>
                    <a:pt x="956" y="3304"/>
                    <a:pt x="1404" y="3304"/>
                  </a:cubicBezTo>
                  <a:cubicBezTo>
                    <a:pt x="1455" y="3304"/>
                    <a:pt x="1506" y="3301"/>
                    <a:pt x="1557" y="3294"/>
                  </a:cubicBezTo>
                  <a:cubicBezTo>
                    <a:pt x="1911" y="3258"/>
                    <a:pt x="2194" y="3046"/>
                    <a:pt x="2406" y="2834"/>
                  </a:cubicBezTo>
                  <a:cubicBezTo>
                    <a:pt x="2654" y="2551"/>
                    <a:pt x="2866" y="2232"/>
                    <a:pt x="3114" y="1949"/>
                  </a:cubicBezTo>
                  <a:cubicBezTo>
                    <a:pt x="3184" y="1843"/>
                    <a:pt x="3220" y="1666"/>
                    <a:pt x="3114" y="1560"/>
                  </a:cubicBezTo>
                  <a:cubicBezTo>
                    <a:pt x="3061" y="1507"/>
                    <a:pt x="2981" y="1481"/>
                    <a:pt x="2906" y="1481"/>
                  </a:cubicBezTo>
                  <a:cubicBezTo>
                    <a:pt x="2831" y="1481"/>
                    <a:pt x="2760" y="1507"/>
                    <a:pt x="2724" y="1560"/>
                  </a:cubicBezTo>
                  <a:cubicBezTo>
                    <a:pt x="2548" y="1808"/>
                    <a:pt x="2371" y="2020"/>
                    <a:pt x="2194" y="2232"/>
                  </a:cubicBezTo>
                  <a:cubicBezTo>
                    <a:pt x="2052" y="2409"/>
                    <a:pt x="1911" y="2586"/>
                    <a:pt x="1734" y="2657"/>
                  </a:cubicBezTo>
                  <a:cubicBezTo>
                    <a:pt x="1635" y="2719"/>
                    <a:pt x="1527" y="2746"/>
                    <a:pt x="1419" y="2746"/>
                  </a:cubicBezTo>
                  <a:cubicBezTo>
                    <a:pt x="1220" y="2746"/>
                    <a:pt x="1023" y="2653"/>
                    <a:pt x="885" y="2515"/>
                  </a:cubicBezTo>
                  <a:cubicBezTo>
                    <a:pt x="779" y="2409"/>
                    <a:pt x="708" y="2268"/>
                    <a:pt x="708" y="2126"/>
                  </a:cubicBezTo>
                  <a:cubicBezTo>
                    <a:pt x="708" y="1879"/>
                    <a:pt x="814" y="1666"/>
                    <a:pt x="920" y="1490"/>
                  </a:cubicBezTo>
                  <a:cubicBezTo>
                    <a:pt x="1133" y="1136"/>
                    <a:pt x="1416" y="747"/>
                    <a:pt x="1805" y="605"/>
                  </a:cubicBezTo>
                  <a:cubicBezTo>
                    <a:pt x="1893" y="576"/>
                    <a:pt x="1992" y="560"/>
                    <a:pt x="2091" y="560"/>
                  </a:cubicBezTo>
                  <a:cubicBezTo>
                    <a:pt x="2351" y="560"/>
                    <a:pt x="2612" y="668"/>
                    <a:pt x="2689" y="924"/>
                  </a:cubicBezTo>
                  <a:cubicBezTo>
                    <a:pt x="2731" y="1049"/>
                    <a:pt x="2839" y="1103"/>
                    <a:pt x="2947" y="1103"/>
                  </a:cubicBezTo>
                  <a:cubicBezTo>
                    <a:pt x="3114" y="1103"/>
                    <a:pt x="3284" y="975"/>
                    <a:pt x="3220" y="782"/>
                  </a:cubicBezTo>
                  <a:cubicBezTo>
                    <a:pt x="3053" y="281"/>
                    <a:pt x="2570" y="1"/>
                    <a:pt x="2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-4348675" y="1514900"/>
              <a:ext cx="357300" cy="25675"/>
            </a:xfrm>
            <a:custGeom>
              <a:avLst/>
              <a:gdLst/>
              <a:ahLst/>
              <a:cxnLst/>
              <a:rect l="l" t="t" r="r" b="b"/>
              <a:pathLst>
                <a:path w="14292" h="1027" extrusionOk="0">
                  <a:moveTo>
                    <a:pt x="13937" y="1"/>
                  </a:moveTo>
                  <a:cubicBezTo>
                    <a:pt x="9410" y="107"/>
                    <a:pt x="4882" y="284"/>
                    <a:pt x="354" y="460"/>
                  </a:cubicBezTo>
                  <a:cubicBezTo>
                    <a:pt x="0" y="460"/>
                    <a:pt x="0" y="1026"/>
                    <a:pt x="354" y="1026"/>
                  </a:cubicBezTo>
                  <a:cubicBezTo>
                    <a:pt x="4882" y="814"/>
                    <a:pt x="9410" y="673"/>
                    <a:pt x="13937" y="567"/>
                  </a:cubicBezTo>
                  <a:cubicBezTo>
                    <a:pt x="14291" y="567"/>
                    <a:pt x="14291" y="1"/>
                    <a:pt x="139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3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1589" name="Google Shape;1589;p32"/>
          <p:cNvGrpSpPr/>
          <p:nvPr/>
        </p:nvGrpSpPr>
        <p:grpSpPr>
          <a:xfrm>
            <a:off x="404038" y="347929"/>
            <a:ext cx="8388352" cy="4539521"/>
            <a:chOff x="404038" y="347929"/>
            <a:chExt cx="8388352" cy="4539521"/>
          </a:xfrm>
        </p:grpSpPr>
        <p:grpSp>
          <p:nvGrpSpPr>
            <p:cNvPr id="1590" name="Google Shape;1590;p32"/>
            <p:cNvGrpSpPr/>
            <p:nvPr/>
          </p:nvGrpSpPr>
          <p:grpSpPr>
            <a:xfrm>
              <a:off x="8069159" y="347929"/>
              <a:ext cx="723230" cy="383135"/>
              <a:chOff x="-4782425" y="409175"/>
              <a:chExt cx="745675" cy="395025"/>
            </a:xfrm>
          </p:grpSpPr>
          <p:sp>
            <p:nvSpPr>
              <p:cNvPr id="1591" name="Google Shape;1591;p32"/>
              <p:cNvSpPr/>
              <p:nvPr/>
            </p:nvSpPr>
            <p:spPr>
              <a:xfrm>
                <a:off x="-4365500" y="675775"/>
                <a:ext cx="94650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900" extrusionOk="0">
                    <a:moveTo>
                      <a:pt x="1992" y="1"/>
                    </a:moveTo>
                    <a:cubicBezTo>
                      <a:pt x="1880" y="1"/>
                      <a:pt x="1769" y="12"/>
                      <a:pt x="1664" y="31"/>
                    </a:cubicBezTo>
                    <a:cubicBezTo>
                      <a:pt x="1168" y="102"/>
                      <a:pt x="779" y="385"/>
                      <a:pt x="532" y="774"/>
                    </a:cubicBezTo>
                    <a:cubicBezTo>
                      <a:pt x="386" y="969"/>
                      <a:pt x="558" y="1147"/>
                      <a:pt x="748" y="1147"/>
                    </a:cubicBezTo>
                    <a:cubicBezTo>
                      <a:pt x="835" y="1147"/>
                      <a:pt x="925" y="1110"/>
                      <a:pt x="991" y="1022"/>
                    </a:cubicBezTo>
                    <a:lnTo>
                      <a:pt x="991" y="1057"/>
                    </a:lnTo>
                    <a:cubicBezTo>
                      <a:pt x="1168" y="809"/>
                      <a:pt x="1416" y="668"/>
                      <a:pt x="1664" y="597"/>
                    </a:cubicBezTo>
                    <a:cubicBezTo>
                      <a:pt x="1762" y="564"/>
                      <a:pt x="1883" y="539"/>
                      <a:pt x="1999" y="539"/>
                    </a:cubicBezTo>
                    <a:cubicBezTo>
                      <a:pt x="2133" y="539"/>
                      <a:pt x="2260" y="573"/>
                      <a:pt x="2336" y="668"/>
                    </a:cubicBezTo>
                    <a:cubicBezTo>
                      <a:pt x="2513" y="809"/>
                      <a:pt x="2265" y="1163"/>
                      <a:pt x="2159" y="1305"/>
                    </a:cubicBezTo>
                    <a:cubicBezTo>
                      <a:pt x="2086" y="1414"/>
                      <a:pt x="2012" y="1515"/>
                      <a:pt x="1924" y="1591"/>
                    </a:cubicBezTo>
                    <a:lnTo>
                      <a:pt x="1924" y="1591"/>
                    </a:lnTo>
                    <a:cubicBezTo>
                      <a:pt x="1798" y="1630"/>
                      <a:pt x="1675" y="1677"/>
                      <a:pt x="1557" y="1729"/>
                    </a:cubicBezTo>
                    <a:cubicBezTo>
                      <a:pt x="1416" y="1800"/>
                      <a:pt x="1381" y="1977"/>
                      <a:pt x="1451" y="2083"/>
                    </a:cubicBezTo>
                    <a:cubicBezTo>
                      <a:pt x="1487" y="2224"/>
                      <a:pt x="1628" y="2260"/>
                      <a:pt x="1770" y="2260"/>
                    </a:cubicBezTo>
                    <a:cubicBezTo>
                      <a:pt x="1921" y="2235"/>
                      <a:pt x="2054" y="2178"/>
                      <a:pt x="2173" y="2099"/>
                    </a:cubicBezTo>
                    <a:lnTo>
                      <a:pt x="2173" y="2099"/>
                    </a:lnTo>
                    <a:cubicBezTo>
                      <a:pt x="2291" y="2066"/>
                      <a:pt x="2413" y="2043"/>
                      <a:pt x="2530" y="2043"/>
                    </a:cubicBezTo>
                    <a:cubicBezTo>
                      <a:pt x="2753" y="2043"/>
                      <a:pt x="2958" y="2125"/>
                      <a:pt x="3079" y="2366"/>
                    </a:cubicBezTo>
                    <a:cubicBezTo>
                      <a:pt x="3220" y="2720"/>
                      <a:pt x="3149" y="3144"/>
                      <a:pt x="2937" y="3462"/>
                    </a:cubicBezTo>
                    <a:cubicBezTo>
                      <a:pt x="2619" y="3852"/>
                      <a:pt x="2088" y="4064"/>
                      <a:pt x="1628" y="4205"/>
                    </a:cubicBezTo>
                    <a:cubicBezTo>
                      <a:pt x="1445" y="4266"/>
                      <a:pt x="1209" y="4354"/>
                      <a:pt x="989" y="4354"/>
                    </a:cubicBezTo>
                    <a:cubicBezTo>
                      <a:pt x="954" y="4354"/>
                      <a:pt x="919" y="4352"/>
                      <a:pt x="885" y="4347"/>
                    </a:cubicBezTo>
                    <a:cubicBezTo>
                      <a:pt x="815" y="4311"/>
                      <a:pt x="744" y="4311"/>
                      <a:pt x="708" y="4205"/>
                    </a:cubicBezTo>
                    <a:cubicBezTo>
                      <a:pt x="673" y="4170"/>
                      <a:pt x="708" y="4099"/>
                      <a:pt x="673" y="4099"/>
                    </a:cubicBezTo>
                    <a:cubicBezTo>
                      <a:pt x="995" y="4003"/>
                      <a:pt x="907" y="3555"/>
                      <a:pt x="622" y="3555"/>
                    </a:cubicBezTo>
                    <a:cubicBezTo>
                      <a:pt x="594" y="3555"/>
                      <a:pt x="563" y="3559"/>
                      <a:pt x="532" y="3569"/>
                    </a:cubicBezTo>
                    <a:cubicBezTo>
                      <a:pt x="1" y="3781"/>
                      <a:pt x="36" y="4524"/>
                      <a:pt x="496" y="4771"/>
                    </a:cubicBezTo>
                    <a:cubicBezTo>
                      <a:pt x="648" y="4866"/>
                      <a:pt x="820" y="4900"/>
                      <a:pt x="991" y="4900"/>
                    </a:cubicBezTo>
                    <a:cubicBezTo>
                      <a:pt x="1139" y="4900"/>
                      <a:pt x="1285" y="4875"/>
                      <a:pt x="1416" y="4842"/>
                    </a:cubicBezTo>
                    <a:cubicBezTo>
                      <a:pt x="1734" y="4771"/>
                      <a:pt x="2053" y="4665"/>
                      <a:pt x="2336" y="4524"/>
                    </a:cubicBezTo>
                    <a:cubicBezTo>
                      <a:pt x="2866" y="4311"/>
                      <a:pt x="3397" y="3958"/>
                      <a:pt x="3609" y="3392"/>
                    </a:cubicBezTo>
                    <a:cubicBezTo>
                      <a:pt x="3786" y="2932"/>
                      <a:pt x="3751" y="2366"/>
                      <a:pt x="3468" y="1941"/>
                    </a:cubicBezTo>
                    <a:cubicBezTo>
                      <a:pt x="3265" y="1661"/>
                      <a:pt x="2994" y="1531"/>
                      <a:pt x="2699" y="1499"/>
                    </a:cubicBezTo>
                    <a:lnTo>
                      <a:pt x="2699" y="1499"/>
                    </a:lnTo>
                    <a:cubicBezTo>
                      <a:pt x="2908" y="1113"/>
                      <a:pt x="3109" y="662"/>
                      <a:pt x="2796" y="314"/>
                    </a:cubicBezTo>
                    <a:cubicBezTo>
                      <a:pt x="2589" y="82"/>
                      <a:pt x="2290" y="1"/>
                      <a:pt x="19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2"/>
              <p:cNvSpPr/>
              <p:nvPr/>
            </p:nvSpPr>
            <p:spPr>
              <a:xfrm>
                <a:off x="-4244325" y="672950"/>
                <a:ext cx="59275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4884" extrusionOk="0">
                    <a:moveTo>
                      <a:pt x="1162" y="2647"/>
                    </a:moveTo>
                    <a:cubicBezTo>
                      <a:pt x="1278" y="2647"/>
                      <a:pt x="1401" y="2698"/>
                      <a:pt x="1486" y="2762"/>
                    </a:cubicBezTo>
                    <a:cubicBezTo>
                      <a:pt x="1698" y="2974"/>
                      <a:pt x="1698" y="3292"/>
                      <a:pt x="1627" y="3575"/>
                    </a:cubicBezTo>
                    <a:cubicBezTo>
                      <a:pt x="1557" y="3823"/>
                      <a:pt x="1415" y="4212"/>
                      <a:pt x="1168" y="4318"/>
                    </a:cubicBezTo>
                    <a:cubicBezTo>
                      <a:pt x="1126" y="4336"/>
                      <a:pt x="1088" y="4344"/>
                      <a:pt x="1052" y="4344"/>
                    </a:cubicBezTo>
                    <a:cubicBezTo>
                      <a:pt x="875" y="4344"/>
                      <a:pt x="767" y="4147"/>
                      <a:pt x="708" y="4000"/>
                    </a:cubicBezTo>
                    <a:cubicBezTo>
                      <a:pt x="602" y="3717"/>
                      <a:pt x="602" y="3399"/>
                      <a:pt x="602" y="3080"/>
                    </a:cubicBezTo>
                    <a:cubicBezTo>
                      <a:pt x="591" y="2971"/>
                      <a:pt x="583" y="2859"/>
                      <a:pt x="580" y="2745"/>
                    </a:cubicBezTo>
                    <a:lnTo>
                      <a:pt x="580" y="2745"/>
                    </a:lnTo>
                    <a:cubicBezTo>
                      <a:pt x="630" y="2783"/>
                      <a:pt x="691" y="2806"/>
                      <a:pt x="757" y="2806"/>
                    </a:cubicBezTo>
                    <a:cubicBezTo>
                      <a:pt x="822" y="2806"/>
                      <a:pt x="891" y="2782"/>
                      <a:pt x="955" y="2726"/>
                    </a:cubicBezTo>
                    <a:cubicBezTo>
                      <a:pt x="1012" y="2670"/>
                      <a:pt x="1085" y="2647"/>
                      <a:pt x="1162" y="2647"/>
                    </a:cubicBezTo>
                    <a:close/>
                    <a:moveTo>
                      <a:pt x="1482" y="0"/>
                    </a:moveTo>
                    <a:cubicBezTo>
                      <a:pt x="1438" y="0"/>
                      <a:pt x="1392" y="12"/>
                      <a:pt x="1344" y="38"/>
                    </a:cubicBezTo>
                    <a:cubicBezTo>
                      <a:pt x="743" y="321"/>
                      <a:pt x="319" y="958"/>
                      <a:pt x="142" y="1630"/>
                    </a:cubicBezTo>
                    <a:cubicBezTo>
                      <a:pt x="36" y="2019"/>
                      <a:pt x="0" y="2479"/>
                      <a:pt x="36" y="2903"/>
                    </a:cubicBezTo>
                    <a:cubicBezTo>
                      <a:pt x="36" y="3257"/>
                      <a:pt x="71" y="3611"/>
                      <a:pt x="142" y="3965"/>
                    </a:cubicBezTo>
                    <a:cubicBezTo>
                      <a:pt x="254" y="4413"/>
                      <a:pt x="610" y="4884"/>
                      <a:pt x="1070" y="4884"/>
                    </a:cubicBezTo>
                    <a:cubicBezTo>
                      <a:pt x="1191" y="4884"/>
                      <a:pt x="1318" y="4852"/>
                      <a:pt x="1451" y="4778"/>
                    </a:cubicBezTo>
                    <a:cubicBezTo>
                      <a:pt x="2052" y="4460"/>
                      <a:pt x="2370" y="3505"/>
                      <a:pt x="2193" y="2868"/>
                    </a:cubicBezTo>
                    <a:cubicBezTo>
                      <a:pt x="2050" y="2414"/>
                      <a:pt x="1601" y="2090"/>
                      <a:pt x="1160" y="2090"/>
                    </a:cubicBezTo>
                    <a:cubicBezTo>
                      <a:pt x="958" y="2090"/>
                      <a:pt x="758" y="2158"/>
                      <a:pt x="590" y="2314"/>
                    </a:cubicBezTo>
                    <a:lnTo>
                      <a:pt x="590" y="2314"/>
                    </a:lnTo>
                    <a:cubicBezTo>
                      <a:pt x="599" y="2193"/>
                      <a:pt x="615" y="2071"/>
                      <a:pt x="637" y="1948"/>
                    </a:cubicBezTo>
                    <a:cubicBezTo>
                      <a:pt x="743" y="1347"/>
                      <a:pt x="1061" y="781"/>
                      <a:pt x="1627" y="498"/>
                    </a:cubicBezTo>
                    <a:cubicBezTo>
                      <a:pt x="1899" y="377"/>
                      <a:pt x="1734" y="0"/>
                      <a:pt x="1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2"/>
              <p:cNvSpPr/>
              <p:nvPr/>
            </p:nvSpPr>
            <p:spPr>
              <a:xfrm>
                <a:off x="-4155900" y="675875"/>
                <a:ext cx="75200" cy="1275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5100" extrusionOk="0">
                    <a:moveTo>
                      <a:pt x="1320" y="1030"/>
                    </a:moveTo>
                    <a:cubicBezTo>
                      <a:pt x="1371" y="1030"/>
                      <a:pt x="1446" y="1053"/>
                      <a:pt x="1486" y="1053"/>
                    </a:cubicBezTo>
                    <a:cubicBezTo>
                      <a:pt x="1628" y="1159"/>
                      <a:pt x="1734" y="1265"/>
                      <a:pt x="1840" y="1407"/>
                    </a:cubicBezTo>
                    <a:cubicBezTo>
                      <a:pt x="2052" y="1619"/>
                      <a:pt x="2194" y="1902"/>
                      <a:pt x="2265" y="2185"/>
                    </a:cubicBezTo>
                    <a:cubicBezTo>
                      <a:pt x="2441" y="2786"/>
                      <a:pt x="2300" y="3388"/>
                      <a:pt x="1946" y="3883"/>
                    </a:cubicBezTo>
                    <a:cubicBezTo>
                      <a:pt x="1805" y="4095"/>
                      <a:pt x="1592" y="4307"/>
                      <a:pt x="1345" y="4449"/>
                    </a:cubicBezTo>
                    <a:cubicBezTo>
                      <a:pt x="1263" y="4490"/>
                      <a:pt x="1193" y="4531"/>
                      <a:pt x="1128" y="4531"/>
                    </a:cubicBezTo>
                    <a:cubicBezTo>
                      <a:pt x="1081" y="4531"/>
                      <a:pt x="1036" y="4509"/>
                      <a:pt x="991" y="4449"/>
                    </a:cubicBezTo>
                    <a:cubicBezTo>
                      <a:pt x="920" y="4307"/>
                      <a:pt x="885" y="4131"/>
                      <a:pt x="814" y="3989"/>
                    </a:cubicBezTo>
                    <a:cubicBezTo>
                      <a:pt x="602" y="3352"/>
                      <a:pt x="496" y="2609"/>
                      <a:pt x="708" y="1937"/>
                    </a:cubicBezTo>
                    <a:cubicBezTo>
                      <a:pt x="761" y="1759"/>
                      <a:pt x="832" y="1583"/>
                      <a:pt x="922" y="1418"/>
                    </a:cubicBezTo>
                    <a:lnTo>
                      <a:pt x="922" y="1418"/>
                    </a:lnTo>
                    <a:cubicBezTo>
                      <a:pt x="943" y="1425"/>
                      <a:pt x="966" y="1429"/>
                      <a:pt x="991" y="1429"/>
                    </a:cubicBezTo>
                    <a:cubicBezTo>
                      <a:pt x="1023" y="1429"/>
                      <a:pt x="1058" y="1422"/>
                      <a:pt x="1097" y="1407"/>
                    </a:cubicBezTo>
                    <a:cubicBezTo>
                      <a:pt x="1239" y="1371"/>
                      <a:pt x="1345" y="1230"/>
                      <a:pt x="1274" y="1088"/>
                    </a:cubicBezTo>
                    <a:cubicBezTo>
                      <a:pt x="1259" y="1043"/>
                      <a:pt x="1283" y="1030"/>
                      <a:pt x="1320" y="1030"/>
                    </a:cubicBezTo>
                    <a:close/>
                    <a:moveTo>
                      <a:pt x="1714" y="1"/>
                    </a:moveTo>
                    <a:cubicBezTo>
                      <a:pt x="1675" y="1"/>
                      <a:pt x="1634" y="9"/>
                      <a:pt x="1592" y="27"/>
                    </a:cubicBezTo>
                    <a:lnTo>
                      <a:pt x="1592" y="63"/>
                    </a:lnTo>
                    <a:cubicBezTo>
                      <a:pt x="850" y="381"/>
                      <a:pt x="319" y="1124"/>
                      <a:pt x="107" y="1937"/>
                    </a:cubicBezTo>
                    <a:cubicBezTo>
                      <a:pt x="1" y="2433"/>
                      <a:pt x="1" y="2928"/>
                      <a:pt x="107" y="3388"/>
                    </a:cubicBezTo>
                    <a:cubicBezTo>
                      <a:pt x="177" y="3848"/>
                      <a:pt x="284" y="4378"/>
                      <a:pt x="531" y="4767"/>
                    </a:cubicBezTo>
                    <a:cubicBezTo>
                      <a:pt x="684" y="5005"/>
                      <a:pt x="877" y="5100"/>
                      <a:pt x="1084" y="5100"/>
                    </a:cubicBezTo>
                    <a:cubicBezTo>
                      <a:pt x="1648" y="5100"/>
                      <a:pt x="2315" y="4403"/>
                      <a:pt x="2548" y="3989"/>
                    </a:cubicBezTo>
                    <a:cubicBezTo>
                      <a:pt x="2972" y="3211"/>
                      <a:pt x="3007" y="2291"/>
                      <a:pt x="2583" y="1513"/>
                    </a:cubicBezTo>
                    <a:cubicBezTo>
                      <a:pt x="2433" y="1183"/>
                      <a:pt x="2130" y="777"/>
                      <a:pt x="1761" y="574"/>
                    </a:cubicBezTo>
                    <a:lnTo>
                      <a:pt x="1761" y="574"/>
                    </a:lnTo>
                    <a:cubicBezTo>
                      <a:pt x="1798" y="556"/>
                      <a:pt x="1836" y="538"/>
                      <a:pt x="1875" y="522"/>
                    </a:cubicBezTo>
                    <a:cubicBezTo>
                      <a:pt x="2152" y="369"/>
                      <a:pt x="1974" y="1"/>
                      <a:pt x="1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2"/>
              <p:cNvSpPr/>
              <p:nvPr/>
            </p:nvSpPr>
            <p:spPr>
              <a:xfrm>
                <a:off x="-4782425" y="611575"/>
                <a:ext cx="18702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1008" extrusionOk="0">
                    <a:moveTo>
                      <a:pt x="390" y="0"/>
                    </a:moveTo>
                    <a:cubicBezTo>
                      <a:pt x="150" y="0"/>
                      <a:pt x="1" y="366"/>
                      <a:pt x="265" y="512"/>
                    </a:cubicBezTo>
                    <a:cubicBezTo>
                      <a:pt x="795" y="901"/>
                      <a:pt x="1467" y="1007"/>
                      <a:pt x="2139" y="1007"/>
                    </a:cubicBezTo>
                    <a:cubicBezTo>
                      <a:pt x="2953" y="1007"/>
                      <a:pt x="3767" y="972"/>
                      <a:pt x="4545" y="972"/>
                    </a:cubicBezTo>
                    <a:cubicBezTo>
                      <a:pt x="5358" y="937"/>
                      <a:pt x="6243" y="972"/>
                      <a:pt x="7021" y="901"/>
                    </a:cubicBezTo>
                    <a:cubicBezTo>
                      <a:pt x="7269" y="866"/>
                      <a:pt x="7481" y="760"/>
                      <a:pt x="7481" y="477"/>
                    </a:cubicBezTo>
                    <a:cubicBezTo>
                      <a:pt x="7452" y="302"/>
                      <a:pt x="7303" y="175"/>
                      <a:pt x="7133" y="175"/>
                    </a:cubicBezTo>
                    <a:cubicBezTo>
                      <a:pt x="7096" y="175"/>
                      <a:pt x="7059" y="181"/>
                      <a:pt x="7021" y="194"/>
                    </a:cubicBezTo>
                    <a:cubicBezTo>
                      <a:pt x="6915" y="229"/>
                      <a:pt x="6844" y="300"/>
                      <a:pt x="6809" y="371"/>
                    </a:cubicBezTo>
                    <a:lnTo>
                      <a:pt x="6809" y="389"/>
                    </a:lnTo>
                    <a:lnTo>
                      <a:pt x="6809" y="389"/>
                    </a:lnTo>
                    <a:cubicBezTo>
                      <a:pt x="6766" y="392"/>
                      <a:pt x="6718" y="394"/>
                      <a:pt x="6669" y="394"/>
                    </a:cubicBezTo>
                    <a:cubicBezTo>
                      <a:pt x="6466" y="394"/>
                      <a:pt x="6233" y="371"/>
                      <a:pt x="6172" y="371"/>
                    </a:cubicBezTo>
                    <a:lnTo>
                      <a:pt x="5358" y="371"/>
                    </a:lnTo>
                    <a:cubicBezTo>
                      <a:pt x="4757" y="406"/>
                      <a:pt x="4156" y="406"/>
                      <a:pt x="3554" y="441"/>
                    </a:cubicBezTo>
                    <a:cubicBezTo>
                      <a:pt x="3173" y="441"/>
                      <a:pt x="2766" y="468"/>
                      <a:pt x="2361" y="468"/>
                    </a:cubicBezTo>
                    <a:cubicBezTo>
                      <a:pt x="1713" y="468"/>
                      <a:pt x="1070" y="401"/>
                      <a:pt x="548" y="52"/>
                    </a:cubicBezTo>
                    <a:cubicBezTo>
                      <a:pt x="493" y="16"/>
                      <a:pt x="439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2"/>
              <p:cNvSpPr/>
              <p:nvPr/>
            </p:nvSpPr>
            <p:spPr>
              <a:xfrm>
                <a:off x="-4733375" y="447950"/>
                <a:ext cx="82275" cy="13532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5413" extrusionOk="0">
                    <a:moveTo>
                      <a:pt x="2985" y="0"/>
                    </a:moveTo>
                    <a:cubicBezTo>
                      <a:pt x="2848" y="0"/>
                      <a:pt x="2707" y="88"/>
                      <a:pt x="2689" y="265"/>
                    </a:cubicBezTo>
                    <a:cubicBezTo>
                      <a:pt x="2603" y="1057"/>
                      <a:pt x="2542" y="1848"/>
                      <a:pt x="2510" y="2640"/>
                    </a:cubicBezTo>
                    <a:lnTo>
                      <a:pt x="2510" y="2640"/>
                    </a:lnTo>
                    <a:cubicBezTo>
                      <a:pt x="2248" y="2657"/>
                      <a:pt x="2004" y="2717"/>
                      <a:pt x="1734" y="2777"/>
                    </a:cubicBezTo>
                    <a:lnTo>
                      <a:pt x="885" y="2883"/>
                    </a:lnTo>
                    <a:cubicBezTo>
                      <a:pt x="857" y="2883"/>
                      <a:pt x="692" y="2928"/>
                      <a:pt x="610" y="2928"/>
                    </a:cubicBezTo>
                    <a:cubicBezTo>
                      <a:pt x="589" y="2928"/>
                      <a:pt x="574" y="2925"/>
                      <a:pt x="566" y="2918"/>
                    </a:cubicBezTo>
                    <a:cubicBezTo>
                      <a:pt x="531" y="2848"/>
                      <a:pt x="637" y="2600"/>
                      <a:pt x="637" y="2565"/>
                    </a:cubicBezTo>
                    <a:cubicBezTo>
                      <a:pt x="814" y="1963"/>
                      <a:pt x="956" y="1397"/>
                      <a:pt x="1097" y="831"/>
                    </a:cubicBezTo>
                    <a:cubicBezTo>
                      <a:pt x="1160" y="620"/>
                      <a:pt x="997" y="485"/>
                      <a:pt x="833" y="485"/>
                    </a:cubicBezTo>
                    <a:cubicBezTo>
                      <a:pt x="721" y="485"/>
                      <a:pt x="609" y="547"/>
                      <a:pt x="566" y="690"/>
                    </a:cubicBezTo>
                    <a:lnTo>
                      <a:pt x="566" y="654"/>
                    </a:lnTo>
                    <a:cubicBezTo>
                      <a:pt x="460" y="1044"/>
                      <a:pt x="354" y="1468"/>
                      <a:pt x="248" y="1857"/>
                    </a:cubicBezTo>
                    <a:cubicBezTo>
                      <a:pt x="177" y="2176"/>
                      <a:pt x="0" y="2565"/>
                      <a:pt x="0" y="2883"/>
                    </a:cubicBezTo>
                    <a:cubicBezTo>
                      <a:pt x="0" y="3334"/>
                      <a:pt x="321" y="3446"/>
                      <a:pt x="689" y="3446"/>
                    </a:cubicBezTo>
                    <a:cubicBezTo>
                      <a:pt x="1014" y="3446"/>
                      <a:pt x="1377" y="3359"/>
                      <a:pt x="1592" y="3343"/>
                    </a:cubicBezTo>
                    <a:cubicBezTo>
                      <a:pt x="1898" y="3287"/>
                      <a:pt x="2204" y="3254"/>
                      <a:pt x="2492" y="3207"/>
                    </a:cubicBezTo>
                    <a:lnTo>
                      <a:pt x="2492" y="3207"/>
                    </a:lnTo>
                    <a:cubicBezTo>
                      <a:pt x="2478" y="3854"/>
                      <a:pt x="2484" y="4500"/>
                      <a:pt x="2512" y="5147"/>
                    </a:cubicBezTo>
                    <a:cubicBezTo>
                      <a:pt x="2512" y="5324"/>
                      <a:pt x="2653" y="5412"/>
                      <a:pt x="2791" y="5412"/>
                    </a:cubicBezTo>
                    <a:cubicBezTo>
                      <a:pt x="2928" y="5412"/>
                      <a:pt x="3060" y="5324"/>
                      <a:pt x="3043" y="5147"/>
                    </a:cubicBezTo>
                    <a:cubicBezTo>
                      <a:pt x="3013" y="4456"/>
                      <a:pt x="3008" y="3765"/>
                      <a:pt x="3029" y="3074"/>
                    </a:cubicBezTo>
                    <a:lnTo>
                      <a:pt x="3029" y="3074"/>
                    </a:lnTo>
                    <a:cubicBezTo>
                      <a:pt x="3158" y="2995"/>
                      <a:pt x="3233" y="2867"/>
                      <a:pt x="3255" y="2671"/>
                    </a:cubicBezTo>
                    <a:cubicBezTo>
                      <a:pt x="3290" y="2282"/>
                      <a:pt x="3255" y="1893"/>
                      <a:pt x="3255" y="1539"/>
                    </a:cubicBezTo>
                    <a:lnTo>
                      <a:pt x="3255" y="265"/>
                    </a:lnTo>
                    <a:cubicBezTo>
                      <a:pt x="3255" y="88"/>
                      <a:pt x="3122" y="0"/>
                      <a:pt x="2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2"/>
              <p:cNvSpPr/>
              <p:nvPr/>
            </p:nvSpPr>
            <p:spPr>
              <a:xfrm>
                <a:off x="-4728950" y="671775"/>
                <a:ext cx="9465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5297" extrusionOk="0">
                    <a:moveTo>
                      <a:pt x="2497" y="0"/>
                    </a:moveTo>
                    <a:cubicBezTo>
                      <a:pt x="2145" y="0"/>
                      <a:pt x="1721" y="174"/>
                      <a:pt x="1451" y="297"/>
                    </a:cubicBezTo>
                    <a:cubicBezTo>
                      <a:pt x="991" y="580"/>
                      <a:pt x="602" y="934"/>
                      <a:pt x="354" y="1394"/>
                    </a:cubicBezTo>
                    <a:cubicBezTo>
                      <a:pt x="232" y="1614"/>
                      <a:pt x="430" y="1816"/>
                      <a:pt x="623" y="1816"/>
                    </a:cubicBezTo>
                    <a:cubicBezTo>
                      <a:pt x="709" y="1816"/>
                      <a:pt x="794" y="1776"/>
                      <a:pt x="849" y="1677"/>
                    </a:cubicBezTo>
                    <a:cubicBezTo>
                      <a:pt x="1026" y="1359"/>
                      <a:pt x="1274" y="1111"/>
                      <a:pt x="1557" y="899"/>
                    </a:cubicBezTo>
                    <a:cubicBezTo>
                      <a:pt x="1698" y="793"/>
                      <a:pt x="1875" y="722"/>
                      <a:pt x="2052" y="651"/>
                    </a:cubicBezTo>
                    <a:cubicBezTo>
                      <a:pt x="2143" y="621"/>
                      <a:pt x="2339" y="538"/>
                      <a:pt x="2460" y="538"/>
                    </a:cubicBezTo>
                    <a:cubicBezTo>
                      <a:pt x="2479" y="538"/>
                      <a:pt x="2497" y="540"/>
                      <a:pt x="2512" y="545"/>
                    </a:cubicBezTo>
                    <a:cubicBezTo>
                      <a:pt x="2653" y="616"/>
                      <a:pt x="2653" y="863"/>
                      <a:pt x="2653" y="969"/>
                    </a:cubicBezTo>
                    <a:cubicBezTo>
                      <a:pt x="2653" y="1146"/>
                      <a:pt x="2618" y="1288"/>
                      <a:pt x="2583" y="1465"/>
                    </a:cubicBezTo>
                    <a:cubicBezTo>
                      <a:pt x="2441" y="1783"/>
                      <a:pt x="2229" y="2031"/>
                      <a:pt x="1946" y="2172"/>
                    </a:cubicBezTo>
                    <a:cubicBezTo>
                      <a:pt x="1654" y="2335"/>
                      <a:pt x="1809" y="2676"/>
                      <a:pt x="2082" y="2676"/>
                    </a:cubicBezTo>
                    <a:cubicBezTo>
                      <a:pt x="2107" y="2676"/>
                      <a:pt x="2132" y="2673"/>
                      <a:pt x="2158" y="2667"/>
                    </a:cubicBezTo>
                    <a:cubicBezTo>
                      <a:pt x="2181" y="2663"/>
                      <a:pt x="2203" y="2660"/>
                      <a:pt x="2226" y="2659"/>
                    </a:cubicBezTo>
                    <a:lnTo>
                      <a:pt x="2226" y="2659"/>
                    </a:lnTo>
                    <a:lnTo>
                      <a:pt x="2229" y="2667"/>
                    </a:lnTo>
                    <a:cubicBezTo>
                      <a:pt x="2234" y="2664"/>
                      <a:pt x="2240" y="2661"/>
                      <a:pt x="2245" y="2658"/>
                    </a:cubicBezTo>
                    <a:lnTo>
                      <a:pt x="2245" y="2658"/>
                    </a:lnTo>
                    <a:cubicBezTo>
                      <a:pt x="2253" y="2658"/>
                      <a:pt x="2261" y="2657"/>
                      <a:pt x="2268" y="2657"/>
                    </a:cubicBezTo>
                    <a:cubicBezTo>
                      <a:pt x="2618" y="2657"/>
                      <a:pt x="2946" y="2952"/>
                      <a:pt x="3042" y="3304"/>
                    </a:cubicBezTo>
                    <a:cubicBezTo>
                      <a:pt x="3149" y="3693"/>
                      <a:pt x="2936" y="4118"/>
                      <a:pt x="2653" y="4401"/>
                    </a:cubicBezTo>
                    <a:cubicBezTo>
                      <a:pt x="2407" y="4621"/>
                      <a:pt x="2061" y="4732"/>
                      <a:pt x="1721" y="4732"/>
                    </a:cubicBezTo>
                    <a:cubicBezTo>
                      <a:pt x="1134" y="4732"/>
                      <a:pt x="566" y="4401"/>
                      <a:pt x="566" y="3729"/>
                    </a:cubicBezTo>
                    <a:cubicBezTo>
                      <a:pt x="566" y="3552"/>
                      <a:pt x="434" y="3463"/>
                      <a:pt x="301" y="3463"/>
                    </a:cubicBezTo>
                    <a:cubicBezTo>
                      <a:pt x="168" y="3463"/>
                      <a:pt x="36" y="3552"/>
                      <a:pt x="36" y="3729"/>
                    </a:cubicBezTo>
                    <a:cubicBezTo>
                      <a:pt x="0" y="4401"/>
                      <a:pt x="460" y="5002"/>
                      <a:pt x="1097" y="5214"/>
                    </a:cubicBezTo>
                    <a:cubicBezTo>
                      <a:pt x="1273" y="5270"/>
                      <a:pt x="1458" y="5296"/>
                      <a:pt x="1645" y="5296"/>
                    </a:cubicBezTo>
                    <a:cubicBezTo>
                      <a:pt x="2173" y="5296"/>
                      <a:pt x="2712" y="5085"/>
                      <a:pt x="3078" y="4719"/>
                    </a:cubicBezTo>
                    <a:cubicBezTo>
                      <a:pt x="3538" y="4295"/>
                      <a:pt x="3785" y="3622"/>
                      <a:pt x="3538" y="2986"/>
                    </a:cubicBezTo>
                    <a:cubicBezTo>
                      <a:pt x="3370" y="2629"/>
                      <a:pt x="3089" y="2359"/>
                      <a:pt x="2756" y="2221"/>
                    </a:cubicBezTo>
                    <a:lnTo>
                      <a:pt x="2756" y="2221"/>
                    </a:lnTo>
                    <a:cubicBezTo>
                      <a:pt x="2917" y="2025"/>
                      <a:pt x="3039" y="1795"/>
                      <a:pt x="3113" y="1535"/>
                    </a:cubicBezTo>
                    <a:cubicBezTo>
                      <a:pt x="3255" y="1111"/>
                      <a:pt x="3290" y="439"/>
                      <a:pt x="2901" y="120"/>
                    </a:cubicBezTo>
                    <a:cubicBezTo>
                      <a:pt x="2793" y="34"/>
                      <a:pt x="2652" y="0"/>
                      <a:pt x="2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2"/>
              <p:cNvSpPr/>
              <p:nvPr/>
            </p:nvSpPr>
            <p:spPr>
              <a:xfrm>
                <a:off x="-4533525" y="589300"/>
                <a:ext cx="646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461" extrusionOk="0">
                    <a:moveTo>
                      <a:pt x="2268" y="1"/>
                    </a:moveTo>
                    <a:cubicBezTo>
                      <a:pt x="2202" y="1"/>
                      <a:pt x="2137" y="29"/>
                      <a:pt x="2088" y="94"/>
                    </a:cubicBezTo>
                    <a:cubicBezTo>
                      <a:pt x="1487" y="766"/>
                      <a:pt x="850" y="1403"/>
                      <a:pt x="107" y="2004"/>
                    </a:cubicBezTo>
                    <a:cubicBezTo>
                      <a:pt x="1" y="2075"/>
                      <a:pt x="36" y="2287"/>
                      <a:pt x="107" y="2394"/>
                    </a:cubicBezTo>
                    <a:cubicBezTo>
                      <a:pt x="171" y="2441"/>
                      <a:pt x="235" y="2461"/>
                      <a:pt x="295" y="2461"/>
                    </a:cubicBezTo>
                    <a:cubicBezTo>
                      <a:pt x="369" y="2461"/>
                      <a:pt x="438" y="2432"/>
                      <a:pt x="496" y="2394"/>
                    </a:cubicBezTo>
                    <a:cubicBezTo>
                      <a:pt x="1239" y="1792"/>
                      <a:pt x="1876" y="1156"/>
                      <a:pt x="2477" y="483"/>
                    </a:cubicBezTo>
                    <a:cubicBezTo>
                      <a:pt x="2583" y="342"/>
                      <a:pt x="2583" y="200"/>
                      <a:pt x="2477" y="94"/>
                    </a:cubicBezTo>
                    <a:cubicBezTo>
                      <a:pt x="2420" y="37"/>
                      <a:pt x="2343" y="1"/>
                      <a:pt x="2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2"/>
              <p:cNvSpPr/>
              <p:nvPr/>
            </p:nvSpPr>
            <p:spPr>
              <a:xfrm>
                <a:off x="-4542000" y="596850"/>
                <a:ext cx="8087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130" extrusionOk="0">
                    <a:moveTo>
                      <a:pt x="408" y="0"/>
                    </a:moveTo>
                    <a:cubicBezTo>
                      <a:pt x="160" y="0"/>
                      <a:pt x="0" y="356"/>
                      <a:pt x="269" y="535"/>
                    </a:cubicBezTo>
                    <a:cubicBezTo>
                      <a:pt x="1083" y="1030"/>
                      <a:pt x="1896" y="1561"/>
                      <a:pt x="2710" y="2092"/>
                    </a:cubicBezTo>
                    <a:cubicBezTo>
                      <a:pt x="2752" y="2118"/>
                      <a:pt x="2794" y="2129"/>
                      <a:pt x="2834" y="2129"/>
                    </a:cubicBezTo>
                    <a:cubicBezTo>
                      <a:pt x="3064" y="2129"/>
                      <a:pt x="3234" y="1747"/>
                      <a:pt x="2993" y="1596"/>
                    </a:cubicBezTo>
                    <a:cubicBezTo>
                      <a:pt x="2179" y="1101"/>
                      <a:pt x="1366" y="571"/>
                      <a:pt x="552" y="40"/>
                    </a:cubicBezTo>
                    <a:cubicBezTo>
                      <a:pt x="503" y="12"/>
                      <a:pt x="454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2"/>
              <p:cNvSpPr/>
              <p:nvPr/>
            </p:nvSpPr>
            <p:spPr>
              <a:xfrm>
                <a:off x="-4400800" y="600975"/>
                <a:ext cx="3640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1363" extrusionOk="0">
                    <a:moveTo>
                      <a:pt x="14187" y="1"/>
                    </a:moveTo>
                    <a:cubicBezTo>
                      <a:pt x="14151" y="1"/>
                      <a:pt x="14114" y="6"/>
                      <a:pt x="14077" y="16"/>
                    </a:cubicBezTo>
                    <a:cubicBezTo>
                      <a:pt x="13950" y="29"/>
                      <a:pt x="13887" y="105"/>
                      <a:pt x="13874" y="197"/>
                    </a:cubicBezTo>
                    <a:lnTo>
                      <a:pt x="13874" y="197"/>
                    </a:lnTo>
                    <a:cubicBezTo>
                      <a:pt x="13805" y="207"/>
                      <a:pt x="13727" y="211"/>
                      <a:pt x="13648" y="211"/>
                    </a:cubicBezTo>
                    <a:cubicBezTo>
                      <a:pt x="13475" y="211"/>
                      <a:pt x="13299" y="193"/>
                      <a:pt x="13192" y="193"/>
                    </a:cubicBezTo>
                    <a:cubicBezTo>
                      <a:pt x="12874" y="229"/>
                      <a:pt x="12591" y="229"/>
                      <a:pt x="12308" y="264"/>
                    </a:cubicBezTo>
                    <a:cubicBezTo>
                      <a:pt x="11707" y="264"/>
                      <a:pt x="11105" y="299"/>
                      <a:pt x="10539" y="335"/>
                    </a:cubicBezTo>
                    <a:cubicBezTo>
                      <a:pt x="9407" y="370"/>
                      <a:pt x="8311" y="441"/>
                      <a:pt x="7214" y="476"/>
                    </a:cubicBezTo>
                    <a:cubicBezTo>
                      <a:pt x="4915" y="618"/>
                      <a:pt x="2651" y="724"/>
                      <a:pt x="387" y="830"/>
                    </a:cubicBezTo>
                    <a:cubicBezTo>
                      <a:pt x="44" y="830"/>
                      <a:pt x="0" y="1362"/>
                      <a:pt x="353" y="1362"/>
                    </a:cubicBezTo>
                    <a:cubicBezTo>
                      <a:pt x="364" y="1362"/>
                      <a:pt x="375" y="1362"/>
                      <a:pt x="387" y="1361"/>
                    </a:cubicBezTo>
                    <a:cubicBezTo>
                      <a:pt x="3323" y="1219"/>
                      <a:pt x="6259" y="1078"/>
                      <a:pt x="9195" y="936"/>
                    </a:cubicBezTo>
                    <a:cubicBezTo>
                      <a:pt x="10646" y="865"/>
                      <a:pt x="12061" y="795"/>
                      <a:pt x="13511" y="724"/>
                    </a:cubicBezTo>
                    <a:cubicBezTo>
                      <a:pt x="13586" y="724"/>
                      <a:pt x="13687" y="729"/>
                      <a:pt x="13795" y="729"/>
                    </a:cubicBezTo>
                    <a:cubicBezTo>
                      <a:pt x="14093" y="729"/>
                      <a:pt x="14449" y="691"/>
                      <a:pt x="14501" y="406"/>
                    </a:cubicBezTo>
                    <a:cubicBezTo>
                      <a:pt x="14561" y="165"/>
                      <a:pt x="14391" y="1"/>
                      <a:pt x="14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2"/>
              <p:cNvSpPr/>
              <p:nvPr/>
            </p:nvSpPr>
            <p:spPr>
              <a:xfrm>
                <a:off x="-4351350" y="459650"/>
                <a:ext cx="40725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335" extrusionOk="0">
                    <a:moveTo>
                      <a:pt x="1308" y="1"/>
                    </a:moveTo>
                    <a:cubicBezTo>
                      <a:pt x="1194" y="1"/>
                      <a:pt x="1091" y="69"/>
                      <a:pt x="1062" y="186"/>
                    </a:cubicBezTo>
                    <a:cubicBezTo>
                      <a:pt x="956" y="717"/>
                      <a:pt x="815" y="1248"/>
                      <a:pt x="673" y="1778"/>
                    </a:cubicBezTo>
                    <a:cubicBezTo>
                      <a:pt x="602" y="2026"/>
                      <a:pt x="567" y="2274"/>
                      <a:pt x="461" y="2486"/>
                    </a:cubicBezTo>
                    <a:cubicBezTo>
                      <a:pt x="425" y="2627"/>
                      <a:pt x="355" y="2769"/>
                      <a:pt x="213" y="2804"/>
                    </a:cubicBezTo>
                    <a:cubicBezTo>
                      <a:pt x="72" y="2804"/>
                      <a:pt x="1" y="2981"/>
                      <a:pt x="36" y="3122"/>
                    </a:cubicBezTo>
                    <a:cubicBezTo>
                      <a:pt x="72" y="3299"/>
                      <a:pt x="213" y="3335"/>
                      <a:pt x="355" y="3335"/>
                    </a:cubicBezTo>
                    <a:cubicBezTo>
                      <a:pt x="885" y="3229"/>
                      <a:pt x="1027" y="2556"/>
                      <a:pt x="1168" y="2132"/>
                    </a:cubicBezTo>
                    <a:cubicBezTo>
                      <a:pt x="1310" y="1531"/>
                      <a:pt x="1451" y="929"/>
                      <a:pt x="1593" y="328"/>
                    </a:cubicBezTo>
                    <a:cubicBezTo>
                      <a:pt x="1628" y="186"/>
                      <a:pt x="1557" y="45"/>
                      <a:pt x="1381" y="10"/>
                    </a:cubicBezTo>
                    <a:cubicBezTo>
                      <a:pt x="1356" y="4"/>
                      <a:pt x="1332" y="1"/>
                      <a:pt x="1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2"/>
              <p:cNvSpPr/>
              <p:nvPr/>
            </p:nvSpPr>
            <p:spPr>
              <a:xfrm>
                <a:off x="-4370075" y="455425"/>
                <a:ext cx="1151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254" extrusionOk="0">
                    <a:moveTo>
                      <a:pt x="4283" y="0"/>
                    </a:moveTo>
                    <a:cubicBezTo>
                      <a:pt x="4273" y="0"/>
                      <a:pt x="4263" y="1"/>
                      <a:pt x="4252" y="2"/>
                    </a:cubicBezTo>
                    <a:cubicBezTo>
                      <a:pt x="2908" y="108"/>
                      <a:pt x="1599" y="355"/>
                      <a:pt x="290" y="709"/>
                    </a:cubicBezTo>
                    <a:cubicBezTo>
                      <a:pt x="0" y="806"/>
                      <a:pt x="91" y="1254"/>
                      <a:pt x="350" y="1254"/>
                    </a:cubicBezTo>
                    <a:cubicBezTo>
                      <a:pt x="376" y="1254"/>
                      <a:pt x="403" y="1249"/>
                      <a:pt x="432" y="1240"/>
                    </a:cubicBezTo>
                    <a:lnTo>
                      <a:pt x="467" y="1240"/>
                    </a:lnTo>
                    <a:cubicBezTo>
                      <a:pt x="1705" y="886"/>
                      <a:pt x="2943" y="674"/>
                      <a:pt x="4252" y="568"/>
                    </a:cubicBezTo>
                    <a:cubicBezTo>
                      <a:pt x="4595" y="533"/>
                      <a:pt x="4605" y="0"/>
                      <a:pt x="4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2"/>
              <p:cNvSpPr/>
              <p:nvPr/>
            </p:nvSpPr>
            <p:spPr>
              <a:xfrm>
                <a:off x="-4302700" y="459650"/>
                <a:ext cx="62300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2947" extrusionOk="0">
                    <a:moveTo>
                      <a:pt x="491" y="1"/>
                    </a:moveTo>
                    <a:cubicBezTo>
                      <a:pt x="368" y="1"/>
                      <a:pt x="242" y="69"/>
                      <a:pt x="213" y="186"/>
                    </a:cubicBezTo>
                    <a:lnTo>
                      <a:pt x="248" y="186"/>
                    </a:lnTo>
                    <a:cubicBezTo>
                      <a:pt x="107" y="965"/>
                      <a:pt x="1" y="1884"/>
                      <a:pt x="567" y="2486"/>
                    </a:cubicBezTo>
                    <a:cubicBezTo>
                      <a:pt x="820" y="2760"/>
                      <a:pt x="1212" y="2947"/>
                      <a:pt x="1593" y="2947"/>
                    </a:cubicBezTo>
                    <a:cubicBezTo>
                      <a:pt x="1849" y="2947"/>
                      <a:pt x="2100" y="2862"/>
                      <a:pt x="2300" y="2663"/>
                    </a:cubicBezTo>
                    <a:cubicBezTo>
                      <a:pt x="2492" y="2471"/>
                      <a:pt x="2301" y="2194"/>
                      <a:pt x="2091" y="2194"/>
                    </a:cubicBezTo>
                    <a:cubicBezTo>
                      <a:pt x="2030" y="2194"/>
                      <a:pt x="1967" y="2218"/>
                      <a:pt x="1911" y="2274"/>
                    </a:cubicBezTo>
                    <a:cubicBezTo>
                      <a:pt x="1911" y="2274"/>
                      <a:pt x="1843" y="2319"/>
                      <a:pt x="1834" y="2319"/>
                    </a:cubicBezTo>
                    <a:cubicBezTo>
                      <a:pt x="1831" y="2319"/>
                      <a:pt x="1833" y="2316"/>
                      <a:pt x="1840" y="2309"/>
                    </a:cubicBezTo>
                    <a:lnTo>
                      <a:pt x="1840" y="2309"/>
                    </a:lnTo>
                    <a:lnTo>
                      <a:pt x="1805" y="2344"/>
                    </a:lnTo>
                    <a:cubicBezTo>
                      <a:pt x="1769" y="2344"/>
                      <a:pt x="1734" y="2380"/>
                      <a:pt x="1769" y="2380"/>
                    </a:cubicBezTo>
                    <a:lnTo>
                      <a:pt x="1663" y="2380"/>
                    </a:lnTo>
                    <a:cubicBezTo>
                      <a:pt x="1663" y="2380"/>
                      <a:pt x="1632" y="2395"/>
                      <a:pt x="1621" y="2395"/>
                    </a:cubicBezTo>
                    <a:cubicBezTo>
                      <a:pt x="1616" y="2395"/>
                      <a:pt x="1616" y="2391"/>
                      <a:pt x="1628" y="2380"/>
                    </a:cubicBezTo>
                    <a:lnTo>
                      <a:pt x="1415" y="2380"/>
                    </a:lnTo>
                    <a:cubicBezTo>
                      <a:pt x="1380" y="2380"/>
                      <a:pt x="1309" y="2344"/>
                      <a:pt x="1274" y="2344"/>
                    </a:cubicBezTo>
                    <a:cubicBezTo>
                      <a:pt x="1239" y="2309"/>
                      <a:pt x="1239" y="2309"/>
                      <a:pt x="1203" y="2309"/>
                    </a:cubicBezTo>
                    <a:cubicBezTo>
                      <a:pt x="1203" y="2309"/>
                      <a:pt x="1168" y="2274"/>
                      <a:pt x="1132" y="2274"/>
                    </a:cubicBezTo>
                    <a:cubicBezTo>
                      <a:pt x="1026" y="2203"/>
                      <a:pt x="991" y="2167"/>
                      <a:pt x="885" y="2061"/>
                    </a:cubicBezTo>
                    <a:cubicBezTo>
                      <a:pt x="885" y="2061"/>
                      <a:pt x="885" y="2026"/>
                      <a:pt x="849" y="2026"/>
                    </a:cubicBezTo>
                    <a:cubicBezTo>
                      <a:pt x="849" y="1991"/>
                      <a:pt x="849" y="1955"/>
                      <a:pt x="814" y="1955"/>
                    </a:cubicBezTo>
                    <a:cubicBezTo>
                      <a:pt x="779" y="1884"/>
                      <a:pt x="779" y="1814"/>
                      <a:pt x="743" y="1743"/>
                    </a:cubicBezTo>
                    <a:cubicBezTo>
                      <a:pt x="708" y="1601"/>
                      <a:pt x="673" y="1460"/>
                      <a:pt x="673" y="1318"/>
                    </a:cubicBezTo>
                    <a:cubicBezTo>
                      <a:pt x="637" y="1000"/>
                      <a:pt x="708" y="646"/>
                      <a:pt x="743" y="328"/>
                    </a:cubicBezTo>
                    <a:cubicBezTo>
                      <a:pt x="779" y="186"/>
                      <a:pt x="708" y="45"/>
                      <a:pt x="567" y="10"/>
                    </a:cubicBezTo>
                    <a:cubicBezTo>
                      <a:pt x="542" y="4"/>
                      <a:pt x="517" y="1"/>
                      <a:pt x="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2"/>
              <p:cNvSpPr/>
              <p:nvPr/>
            </p:nvSpPr>
            <p:spPr>
              <a:xfrm>
                <a:off x="-4231075" y="412575"/>
                <a:ext cx="18600" cy="12825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5130" extrusionOk="0">
                    <a:moveTo>
                      <a:pt x="470" y="0"/>
                    </a:moveTo>
                    <a:cubicBezTo>
                      <a:pt x="337" y="0"/>
                      <a:pt x="195" y="89"/>
                      <a:pt x="178" y="265"/>
                    </a:cubicBezTo>
                    <a:cubicBezTo>
                      <a:pt x="1" y="1786"/>
                      <a:pt x="1" y="3343"/>
                      <a:pt x="178" y="4864"/>
                    </a:cubicBezTo>
                    <a:cubicBezTo>
                      <a:pt x="195" y="5041"/>
                      <a:pt x="328" y="5129"/>
                      <a:pt x="456" y="5129"/>
                    </a:cubicBezTo>
                    <a:cubicBezTo>
                      <a:pt x="584" y="5129"/>
                      <a:pt x="708" y="5041"/>
                      <a:pt x="708" y="4864"/>
                    </a:cubicBezTo>
                    <a:cubicBezTo>
                      <a:pt x="708" y="4652"/>
                      <a:pt x="744" y="4439"/>
                      <a:pt x="744" y="4227"/>
                    </a:cubicBezTo>
                    <a:cubicBezTo>
                      <a:pt x="744" y="4133"/>
                      <a:pt x="703" y="4064"/>
                      <a:pt x="644" y="4020"/>
                    </a:cubicBezTo>
                    <a:lnTo>
                      <a:pt x="644" y="4020"/>
                    </a:lnTo>
                    <a:cubicBezTo>
                      <a:pt x="572" y="2770"/>
                      <a:pt x="593" y="1506"/>
                      <a:pt x="708" y="265"/>
                    </a:cubicBezTo>
                    <a:cubicBezTo>
                      <a:pt x="726" y="89"/>
                      <a:pt x="602" y="0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2"/>
              <p:cNvSpPr/>
              <p:nvPr/>
            </p:nvSpPr>
            <p:spPr>
              <a:xfrm>
                <a:off x="-4232950" y="409175"/>
                <a:ext cx="80900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478" extrusionOk="0">
                    <a:moveTo>
                      <a:pt x="1921" y="1"/>
                    </a:moveTo>
                    <a:cubicBezTo>
                      <a:pt x="1859" y="1"/>
                      <a:pt x="1797" y="5"/>
                      <a:pt x="1738" y="12"/>
                    </a:cubicBezTo>
                    <a:cubicBezTo>
                      <a:pt x="1102" y="83"/>
                      <a:pt x="536" y="401"/>
                      <a:pt x="147" y="932"/>
                    </a:cubicBezTo>
                    <a:cubicBezTo>
                      <a:pt x="1" y="1127"/>
                      <a:pt x="189" y="1305"/>
                      <a:pt x="390" y="1305"/>
                    </a:cubicBezTo>
                    <a:cubicBezTo>
                      <a:pt x="482" y="1305"/>
                      <a:pt x="576" y="1268"/>
                      <a:pt x="642" y="1180"/>
                    </a:cubicBezTo>
                    <a:cubicBezTo>
                      <a:pt x="889" y="861"/>
                      <a:pt x="1243" y="649"/>
                      <a:pt x="1632" y="578"/>
                    </a:cubicBezTo>
                    <a:cubicBezTo>
                      <a:pt x="1698" y="562"/>
                      <a:pt x="1801" y="538"/>
                      <a:pt x="1897" y="538"/>
                    </a:cubicBezTo>
                    <a:cubicBezTo>
                      <a:pt x="2008" y="538"/>
                      <a:pt x="2108" y="570"/>
                      <a:pt x="2127" y="684"/>
                    </a:cubicBezTo>
                    <a:cubicBezTo>
                      <a:pt x="2198" y="861"/>
                      <a:pt x="2163" y="1109"/>
                      <a:pt x="2127" y="1286"/>
                    </a:cubicBezTo>
                    <a:cubicBezTo>
                      <a:pt x="2057" y="1675"/>
                      <a:pt x="1880" y="2064"/>
                      <a:pt x="1668" y="2382"/>
                    </a:cubicBezTo>
                    <a:cubicBezTo>
                      <a:pt x="1612" y="2460"/>
                      <a:pt x="1529" y="2572"/>
                      <a:pt x="1430" y="2684"/>
                    </a:cubicBezTo>
                    <a:lnTo>
                      <a:pt x="1430" y="2684"/>
                    </a:lnTo>
                    <a:cubicBezTo>
                      <a:pt x="1340" y="2666"/>
                      <a:pt x="1249" y="2656"/>
                      <a:pt x="1159" y="2656"/>
                    </a:cubicBezTo>
                    <a:cubicBezTo>
                      <a:pt x="817" y="2656"/>
                      <a:pt x="494" y="2800"/>
                      <a:pt x="288" y="3161"/>
                    </a:cubicBezTo>
                    <a:cubicBezTo>
                      <a:pt x="217" y="3302"/>
                      <a:pt x="253" y="3479"/>
                      <a:pt x="394" y="3550"/>
                    </a:cubicBezTo>
                    <a:cubicBezTo>
                      <a:pt x="517" y="3607"/>
                      <a:pt x="639" y="3633"/>
                      <a:pt x="759" y="3633"/>
                    </a:cubicBezTo>
                    <a:cubicBezTo>
                      <a:pt x="1044" y="3633"/>
                      <a:pt x="1319" y="3491"/>
                      <a:pt x="1560" y="3298"/>
                    </a:cubicBezTo>
                    <a:lnTo>
                      <a:pt x="1560" y="3298"/>
                    </a:lnTo>
                    <a:cubicBezTo>
                      <a:pt x="1742" y="3392"/>
                      <a:pt x="1911" y="3532"/>
                      <a:pt x="2021" y="3656"/>
                    </a:cubicBezTo>
                    <a:cubicBezTo>
                      <a:pt x="2410" y="4080"/>
                      <a:pt x="2623" y="4646"/>
                      <a:pt x="2658" y="5212"/>
                    </a:cubicBezTo>
                    <a:cubicBezTo>
                      <a:pt x="2676" y="5389"/>
                      <a:pt x="2808" y="5478"/>
                      <a:pt x="2941" y="5478"/>
                    </a:cubicBezTo>
                    <a:cubicBezTo>
                      <a:pt x="3074" y="5478"/>
                      <a:pt x="3206" y="5389"/>
                      <a:pt x="3224" y="5212"/>
                    </a:cubicBezTo>
                    <a:cubicBezTo>
                      <a:pt x="3224" y="5071"/>
                      <a:pt x="3224" y="4965"/>
                      <a:pt x="3224" y="4823"/>
                    </a:cubicBezTo>
                    <a:cubicBezTo>
                      <a:pt x="3235" y="4712"/>
                      <a:pt x="3187" y="4636"/>
                      <a:pt x="3115" y="4594"/>
                    </a:cubicBezTo>
                    <a:lnTo>
                      <a:pt x="3115" y="4594"/>
                    </a:lnTo>
                    <a:cubicBezTo>
                      <a:pt x="2957" y="4002"/>
                      <a:pt x="2646" y="3450"/>
                      <a:pt x="2198" y="3054"/>
                    </a:cubicBezTo>
                    <a:cubicBezTo>
                      <a:pt x="2127" y="2997"/>
                      <a:pt x="2051" y="2944"/>
                      <a:pt x="1970" y="2896"/>
                    </a:cubicBezTo>
                    <a:lnTo>
                      <a:pt x="1970" y="2896"/>
                    </a:lnTo>
                    <a:cubicBezTo>
                      <a:pt x="1976" y="2890"/>
                      <a:pt x="1981" y="2884"/>
                      <a:pt x="1986" y="2878"/>
                    </a:cubicBezTo>
                    <a:cubicBezTo>
                      <a:pt x="2375" y="2382"/>
                      <a:pt x="2623" y="1781"/>
                      <a:pt x="2693" y="1144"/>
                    </a:cubicBezTo>
                    <a:cubicBezTo>
                      <a:pt x="2729" y="861"/>
                      <a:pt x="2729" y="508"/>
                      <a:pt x="2552" y="260"/>
                    </a:cubicBezTo>
                    <a:cubicBezTo>
                      <a:pt x="2412" y="64"/>
                      <a:pt x="2160" y="1"/>
                      <a:pt x="1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32"/>
            <p:cNvGrpSpPr/>
            <p:nvPr/>
          </p:nvGrpSpPr>
          <p:grpSpPr>
            <a:xfrm>
              <a:off x="404038" y="4517000"/>
              <a:ext cx="1037725" cy="370450"/>
              <a:chOff x="-2901375" y="1833775"/>
              <a:chExt cx="1037725" cy="370450"/>
            </a:xfrm>
          </p:grpSpPr>
          <p:sp>
            <p:nvSpPr>
              <p:cNvPr id="1606" name="Google Shape;1606;p32"/>
              <p:cNvSpPr/>
              <p:nvPr/>
            </p:nvSpPr>
            <p:spPr>
              <a:xfrm>
                <a:off x="-2901375" y="1930725"/>
                <a:ext cx="108100" cy="131125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5245" extrusionOk="0">
                    <a:moveTo>
                      <a:pt x="3996" y="1"/>
                    </a:moveTo>
                    <a:cubicBezTo>
                      <a:pt x="3884" y="1"/>
                      <a:pt x="3772" y="63"/>
                      <a:pt x="3729" y="206"/>
                    </a:cubicBezTo>
                    <a:cubicBezTo>
                      <a:pt x="3273" y="1545"/>
                      <a:pt x="2790" y="2885"/>
                      <a:pt x="2326" y="4224"/>
                    </a:cubicBezTo>
                    <a:lnTo>
                      <a:pt x="2326" y="4224"/>
                    </a:lnTo>
                    <a:cubicBezTo>
                      <a:pt x="1704" y="3029"/>
                      <a:pt x="1134" y="1807"/>
                      <a:pt x="616" y="559"/>
                    </a:cubicBezTo>
                    <a:cubicBezTo>
                      <a:pt x="561" y="434"/>
                      <a:pt x="445" y="380"/>
                      <a:pt x="333" y="380"/>
                    </a:cubicBezTo>
                    <a:cubicBezTo>
                      <a:pt x="161" y="380"/>
                      <a:pt x="0" y="508"/>
                      <a:pt x="86" y="701"/>
                    </a:cubicBezTo>
                    <a:lnTo>
                      <a:pt x="86" y="736"/>
                    </a:lnTo>
                    <a:cubicBezTo>
                      <a:pt x="687" y="2222"/>
                      <a:pt x="1395" y="3672"/>
                      <a:pt x="2138" y="5087"/>
                    </a:cubicBezTo>
                    <a:cubicBezTo>
                      <a:pt x="2200" y="5197"/>
                      <a:pt x="2291" y="5244"/>
                      <a:pt x="2378" y="5244"/>
                    </a:cubicBezTo>
                    <a:cubicBezTo>
                      <a:pt x="2488" y="5244"/>
                      <a:pt x="2593" y="5170"/>
                      <a:pt x="2633" y="5052"/>
                    </a:cubicBezTo>
                    <a:cubicBezTo>
                      <a:pt x="3199" y="3460"/>
                      <a:pt x="3729" y="1903"/>
                      <a:pt x="4260" y="347"/>
                    </a:cubicBezTo>
                    <a:cubicBezTo>
                      <a:pt x="4323" y="136"/>
                      <a:pt x="4160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2"/>
              <p:cNvSpPr/>
              <p:nvPr/>
            </p:nvSpPr>
            <p:spPr>
              <a:xfrm>
                <a:off x="-2731225" y="1984275"/>
                <a:ext cx="619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868" extrusionOk="0">
                    <a:moveTo>
                      <a:pt x="2196" y="0"/>
                    </a:moveTo>
                    <a:cubicBezTo>
                      <a:pt x="2172" y="0"/>
                      <a:pt x="2148" y="3"/>
                      <a:pt x="2123" y="9"/>
                    </a:cubicBezTo>
                    <a:cubicBezTo>
                      <a:pt x="1487" y="115"/>
                      <a:pt x="850" y="221"/>
                      <a:pt x="248" y="327"/>
                    </a:cubicBezTo>
                    <a:cubicBezTo>
                      <a:pt x="72" y="363"/>
                      <a:pt x="1" y="540"/>
                      <a:pt x="36" y="681"/>
                    </a:cubicBezTo>
                    <a:cubicBezTo>
                      <a:pt x="66" y="798"/>
                      <a:pt x="168" y="867"/>
                      <a:pt x="302" y="867"/>
                    </a:cubicBezTo>
                    <a:cubicBezTo>
                      <a:pt x="330" y="867"/>
                      <a:pt x="360" y="864"/>
                      <a:pt x="390" y="858"/>
                    </a:cubicBezTo>
                    <a:cubicBezTo>
                      <a:pt x="991" y="752"/>
                      <a:pt x="1628" y="646"/>
                      <a:pt x="2265" y="540"/>
                    </a:cubicBezTo>
                    <a:cubicBezTo>
                      <a:pt x="2406" y="504"/>
                      <a:pt x="2477" y="327"/>
                      <a:pt x="2442" y="186"/>
                    </a:cubicBezTo>
                    <a:cubicBezTo>
                      <a:pt x="2412" y="69"/>
                      <a:pt x="2310" y="0"/>
                      <a:pt x="2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2"/>
              <p:cNvSpPr/>
              <p:nvPr/>
            </p:nvSpPr>
            <p:spPr>
              <a:xfrm>
                <a:off x="-2733875" y="2036100"/>
                <a:ext cx="646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788" extrusionOk="0">
                    <a:moveTo>
                      <a:pt x="2290" y="1"/>
                    </a:moveTo>
                    <a:cubicBezTo>
                      <a:pt x="2258" y="1"/>
                      <a:pt x="2225" y="8"/>
                      <a:pt x="2194" y="23"/>
                    </a:cubicBezTo>
                    <a:cubicBezTo>
                      <a:pt x="1803" y="170"/>
                      <a:pt x="1379" y="249"/>
                      <a:pt x="955" y="249"/>
                    </a:cubicBezTo>
                    <a:cubicBezTo>
                      <a:pt x="766" y="249"/>
                      <a:pt x="576" y="233"/>
                      <a:pt x="390" y="200"/>
                    </a:cubicBezTo>
                    <a:cubicBezTo>
                      <a:pt x="366" y="194"/>
                      <a:pt x="340" y="191"/>
                      <a:pt x="315" y="191"/>
                    </a:cubicBezTo>
                    <a:cubicBezTo>
                      <a:pt x="192" y="191"/>
                      <a:pt x="65" y="260"/>
                      <a:pt x="36" y="377"/>
                    </a:cubicBezTo>
                    <a:cubicBezTo>
                      <a:pt x="1" y="518"/>
                      <a:pt x="71" y="695"/>
                      <a:pt x="248" y="731"/>
                    </a:cubicBezTo>
                    <a:cubicBezTo>
                      <a:pt x="493" y="767"/>
                      <a:pt x="737" y="787"/>
                      <a:pt x="980" y="787"/>
                    </a:cubicBezTo>
                    <a:cubicBezTo>
                      <a:pt x="1440" y="787"/>
                      <a:pt x="1895" y="716"/>
                      <a:pt x="2335" y="554"/>
                    </a:cubicBezTo>
                    <a:cubicBezTo>
                      <a:pt x="2477" y="483"/>
                      <a:pt x="2583" y="377"/>
                      <a:pt x="2548" y="200"/>
                    </a:cubicBezTo>
                    <a:cubicBezTo>
                      <a:pt x="2520" y="90"/>
                      <a:pt x="2406" y="1"/>
                      <a:pt x="2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2"/>
              <p:cNvSpPr/>
              <p:nvPr/>
            </p:nvSpPr>
            <p:spPr>
              <a:xfrm>
                <a:off x="-2579975" y="2014525"/>
                <a:ext cx="1936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7747" h="872" extrusionOk="0">
                    <a:moveTo>
                      <a:pt x="322" y="0"/>
                    </a:moveTo>
                    <a:cubicBezTo>
                      <a:pt x="0" y="0"/>
                      <a:pt x="11" y="532"/>
                      <a:pt x="354" y="532"/>
                    </a:cubicBezTo>
                    <a:cubicBezTo>
                      <a:pt x="1627" y="568"/>
                      <a:pt x="2936" y="639"/>
                      <a:pt x="4209" y="674"/>
                    </a:cubicBezTo>
                    <a:cubicBezTo>
                      <a:pt x="4846" y="674"/>
                      <a:pt x="5483" y="709"/>
                      <a:pt x="6119" y="709"/>
                    </a:cubicBezTo>
                    <a:cubicBezTo>
                      <a:pt x="6473" y="745"/>
                      <a:pt x="6827" y="709"/>
                      <a:pt x="7145" y="815"/>
                    </a:cubicBezTo>
                    <a:cubicBezTo>
                      <a:pt x="7253" y="837"/>
                      <a:pt x="7334" y="871"/>
                      <a:pt x="7421" y="871"/>
                    </a:cubicBezTo>
                    <a:cubicBezTo>
                      <a:pt x="7477" y="871"/>
                      <a:pt x="7536" y="857"/>
                      <a:pt x="7605" y="815"/>
                    </a:cubicBezTo>
                    <a:cubicBezTo>
                      <a:pt x="7676" y="780"/>
                      <a:pt x="7747" y="674"/>
                      <a:pt x="7711" y="568"/>
                    </a:cubicBezTo>
                    <a:cubicBezTo>
                      <a:pt x="7711" y="426"/>
                      <a:pt x="7676" y="356"/>
                      <a:pt x="7534" y="249"/>
                    </a:cubicBezTo>
                    <a:cubicBezTo>
                      <a:pt x="7499" y="232"/>
                      <a:pt x="7446" y="223"/>
                      <a:pt x="7393" y="223"/>
                    </a:cubicBezTo>
                    <a:cubicBezTo>
                      <a:pt x="7340" y="223"/>
                      <a:pt x="7287" y="232"/>
                      <a:pt x="7251" y="249"/>
                    </a:cubicBezTo>
                    <a:lnTo>
                      <a:pt x="7251" y="250"/>
                    </a:lnTo>
                    <a:lnTo>
                      <a:pt x="7251" y="250"/>
                    </a:lnTo>
                    <a:cubicBezTo>
                      <a:pt x="7238" y="249"/>
                      <a:pt x="7226" y="249"/>
                      <a:pt x="7216" y="249"/>
                    </a:cubicBezTo>
                    <a:cubicBezTo>
                      <a:pt x="7163" y="214"/>
                      <a:pt x="7101" y="205"/>
                      <a:pt x="7035" y="205"/>
                    </a:cubicBezTo>
                    <a:cubicBezTo>
                      <a:pt x="6968" y="205"/>
                      <a:pt x="6898" y="214"/>
                      <a:pt x="6827" y="214"/>
                    </a:cubicBezTo>
                    <a:lnTo>
                      <a:pt x="5978" y="179"/>
                    </a:lnTo>
                    <a:cubicBezTo>
                      <a:pt x="5341" y="143"/>
                      <a:pt x="4705" y="143"/>
                      <a:pt x="4068" y="108"/>
                    </a:cubicBezTo>
                    <a:cubicBezTo>
                      <a:pt x="2830" y="73"/>
                      <a:pt x="1592" y="37"/>
                      <a:pt x="354" y="2"/>
                    </a:cubicBezTo>
                    <a:cubicBezTo>
                      <a:pt x="343" y="1"/>
                      <a:pt x="332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2"/>
              <p:cNvSpPr/>
              <p:nvPr/>
            </p:nvSpPr>
            <p:spPr>
              <a:xfrm>
                <a:off x="-2513350" y="1833775"/>
                <a:ext cx="70900" cy="1432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5729" extrusionOk="0">
                    <a:moveTo>
                      <a:pt x="2365" y="0"/>
                    </a:moveTo>
                    <a:cubicBezTo>
                      <a:pt x="2256" y="0"/>
                      <a:pt x="2160" y="59"/>
                      <a:pt x="2146" y="192"/>
                    </a:cubicBezTo>
                    <a:cubicBezTo>
                      <a:pt x="1969" y="1501"/>
                      <a:pt x="1297" y="2669"/>
                      <a:pt x="235" y="3411"/>
                    </a:cubicBezTo>
                    <a:cubicBezTo>
                      <a:pt x="1" y="3588"/>
                      <a:pt x="155" y="3958"/>
                      <a:pt x="377" y="3958"/>
                    </a:cubicBezTo>
                    <a:cubicBezTo>
                      <a:pt x="422" y="3958"/>
                      <a:pt x="470" y="3943"/>
                      <a:pt x="518" y="3907"/>
                    </a:cubicBezTo>
                    <a:cubicBezTo>
                      <a:pt x="1222" y="3395"/>
                      <a:pt x="1797" y="2729"/>
                      <a:pt x="2182" y="1971"/>
                    </a:cubicBezTo>
                    <a:lnTo>
                      <a:pt x="2182" y="1971"/>
                    </a:lnTo>
                    <a:cubicBezTo>
                      <a:pt x="2208" y="3128"/>
                      <a:pt x="2239" y="4296"/>
                      <a:pt x="2287" y="5463"/>
                    </a:cubicBezTo>
                    <a:cubicBezTo>
                      <a:pt x="2287" y="5640"/>
                      <a:pt x="2429" y="5728"/>
                      <a:pt x="2566" y="5728"/>
                    </a:cubicBezTo>
                    <a:cubicBezTo>
                      <a:pt x="2703" y="5728"/>
                      <a:pt x="2835" y="5640"/>
                      <a:pt x="2818" y="5463"/>
                    </a:cubicBezTo>
                    <a:cubicBezTo>
                      <a:pt x="2782" y="3730"/>
                      <a:pt x="2747" y="1996"/>
                      <a:pt x="2712" y="299"/>
                    </a:cubicBezTo>
                    <a:cubicBezTo>
                      <a:pt x="2691" y="114"/>
                      <a:pt x="2515" y="0"/>
                      <a:pt x="23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2"/>
              <p:cNvSpPr/>
              <p:nvPr/>
            </p:nvSpPr>
            <p:spPr>
              <a:xfrm>
                <a:off x="-2498625" y="2070850"/>
                <a:ext cx="8137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5335" extrusionOk="0">
                    <a:moveTo>
                      <a:pt x="1904" y="1"/>
                    </a:moveTo>
                    <a:cubicBezTo>
                      <a:pt x="1758" y="1"/>
                      <a:pt x="1602" y="33"/>
                      <a:pt x="1451" y="83"/>
                    </a:cubicBezTo>
                    <a:cubicBezTo>
                      <a:pt x="1026" y="225"/>
                      <a:pt x="672" y="473"/>
                      <a:pt x="425" y="862"/>
                    </a:cubicBezTo>
                    <a:cubicBezTo>
                      <a:pt x="275" y="1062"/>
                      <a:pt x="478" y="1262"/>
                      <a:pt x="673" y="1262"/>
                    </a:cubicBezTo>
                    <a:cubicBezTo>
                      <a:pt x="754" y="1262"/>
                      <a:pt x="833" y="1228"/>
                      <a:pt x="885" y="1145"/>
                    </a:cubicBezTo>
                    <a:cubicBezTo>
                      <a:pt x="1026" y="932"/>
                      <a:pt x="1203" y="791"/>
                      <a:pt x="1451" y="685"/>
                    </a:cubicBezTo>
                    <a:cubicBezTo>
                      <a:pt x="1539" y="641"/>
                      <a:pt x="1709" y="542"/>
                      <a:pt x="1834" y="542"/>
                    </a:cubicBezTo>
                    <a:cubicBezTo>
                      <a:pt x="1909" y="542"/>
                      <a:pt x="1968" y="578"/>
                      <a:pt x="1981" y="685"/>
                    </a:cubicBezTo>
                    <a:cubicBezTo>
                      <a:pt x="2064" y="987"/>
                      <a:pt x="2018" y="1545"/>
                      <a:pt x="1728" y="1779"/>
                    </a:cubicBezTo>
                    <a:lnTo>
                      <a:pt x="1728" y="1779"/>
                    </a:lnTo>
                    <a:cubicBezTo>
                      <a:pt x="1584" y="1794"/>
                      <a:pt x="1442" y="1840"/>
                      <a:pt x="1309" y="1923"/>
                    </a:cubicBezTo>
                    <a:cubicBezTo>
                      <a:pt x="1061" y="2064"/>
                      <a:pt x="1168" y="2418"/>
                      <a:pt x="1451" y="2418"/>
                    </a:cubicBezTo>
                    <a:cubicBezTo>
                      <a:pt x="1594" y="2418"/>
                      <a:pt x="1733" y="2386"/>
                      <a:pt x="1861" y="2329"/>
                    </a:cubicBezTo>
                    <a:lnTo>
                      <a:pt x="1861" y="2329"/>
                    </a:lnTo>
                    <a:cubicBezTo>
                      <a:pt x="2093" y="2361"/>
                      <a:pt x="2318" y="2540"/>
                      <a:pt x="2441" y="2737"/>
                    </a:cubicBezTo>
                    <a:cubicBezTo>
                      <a:pt x="2653" y="3161"/>
                      <a:pt x="2512" y="3727"/>
                      <a:pt x="2335" y="4116"/>
                    </a:cubicBezTo>
                    <a:cubicBezTo>
                      <a:pt x="2185" y="4476"/>
                      <a:pt x="1984" y="4785"/>
                      <a:pt x="1626" y="4785"/>
                    </a:cubicBezTo>
                    <a:cubicBezTo>
                      <a:pt x="1561" y="4785"/>
                      <a:pt x="1491" y="4774"/>
                      <a:pt x="1415" y="4753"/>
                    </a:cubicBezTo>
                    <a:cubicBezTo>
                      <a:pt x="1203" y="4682"/>
                      <a:pt x="955" y="4576"/>
                      <a:pt x="778" y="4470"/>
                    </a:cubicBezTo>
                    <a:cubicBezTo>
                      <a:pt x="672" y="4399"/>
                      <a:pt x="495" y="4187"/>
                      <a:pt x="672" y="4116"/>
                    </a:cubicBezTo>
                    <a:cubicBezTo>
                      <a:pt x="949" y="3993"/>
                      <a:pt x="771" y="3630"/>
                      <a:pt x="511" y="3630"/>
                    </a:cubicBezTo>
                    <a:cubicBezTo>
                      <a:pt x="472" y="3630"/>
                      <a:pt x="431" y="3638"/>
                      <a:pt x="389" y="3656"/>
                    </a:cubicBezTo>
                    <a:cubicBezTo>
                      <a:pt x="106" y="3762"/>
                      <a:pt x="0" y="4116"/>
                      <a:pt x="71" y="4399"/>
                    </a:cubicBezTo>
                    <a:cubicBezTo>
                      <a:pt x="177" y="4753"/>
                      <a:pt x="460" y="4930"/>
                      <a:pt x="778" y="5071"/>
                    </a:cubicBezTo>
                    <a:cubicBezTo>
                      <a:pt x="1042" y="5203"/>
                      <a:pt x="1325" y="5335"/>
                      <a:pt x="1628" y="5335"/>
                    </a:cubicBezTo>
                    <a:cubicBezTo>
                      <a:pt x="1732" y="5335"/>
                      <a:pt x="1838" y="5319"/>
                      <a:pt x="1946" y="5283"/>
                    </a:cubicBezTo>
                    <a:cubicBezTo>
                      <a:pt x="2264" y="5213"/>
                      <a:pt x="2512" y="4930"/>
                      <a:pt x="2689" y="4647"/>
                    </a:cubicBezTo>
                    <a:cubicBezTo>
                      <a:pt x="3042" y="4045"/>
                      <a:pt x="3255" y="3126"/>
                      <a:pt x="2901" y="2454"/>
                    </a:cubicBezTo>
                    <a:cubicBezTo>
                      <a:pt x="2783" y="2217"/>
                      <a:pt x="2585" y="2024"/>
                      <a:pt x="2353" y="1905"/>
                    </a:cubicBezTo>
                    <a:lnTo>
                      <a:pt x="2353" y="1905"/>
                    </a:lnTo>
                    <a:cubicBezTo>
                      <a:pt x="2386" y="1855"/>
                      <a:pt x="2416" y="1801"/>
                      <a:pt x="2441" y="1746"/>
                    </a:cubicBezTo>
                    <a:cubicBezTo>
                      <a:pt x="2618" y="1357"/>
                      <a:pt x="2653" y="791"/>
                      <a:pt x="2512" y="402"/>
                    </a:cubicBezTo>
                    <a:cubicBezTo>
                      <a:pt x="2398" y="106"/>
                      <a:pt x="2167" y="1"/>
                      <a:pt x="19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2"/>
              <p:cNvSpPr/>
              <p:nvPr/>
            </p:nvSpPr>
            <p:spPr>
              <a:xfrm>
                <a:off x="-2327775" y="1933150"/>
                <a:ext cx="106775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5726" extrusionOk="0">
                    <a:moveTo>
                      <a:pt x="2309" y="1"/>
                    </a:moveTo>
                    <a:cubicBezTo>
                      <a:pt x="2235" y="1"/>
                      <a:pt x="2162" y="27"/>
                      <a:pt x="2116" y="73"/>
                    </a:cubicBezTo>
                    <a:cubicBezTo>
                      <a:pt x="1479" y="675"/>
                      <a:pt x="1302" y="1630"/>
                      <a:pt x="1019" y="2443"/>
                    </a:cubicBezTo>
                    <a:cubicBezTo>
                      <a:pt x="701" y="3434"/>
                      <a:pt x="382" y="4389"/>
                      <a:pt x="64" y="5379"/>
                    </a:cubicBezTo>
                    <a:cubicBezTo>
                      <a:pt x="1" y="5590"/>
                      <a:pt x="164" y="5726"/>
                      <a:pt x="336" y="5726"/>
                    </a:cubicBezTo>
                    <a:cubicBezTo>
                      <a:pt x="452" y="5726"/>
                      <a:pt x="573" y="5664"/>
                      <a:pt x="630" y="5521"/>
                    </a:cubicBezTo>
                    <a:lnTo>
                      <a:pt x="1514" y="2762"/>
                    </a:lnTo>
                    <a:cubicBezTo>
                      <a:pt x="1656" y="2337"/>
                      <a:pt x="1762" y="1913"/>
                      <a:pt x="1939" y="1488"/>
                    </a:cubicBezTo>
                    <a:cubicBezTo>
                      <a:pt x="2011" y="1224"/>
                      <a:pt x="2116" y="975"/>
                      <a:pt x="2265" y="755"/>
                    </a:cubicBezTo>
                    <a:lnTo>
                      <a:pt x="2265" y="755"/>
                    </a:lnTo>
                    <a:cubicBezTo>
                      <a:pt x="2902" y="2053"/>
                      <a:pt x="3348" y="3399"/>
                      <a:pt x="3621" y="4794"/>
                    </a:cubicBezTo>
                    <a:lnTo>
                      <a:pt x="3621" y="4794"/>
                    </a:lnTo>
                    <a:cubicBezTo>
                      <a:pt x="3500" y="4837"/>
                      <a:pt x="3410" y="4947"/>
                      <a:pt x="3460" y="5096"/>
                    </a:cubicBezTo>
                    <a:cubicBezTo>
                      <a:pt x="3566" y="5344"/>
                      <a:pt x="3743" y="5450"/>
                      <a:pt x="3991" y="5485"/>
                    </a:cubicBezTo>
                    <a:cubicBezTo>
                      <a:pt x="4004" y="5488"/>
                      <a:pt x="4017" y="5489"/>
                      <a:pt x="4029" y="5489"/>
                    </a:cubicBezTo>
                    <a:cubicBezTo>
                      <a:pt x="4183" y="5489"/>
                      <a:pt x="4271" y="5295"/>
                      <a:pt x="4238" y="5132"/>
                    </a:cubicBezTo>
                    <a:cubicBezTo>
                      <a:pt x="3955" y="3398"/>
                      <a:pt x="3389" y="1700"/>
                      <a:pt x="2540" y="144"/>
                    </a:cubicBezTo>
                    <a:cubicBezTo>
                      <a:pt x="2500" y="44"/>
                      <a:pt x="2404" y="1"/>
                      <a:pt x="23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2"/>
              <p:cNvSpPr/>
              <p:nvPr/>
            </p:nvSpPr>
            <p:spPr>
              <a:xfrm>
                <a:off x="-2310275" y="2023275"/>
                <a:ext cx="79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790" extrusionOk="0">
                    <a:moveTo>
                      <a:pt x="2980" y="0"/>
                    </a:moveTo>
                    <a:cubicBezTo>
                      <a:pt x="2966" y="0"/>
                      <a:pt x="2952" y="2"/>
                      <a:pt x="2937" y="6"/>
                    </a:cubicBezTo>
                    <a:cubicBezTo>
                      <a:pt x="2053" y="76"/>
                      <a:pt x="1168" y="182"/>
                      <a:pt x="284" y="253"/>
                    </a:cubicBezTo>
                    <a:cubicBezTo>
                      <a:pt x="142" y="253"/>
                      <a:pt x="1" y="359"/>
                      <a:pt x="1" y="536"/>
                    </a:cubicBezTo>
                    <a:cubicBezTo>
                      <a:pt x="1" y="663"/>
                      <a:pt x="114" y="789"/>
                      <a:pt x="239" y="789"/>
                    </a:cubicBezTo>
                    <a:cubicBezTo>
                      <a:pt x="254" y="789"/>
                      <a:pt x="269" y="788"/>
                      <a:pt x="284" y="784"/>
                    </a:cubicBezTo>
                    <a:cubicBezTo>
                      <a:pt x="1168" y="713"/>
                      <a:pt x="2053" y="607"/>
                      <a:pt x="2937" y="536"/>
                    </a:cubicBezTo>
                    <a:cubicBezTo>
                      <a:pt x="3078" y="536"/>
                      <a:pt x="3184" y="430"/>
                      <a:pt x="3184" y="253"/>
                    </a:cubicBezTo>
                    <a:cubicBezTo>
                      <a:pt x="3184" y="127"/>
                      <a:pt x="3100" y="0"/>
                      <a:pt x="2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2"/>
              <p:cNvSpPr/>
              <p:nvPr/>
            </p:nvSpPr>
            <p:spPr>
              <a:xfrm>
                <a:off x="-2221825" y="2004400"/>
                <a:ext cx="5837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4334" extrusionOk="0">
                    <a:moveTo>
                      <a:pt x="624" y="0"/>
                    </a:moveTo>
                    <a:cubicBezTo>
                      <a:pt x="487" y="0"/>
                      <a:pt x="354" y="88"/>
                      <a:pt x="354" y="265"/>
                    </a:cubicBezTo>
                    <a:cubicBezTo>
                      <a:pt x="389" y="1220"/>
                      <a:pt x="425" y="2176"/>
                      <a:pt x="460" y="3131"/>
                    </a:cubicBezTo>
                    <a:cubicBezTo>
                      <a:pt x="478" y="3307"/>
                      <a:pt x="619" y="3396"/>
                      <a:pt x="756" y="3396"/>
                    </a:cubicBezTo>
                    <a:cubicBezTo>
                      <a:pt x="893" y="3396"/>
                      <a:pt x="1026" y="3307"/>
                      <a:pt x="1026" y="3131"/>
                    </a:cubicBezTo>
                    <a:cubicBezTo>
                      <a:pt x="1026" y="2918"/>
                      <a:pt x="1203" y="2777"/>
                      <a:pt x="1380" y="2777"/>
                    </a:cubicBezTo>
                    <a:cubicBezTo>
                      <a:pt x="1627" y="2777"/>
                      <a:pt x="1734" y="3024"/>
                      <a:pt x="1734" y="3201"/>
                    </a:cubicBezTo>
                    <a:cubicBezTo>
                      <a:pt x="1698" y="3449"/>
                      <a:pt x="1557" y="3661"/>
                      <a:pt x="1309" y="3732"/>
                    </a:cubicBezTo>
                    <a:cubicBezTo>
                      <a:pt x="1168" y="3767"/>
                      <a:pt x="1026" y="3767"/>
                      <a:pt x="885" y="3767"/>
                    </a:cubicBezTo>
                    <a:cubicBezTo>
                      <a:pt x="814" y="3732"/>
                      <a:pt x="743" y="3732"/>
                      <a:pt x="708" y="3697"/>
                    </a:cubicBezTo>
                    <a:cubicBezTo>
                      <a:pt x="672" y="3697"/>
                      <a:pt x="637" y="3661"/>
                      <a:pt x="637" y="3661"/>
                    </a:cubicBezTo>
                    <a:lnTo>
                      <a:pt x="634" y="3661"/>
                    </a:lnTo>
                    <a:cubicBezTo>
                      <a:pt x="671" y="3584"/>
                      <a:pt x="679" y="3499"/>
                      <a:pt x="637" y="3414"/>
                    </a:cubicBezTo>
                    <a:cubicBezTo>
                      <a:pt x="586" y="3337"/>
                      <a:pt x="480" y="3279"/>
                      <a:pt x="372" y="3279"/>
                    </a:cubicBezTo>
                    <a:cubicBezTo>
                      <a:pt x="330" y="3279"/>
                      <a:pt x="287" y="3288"/>
                      <a:pt x="248" y="3307"/>
                    </a:cubicBezTo>
                    <a:cubicBezTo>
                      <a:pt x="0" y="3520"/>
                      <a:pt x="0" y="3838"/>
                      <a:pt x="248" y="4050"/>
                    </a:cubicBezTo>
                    <a:cubicBezTo>
                      <a:pt x="460" y="4263"/>
                      <a:pt x="778" y="4333"/>
                      <a:pt x="1061" y="4333"/>
                    </a:cubicBezTo>
                    <a:cubicBezTo>
                      <a:pt x="1627" y="4333"/>
                      <a:pt x="2158" y="3980"/>
                      <a:pt x="2264" y="3414"/>
                    </a:cubicBezTo>
                    <a:cubicBezTo>
                      <a:pt x="2335" y="2883"/>
                      <a:pt x="2052" y="2317"/>
                      <a:pt x="1486" y="2246"/>
                    </a:cubicBezTo>
                    <a:cubicBezTo>
                      <a:pt x="1447" y="2241"/>
                      <a:pt x="1408" y="2239"/>
                      <a:pt x="1370" y="2239"/>
                    </a:cubicBezTo>
                    <a:cubicBezTo>
                      <a:pt x="1238" y="2239"/>
                      <a:pt x="1111" y="2268"/>
                      <a:pt x="996" y="2321"/>
                    </a:cubicBezTo>
                    <a:lnTo>
                      <a:pt x="996" y="2321"/>
                    </a:lnTo>
                    <a:cubicBezTo>
                      <a:pt x="971" y="1636"/>
                      <a:pt x="945" y="950"/>
                      <a:pt x="920" y="265"/>
                    </a:cubicBezTo>
                    <a:cubicBezTo>
                      <a:pt x="902" y="88"/>
                      <a:pt x="76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2"/>
              <p:cNvSpPr/>
              <p:nvPr/>
            </p:nvSpPr>
            <p:spPr>
              <a:xfrm>
                <a:off x="-2088775" y="2001950"/>
                <a:ext cx="56225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2639" extrusionOk="0">
                    <a:moveTo>
                      <a:pt x="1912" y="1"/>
                    </a:moveTo>
                    <a:cubicBezTo>
                      <a:pt x="1841" y="1"/>
                      <a:pt x="1771" y="27"/>
                      <a:pt x="1718" y="80"/>
                    </a:cubicBezTo>
                    <a:cubicBezTo>
                      <a:pt x="1152" y="752"/>
                      <a:pt x="586" y="1460"/>
                      <a:pt x="126" y="2238"/>
                    </a:cubicBezTo>
                    <a:cubicBezTo>
                      <a:pt x="1" y="2438"/>
                      <a:pt x="194" y="2638"/>
                      <a:pt x="393" y="2638"/>
                    </a:cubicBezTo>
                    <a:cubicBezTo>
                      <a:pt x="475" y="2638"/>
                      <a:pt x="559" y="2604"/>
                      <a:pt x="621" y="2521"/>
                    </a:cubicBezTo>
                    <a:cubicBezTo>
                      <a:pt x="1046" y="1778"/>
                      <a:pt x="1541" y="1106"/>
                      <a:pt x="2107" y="469"/>
                    </a:cubicBezTo>
                    <a:cubicBezTo>
                      <a:pt x="2213" y="363"/>
                      <a:pt x="2248" y="186"/>
                      <a:pt x="2107" y="80"/>
                    </a:cubicBezTo>
                    <a:cubicBezTo>
                      <a:pt x="2054" y="27"/>
                      <a:pt x="1983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2"/>
              <p:cNvSpPr/>
              <p:nvPr/>
            </p:nvSpPr>
            <p:spPr>
              <a:xfrm>
                <a:off x="-2090075" y="2016100"/>
                <a:ext cx="5927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084" extrusionOk="0">
                    <a:moveTo>
                      <a:pt x="302" y="1"/>
                    </a:moveTo>
                    <a:cubicBezTo>
                      <a:pt x="231" y="1"/>
                      <a:pt x="160" y="27"/>
                      <a:pt x="107" y="80"/>
                    </a:cubicBezTo>
                    <a:cubicBezTo>
                      <a:pt x="1" y="186"/>
                      <a:pt x="1" y="363"/>
                      <a:pt x="107" y="469"/>
                    </a:cubicBezTo>
                    <a:cubicBezTo>
                      <a:pt x="708" y="965"/>
                      <a:pt x="1274" y="1495"/>
                      <a:pt x="1876" y="1990"/>
                    </a:cubicBezTo>
                    <a:cubicBezTo>
                      <a:pt x="1933" y="2047"/>
                      <a:pt x="2010" y="2084"/>
                      <a:pt x="2085" y="2084"/>
                    </a:cubicBezTo>
                    <a:cubicBezTo>
                      <a:pt x="2151" y="2084"/>
                      <a:pt x="2216" y="2056"/>
                      <a:pt x="2265" y="1990"/>
                    </a:cubicBezTo>
                    <a:cubicBezTo>
                      <a:pt x="2371" y="1920"/>
                      <a:pt x="2371" y="1708"/>
                      <a:pt x="2265" y="1601"/>
                    </a:cubicBezTo>
                    <a:cubicBezTo>
                      <a:pt x="1663" y="1106"/>
                      <a:pt x="1098" y="576"/>
                      <a:pt x="496" y="80"/>
                    </a:cubicBezTo>
                    <a:cubicBezTo>
                      <a:pt x="443" y="27"/>
                      <a:pt x="372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2"/>
              <p:cNvSpPr/>
              <p:nvPr/>
            </p:nvSpPr>
            <p:spPr>
              <a:xfrm>
                <a:off x="-1956525" y="1935400"/>
                <a:ext cx="92875" cy="142200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5688" extrusionOk="0">
                    <a:moveTo>
                      <a:pt x="288" y="1"/>
                    </a:moveTo>
                    <a:cubicBezTo>
                      <a:pt x="151" y="1"/>
                      <a:pt x="18" y="89"/>
                      <a:pt x="36" y="266"/>
                    </a:cubicBezTo>
                    <a:lnTo>
                      <a:pt x="0" y="266"/>
                    </a:lnTo>
                    <a:cubicBezTo>
                      <a:pt x="106" y="1893"/>
                      <a:pt x="142" y="3556"/>
                      <a:pt x="106" y="5183"/>
                    </a:cubicBezTo>
                    <a:cubicBezTo>
                      <a:pt x="106" y="5360"/>
                      <a:pt x="239" y="5448"/>
                      <a:pt x="376" y="5448"/>
                    </a:cubicBezTo>
                    <a:cubicBezTo>
                      <a:pt x="513" y="5448"/>
                      <a:pt x="655" y="5360"/>
                      <a:pt x="672" y="5183"/>
                    </a:cubicBezTo>
                    <a:cubicBezTo>
                      <a:pt x="676" y="5019"/>
                      <a:pt x="679" y="4854"/>
                      <a:pt x="681" y="4688"/>
                    </a:cubicBezTo>
                    <a:lnTo>
                      <a:pt x="681" y="4688"/>
                    </a:lnTo>
                    <a:cubicBezTo>
                      <a:pt x="720" y="3722"/>
                      <a:pt x="925" y="2577"/>
                      <a:pt x="1946" y="2247"/>
                    </a:cubicBezTo>
                    <a:cubicBezTo>
                      <a:pt x="2040" y="2224"/>
                      <a:pt x="2127" y="2208"/>
                      <a:pt x="2204" y="2208"/>
                    </a:cubicBezTo>
                    <a:cubicBezTo>
                      <a:pt x="2359" y="2208"/>
                      <a:pt x="2477" y="2271"/>
                      <a:pt x="2547" y="2459"/>
                    </a:cubicBezTo>
                    <a:cubicBezTo>
                      <a:pt x="2689" y="2778"/>
                      <a:pt x="2760" y="3061"/>
                      <a:pt x="2866" y="3379"/>
                    </a:cubicBezTo>
                    <a:cubicBezTo>
                      <a:pt x="2936" y="3662"/>
                      <a:pt x="3007" y="3980"/>
                      <a:pt x="3043" y="4299"/>
                    </a:cubicBezTo>
                    <a:cubicBezTo>
                      <a:pt x="3078" y="4440"/>
                      <a:pt x="3113" y="4617"/>
                      <a:pt x="3113" y="4759"/>
                    </a:cubicBezTo>
                    <a:cubicBezTo>
                      <a:pt x="3113" y="4865"/>
                      <a:pt x="3113" y="4936"/>
                      <a:pt x="3113" y="5006"/>
                    </a:cubicBezTo>
                    <a:lnTo>
                      <a:pt x="3113" y="5077"/>
                    </a:lnTo>
                    <a:lnTo>
                      <a:pt x="3113" y="5077"/>
                    </a:lnTo>
                    <a:cubicBezTo>
                      <a:pt x="2931" y="5183"/>
                      <a:pt x="2931" y="5486"/>
                      <a:pt x="3113" y="5608"/>
                    </a:cubicBezTo>
                    <a:cubicBezTo>
                      <a:pt x="3178" y="5663"/>
                      <a:pt x="3246" y="5687"/>
                      <a:pt x="3311" y="5687"/>
                    </a:cubicBezTo>
                    <a:cubicBezTo>
                      <a:pt x="3492" y="5687"/>
                      <a:pt x="3653" y="5498"/>
                      <a:pt x="3679" y="5289"/>
                    </a:cubicBezTo>
                    <a:cubicBezTo>
                      <a:pt x="3715" y="4936"/>
                      <a:pt x="3644" y="4546"/>
                      <a:pt x="3608" y="4193"/>
                    </a:cubicBezTo>
                    <a:cubicBezTo>
                      <a:pt x="3538" y="3768"/>
                      <a:pt x="3432" y="3379"/>
                      <a:pt x="3326" y="2990"/>
                    </a:cubicBezTo>
                    <a:cubicBezTo>
                      <a:pt x="3219" y="2672"/>
                      <a:pt x="3113" y="2282"/>
                      <a:pt x="2936" y="1999"/>
                    </a:cubicBezTo>
                    <a:cubicBezTo>
                      <a:pt x="2767" y="1773"/>
                      <a:pt x="2529" y="1660"/>
                      <a:pt x="2278" y="1660"/>
                    </a:cubicBezTo>
                    <a:cubicBezTo>
                      <a:pt x="2215" y="1660"/>
                      <a:pt x="2151" y="1667"/>
                      <a:pt x="2087" y="1681"/>
                    </a:cubicBezTo>
                    <a:cubicBezTo>
                      <a:pt x="1473" y="1749"/>
                      <a:pt x="990" y="2147"/>
                      <a:pt x="671" y="2652"/>
                    </a:cubicBezTo>
                    <a:lnTo>
                      <a:pt x="671" y="2652"/>
                    </a:lnTo>
                    <a:cubicBezTo>
                      <a:pt x="653" y="1854"/>
                      <a:pt x="618" y="1056"/>
                      <a:pt x="566" y="266"/>
                    </a:cubicBezTo>
                    <a:cubicBezTo>
                      <a:pt x="566" y="89"/>
                      <a:pt x="425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8" name="Google Shape;1618;p32"/>
          <p:cNvGrpSpPr/>
          <p:nvPr/>
        </p:nvGrpSpPr>
        <p:grpSpPr>
          <a:xfrm>
            <a:off x="-298898" y="731069"/>
            <a:ext cx="9761896" cy="3772353"/>
            <a:chOff x="-298898" y="731069"/>
            <a:chExt cx="9761896" cy="3772353"/>
          </a:xfrm>
        </p:grpSpPr>
        <p:grpSp>
          <p:nvGrpSpPr>
            <p:cNvPr id="1619" name="Google Shape;1619;p32"/>
            <p:cNvGrpSpPr/>
            <p:nvPr/>
          </p:nvGrpSpPr>
          <p:grpSpPr>
            <a:xfrm rot="-3891939">
              <a:off x="8957416" y="631796"/>
              <a:ext cx="245203" cy="731032"/>
              <a:chOff x="2125517" y="794050"/>
              <a:chExt cx="152108" cy="453483"/>
            </a:xfrm>
          </p:grpSpPr>
          <p:sp>
            <p:nvSpPr>
              <p:cNvPr id="1620" name="Google Shape;1620;p32"/>
              <p:cNvSpPr/>
              <p:nvPr/>
            </p:nvSpPr>
            <p:spPr>
              <a:xfrm>
                <a:off x="2125517" y="807458"/>
                <a:ext cx="131550" cy="44007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17603" extrusionOk="0">
                    <a:moveTo>
                      <a:pt x="4721" y="0"/>
                    </a:moveTo>
                    <a:lnTo>
                      <a:pt x="4095" y="1024"/>
                    </a:lnTo>
                    <a:lnTo>
                      <a:pt x="2958" y="2844"/>
                    </a:lnTo>
                    <a:lnTo>
                      <a:pt x="0" y="17119"/>
                    </a:lnTo>
                    <a:lnTo>
                      <a:pt x="1138" y="17346"/>
                    </a:lnTo>
                    <a:lnTo>
                      <a:pt x="2304" y="17602"/>
                    </a:lnTo>
                    <a:lnTo>
                      <a:pt x="5261" y="3327"/>
                    </a:lnTo>
                    <a:lnTo>
                      <a:pt x="4920" y="1194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2"/>
              <p:cNvSpPr/>
              <p:nvPr/>
            </p:nvSpPr>
            <p:spPr>
              <a:xfrm>
                <a:off x="2174525" y="870825"/>
                <a:ext cx="103100" cy="363300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4532" extrusionOk="0">
                    <a:moveTo>
                      <a:pt x="2958" y="1"/>
                    </a:moveTo>
                    <a:lnTo>
                      <a:pt x="0" y="14276"/>
                    </a:lnTo>
                    <a:lnTo>
                      <a:pt x="1195" y="14532"/>
                    </a:lnTo>
                    <a:lnTo>
                      <a:pt x="4124" y="2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2"/>
              <p:cNvSpPr/>
              <p:nvPr/>
            </p:nvSpPr>
            <p:spPr>
              <a:xfrm>
                <a:off x="2248450" y="821775"/>
                <a:ext cx="291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2219" extrusionOk="0">
                    <a:moveTo>
                      <a:pt x="399" y="1"/>
                    </a:moveTo>
                    <a:lnTo>
                      <a:pt x="1" y="1963"/>
                    </a:lnTo>
                    <a:lnTo>
                      <a:pt x="1167" y="2219"/>
                    </a:lnTo>
                    <a:lnTo>
                      <a:pt x="1167" y="2219"/>
                    </a:lnTo>
                    <a:lnTo>
                      <a:pt x="825" y="86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2"/>
              <p:cNvSpPr/>
              <p:nvPr/>
            </p:nvSpPr>
            <p:spPr>
              <a:xfrm>
                <a:off x="2258400" y="794050"/>
                <a:ext cx="107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95" extrusionOk="0">
                    <a:moveTo>
                      <a:pt x="228" y="0"/>
                    </a:moveTo>
                    <a:lnTo>
                      <a:pt x="1" y="1110"/>
                    </a:lnTo>
                    <a:lnTo>
                      <a:pt x="427" y="1195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2"/>
              <p:cNvSpPr/>
              <p:nvPr/>
            </p:nvSpPr>
            <p:spPr>
              <a:xfrm>
                <a:off x="2146800" y="865150"/>
                <a:ext cx="101675" cy="3625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4503" extrusionOk="0">
                    <a:moveTo>
                      <a:pt x="2929" y="0"/>
                    </a:moveTo>
                    <a:lnTo>
                      <a:pt x="0" y="14275"/>
                    </a:lnTo>
                    <a:lnTo>
                      <a:pt x="1109" y="14503"/>
                    </a:lnTo>
                    <a:lnTo>
                      <a:pt x="4067" y="228"/>
                    </a:lnTo>
                    <a:lnTo>
                      <a:pt x="29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2"/>
              <p:cNvSpPr/>
              <p:nvPr/>
            </p:nvSpPr>
            <p:spPr>
              <a:xfrm>
                <a:off x="2220025" y="819650"/>
                <a:ext cx="384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048" extrusionOk="0">
                    <a:moveTo>
                      <a:pt x="1138" y="0"/>
                    </a:moveTo>
                    <a:lnTo>
                      <a:pt x="0" y="1820"/>
                    </a:lnTo>
                    <a:lnTo>
                      <a:pt x="1138" y="2048"/>
                    </a:lnTo>
                    <a:lnTo>
                      <a:pt x="1536" y="86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2"/>
              <p:cNvSpPr/>
              <p:nvPr/>
            </p:nvSpPr>
            <p:spPr>
              <a:xfrm>
                <a:off x="2248450" y="794050"/>
                <a:ext cx="156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10" extrusionOk="0">
                    <a:moveTo>
                      <a:pt x="626" y="0"/>
                    </a:moveTo>
                    <a:lnTo>
                      <a:pt x="1" y="1024"/>
                    </a:lnTo>
                    <a:lnTo>
                      <a:pt x="399" y="1110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2"/>
              <p:cNvSpPr/>
              <p:nvPr/>
            </p:nvSpPr>
            <p:spPr>
              <a:xfrm>
                <a:off x="2220025" y="819650"/>
                <a:ext cx="384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048" extrusionOk="0">
                    <a:moveTo>
                      <a:pt x="1138" y="0"/>
                    </a:moveTo>
                    <a:lnTo>
                      <a:pt x="0" y="1820"/>
                    </a:lnTo>
                    <a:lnTo>
                      <a:pt x="1138" y="2048"/>
                    </a:lnTo>
                    <a:lnTo>
                      <a:pt x="1536" y="86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2174525" y="870825"/>
                <a:ext cx="103100" cy="363300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4532" extrusionOk="0">
                    <a:moveTo>
                      <a:pt x="2958" y="1"/>
                    </a:moveTo>
                    <a:lnTo>
                      <a:pt x="0" y="14276"/>
                    </a:lnTo>
                    <a:lnTo>
                      <a:pt x="1195" y="14532"/>
                    </a:lnTo>
                    <a:lnTo>
                      <a:pt x="4124" y="2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9" name="Google Shape;1629;p32"/>
            <p:cNvGrpSpPr/>
            <p:nvPr/>
          </p:nvGrpSpPr>
          <p:grpSpPr>
            <a:xfrm rot="5695939">
              <a:off x="382384" y="4037496"/>
              <a:ext cx="385041" cy="504833"/>
              <a:chOff x="1433025" y="842400"/>
              <a:chExt cx="299325" cy="392450"/>
            </a:xfrm>
          </p:grpSpPr>
          <p:sp>
            <p:nvSpPr>
              <p:cNvPr id="1630" name="Google Shape;1630;p32"/>
              <p:cNvSpPr/>
              <p:nvPr/>
            </p:nvSpPr>
            <p:spPr>
              <a:xfrm>
                <a:off x="1439425" y="865150"/>
                <a:ext cx="29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4788" extrusionOk="0">
                    <a:moveTo>
                      <a:pt x="11717" y="0"/>
                    </a:moveTo>
                    <a:lnTo>
                      <a:pt x="10693" y="626"/>
                    </a:lnTo>
                    <a:lnTo>
                      <a:pt x="8902" y="1792"/>
                    </a:lnTo>
                    <a:lnTo>
                      <a:pt x="1" y="13337"/>
                    </a:lnTo>
                    <a:lnTo>
                      <a:pt x="939" y="14048"/>
                    </a:lnTo>
                    <a:lnTo>
                      <a:pt x="1878" y="14787"/>
                    </a:lnTo>
                    <a:lnTo>
                      <a:pt x="10750" y="3214"/>
                    </a:lnTo>
                    <a:lnTo>
                      <a:pt x="11376" y="1138"/>
                    </a:lnTo>
                    <a:lnTo>
                      <a:pt x="1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2"/>
              <p:cNvSpPr/>
              <p:nvPr/>
            </p:nvSpPr>
            <p:spPr>
              <a:xfrm>
                <a:off x="1677600" y="865150"/>
                <a:ext cx="398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32" extrusionOk="0">
                    <a:moveTo>
                      <a:pt x="1251" y="0"/>
                    </a:moveTo>
                    <a:lnTo>
                      <a:pt x="0" y="1593"/>
                    </a:lnTo>
                    <a:lnTo>
                      <a:pt x="967" y="2332"/>
                    </a:lnTo>
                    <a:lnTo>
                      <a:pt x="1593" y="256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2"/>
              <p:cNvSpPr/>
              <p:nvPr/>
            </p:nvSpPr>
            <p:spPr>
              <a:xfrm>
                <a:off x="1708875" y="842400"/>
                <a:ext cx="170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167" extrusionOk="0">
                    <a:moveTo>
                      <a:pt x="683" y="0"/>
                    </a:moveTo>
                    <a:lnTo>
                      <a:pt x="0" y="910"/>
                    </a:lnTo>
                    <a:lnTo>
                      <a:pt x="342" y="116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1433025" y="887175"/>
                <a:ext cx="2446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11" y="12285"/>
                    </a:lnTo>
                    <a:lnTo>
                      <a:pt x="9783" y="712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1700350" y="842400"/>
                <a:ext cx="256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11" extrusionOk="0">
                    <a:moveTo>
                      <a:pt x="1024" y="0"/>
                    </a:moveTo>
                    <a:lnTo>
                      <a:pt x="0" y="654"/>
                    </a:lnTo>
                    <a:lnTo>
                      <a:pt x="341" y="910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2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2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2"/>
            <p:cNvGrpSpPr/>
            <p:nvPr/>
          </p:nvGrpSpPr>
          <p:grpSpPr>
            <a:xfrm rot="5032649">
              <a:off x="-94495" y="2714113"/>
              <a:ext cx="610088" cy="959296"/>
              <a:chOff x="1039200" y="3248850"/>
              <a:chExt cx="412350" cy="648375"/>
            </a:xfrm>
          </p:grpSpPr>
          <p:sp>
            <p:nvSpPr>
              <p:cNvPr id="1640" name="Google Shape;1640;p32"/>
              <p:cNvSpPr/>
              <p:nvPr/>
            </p:nvSpPr>
            <p:spPr>
              <a:xfrm>
                <a:off x="1039200" y="3265200"/>
                <a:ext cx="406650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25281" extrusionOk="0">
                    <a:moveTo>
                      <a:pt x="2805" y="2032"/>
                    </a:moveTo>
                    <a:cubicBezTo>
                      <a:pt x="3056" y="2032"/>
                      <a:pt x="3299" y="2175"/>
                      <a:pt x="3441" y="2418"/>
                    </a:cubicBezTo>
                    <a:cubicBezTo>
                      <a:pt x="3640" y="2759"/>
                      <a:pt x="3526" y="3185"/>
                      <a:pt x="3185" y="3356"/>
                    </a:cubicBezTo>
                    <a:cubicBezTo>
                      <a:pt x="3089" y="3417"/>
                      <a:pt x="2982" y="3446"/>
                      <a:pt x="2874" y="3446"/>
                    </a:cubicBezTo>
                    <a:cubicBezTo>
                      <a:pt x="2631" y="3446"/>
                      <a:pt x="2384" y="3299"/>
                      <a:pt x="2247" y="3043"/>
                    </a:cubicBezTo>
                    <a:cubicBezTo>
                      <a:pt x="2076" y="2702"/>
                      <a:pt x="2190" y="2275"/>
                      <a:pt x="2502" y="2105"/>
                    </a:cubicBezTo>
                    <a:cubicBezTo>
                      <a:pt x="2601" y="2056"/>
                      <a:pt x="2704" y="2032"/>
                      <a:pt x="2805" y="2032"/>
                    </a:cubicBezTo>
                    <a:close/>
                    <a:moveTo>
                      <a:pt x="3896" y="0"/>
                    </a:moveTo>
                    <a:lnTo>
                      <a:pt x="0" y="2076"/>
                    </a:lnTo>
                    <a:lnTo>
                      <a:pt x="12370" y="25281"/>
                    </a:lnTo>
                    <a:lnTo>
                      <a:pt x="16266" y="23205"/>
                    </a:lnTo>
                    <a:lnTo>
                      <a:pt x="38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2"/>
              <p:cNvSpPr/>
              <p:nvPr/>
            </p:nvSpPr>
            <p:spPr>
              <a:xfrm>
                <a:off x="1045575" y="3248850"/>
                <a:ext cx="405975" cy="632750"/>
              </a:xfrm>
              <a:custGeom>
                <a:avLst/>
                <a:gdLst/>
                <a:ahLst/>
                <a:cxnLst/>
                <a:rect l="l" t="t" r="r" b="b"/>
                <a:pathLst>
                  <a:path w="16239" h="25310" extrusionOk="0">
                    <a:moveTo>
                      <a:pt x="2802" y="2005"/>
                    </a:moveTo>
                    <a:cubicBezTo>
                      <a:pt x="3054" y="2005"/>
                      <a:pt x="3299" y="2153"/>
                      <a:pt x="3442" y="2418"/>
                    </a:cubicBezTo>
                    <a:cubicBezTo>
                      <a:pt x="3641" y="2759"/>
                      <a:pt x="3527" y="3185"/>
                      <a:pt x="3186" y="3356"/>
                    </a:cubicBezTo>
                    <a:cubicBezTo>
                      <a:pt x="3096" y="3405"/>
                      <a:pt x="2996" y="3428"/>
                      <a:pt x="2896" y="3428"/>
                    </a:cubicBezTo>
                    <a:cubicBezTo>
                      <a:pt x="2646" y="3428"/>
                      <a:pt x="2389" y="3286"/>
                      <a:pt x="2247" y="3043"/>
                    </a:cubicBezTo>
                    <a:cubicBezTo>
                      <a:pt x="2077" y="2702"/>
                      <a:pt x="2191" y="2275"/>
                      <a:pt x="2503" y="2076"/>
                    </a:cubicBezTo>
                    <a:cubicBezTo>
                      <a:pt x="2600" y="2028"/>
                      <a:pt x="2702" y="2005"/>
                      <a:pt x="2802" y="2005"/>
                    </a:cubicBezTo>
                    <a:close/>
                    <a:moveTo>
                      <a:pt x="3897" y="0"/>
                    </a:moveTo>
                    <a:lnTo>
                      <a:pt x="1" y="2076"/>
                    </a:lnTo>
                    <a:lnTo>
                      <a:pt x="1195" y="4294"/>
                    </a:lnTo>
                    <a:lnTo>
                      <a:pt x="1792" y="3982"/>
                    </a:lnTo>
                    <a:lnTo>
                      <a:pt x="1906" y="4181"/>
                    </a:lnTo>
                    <a:lnTo>
                      <a:pt x="1309" y="4522"/>
                    </a:lnTo>
                    <a:lnTo>
                      <a:pt x="1849" y="5574"/>
                    </a:lnTo>
                    <a:lnTo>
                      <a:pt x="3129" y="4892"/>
                    </a:lnTo>
                    <a:lnTo>
                      <a:pt x="3243" y="5119"/>
                    </a:lnTo>
                    <a:lnTo>
                      <a:pt x="1963" y="5801"/>
                    </a:lnTo>
                    <a:lnTo>
                      <a:pt x="2503" y="6768"/>
                    </a:lnTo>
                    <a:lnTo>
                      <a:pt x="3101" y="6427"/>
                    </a:lnTo>
                    <a:lnTo>
                      <a:pt x="3214" y="6655"/>
                    </a:lnTo>
                    <a:lnTo>
                      <a:pt x="2617" y="6967"/>
                    </a:lnTo>
                    <a:lnTo>
                      <a:pt x="3157" y="8048"/>
                    </a:lnTo>
                    <a:lnTo>
                      <a:pt x="4437" y="7366"/>
                    </a:lnTo>
                    <a:lnTo>
                      <a:pt x="4551" y="7593"/>
                    </a:lnTo>
                    <a:lnTo>
                      <a:pt x="3271" y="8247"/>
                    </a:lnTo>
                    <a:lnTo>
                      <a:pt x="3811" y="9242"/>
                    </a:lnTo>
                    <a:lnTo>
                      <a:pt x="4409" y="8901"/>
                    </a:lnTo>
                    <a:lnTo>
                      <a:pt x="4522" y="9129"/>
                    </a:lnTo>
                    <a:lnTo>
                      <a:pt x="3925" y="9441"/>
                    </a:lnTo>
                    <a:lnTo>
                      <a:pt x="4465" y="10522"/>
                    </a:lnTo>
                    <a:lnTo>
                      <a:pt x="5745" y="9840"/>
                    </a:lnTo>
                    <a:lnTo>
                      <a:pt x="5859" y="10039"/>
                    </a:lnTo>
                    <a:lnTo>
                      <a:pt x="4579" y="10721"/>
                    </a:lnTo>
                    <a:lnTo>
                      <a:pt x="5120" y="11688"/>
                    </a:lnTo>
                    <a:lnTo>
                      <a:pt x="5717" y="11375"/>
                    </a:lnTo>
                    <a:lnTo>
                      <a:pt x="5830" y="11574"/>
                    </a:lnTo>
                    <a:lnTo>
                      <a:pt x="5233" y="11915"/>
                    </a:lnTo>
                    <a:lnTo>
                      <a:pt x="5774" y="12968"/>
                    </a:lnTo>
                    <a:lnTo>
                      <a:pt x="7053" y="12285"/>
                    </a:lnTo>
                    <a:lnTo>
                      <a:pt x="7167" y="12513"/>
                    </a:lnTo>
                    <a:lnTo>
                      <a:pt x="5916" y="13195"/>
                    </a:lnTo>
                    <a:lnTo>
                      <a:pt x="6428" y="14162"/>
                    </a:lnTo>
                    <a:lnTo>
                      <a:pt x="7025" y="13849"/>
                    </a:lnTo>
                    <a:lnTo>
                      <a:pt x="7139" y="14048"/>
                    </a:lnTo>
                    <a:lnTo>
                      <a:pt x="6541" y="14389"/>
                    </a:lnTo>
                    <a:lnTo>
                      <a:pt x="7110" y="15442"/>
                    </a:lnTo>
                    <a:lnTo>
                      <a:pt x="8361" y="14759"/>
                    </a:lnTo>
                    <a:lnTo>
                      <a:pt x="8475" y="14987"/>
                    </a:lnTo>
                    <a:lnTo>
                      <a:pt x="7224" y="15669"/>
                    </a:lnTo>
                    <a:lnTo>
                      <a:pt x="7736" y="16636"/>
                    </a:lnTo>
                    <a:lnTo>
                      <a:pt x="8333" y="16295"/>
                    </a:lnTo>
                    <a:lnTo>
                      <a:pt x="8447" y="16522"/>
                    </a:lnTo>
                    <a:lnTo>
                      <a:pt x="7849" y="16835"/>
                    </a:lnTo>
                    <a:lnTo>
                      <a:pt x="8418" y="17916"/>
                    </a:lnTo>
                    <a:lnTo>
                      <a:pt x="9669" y="17233"/>
                    </a:lnTo>
                    <a:lnTo>
                      <a:pt x="9783" y="17461"/>
                    </a:lnTo>
                    <a:lnTo>
                      <a:pt x="8532" y="18115"/>
                    </a:lnTo>
                    <a:lnTo>
                      <a:pt x="9044" y="19110"/>
                    </a:lnTo>
                    <a:lnTo>
                      <a:pt x="9641" y="18769"/>
                    </a:lnTo>
                    <a:lnTo>
                      <a:pt x="9755" y="18996"/>
                    </a:lnTo>
                    <a:lnTo>
                      <a:pt x="9158" y="19309"/>
                    </a:lnTo>
                    <a:lnTo>
                      <a:pt x="9726" y="20390"/>
                    </a:lnTo>
                    <a:lnTo>
                      <a:pt x="10977" y="19707"/>
                    </a:lnTo>
                    <a:lnTo>
                      <a:pt x="11091" y="19906"/>
                    </a:lnTo>
                    <a:lnTo>
                      <a:pt x="9840" y="20589"/>
                    </a:lnTo>
                    <a:lnTo>
                      <a:pt x="10352" y="21555"/>
                    </a:lnTo>
                    <a:lnTo>
                      <a:pt x="10949" y="21243"/>
                    </a:lnTo>
                    <a:lnTo>
                      <a:pt x="11063" y="21442"/>
                    </a:lnTo>
                    <a:lnTo>
                      <a:pt x="10466" y="21783"/>
                    </a:lnTo>
                    <a:lnTo>
                      <a:pt x="11034" y="22835"/>
                    </a:lnTo>
                    <a:lnTo>
                      <a:pt x="12286" y="22153"/>
                    </a:lnTo>
                    <a:lnTo>
                      <a:pt x="12399" y="22380"/>
                    </a:lnTo>
                    <a:lnTo>
                      <a:pt x="11148" y="23063"/>
                    </a:lnTo>
                    <a:lnTo>
                      <a:pt x="11660" y="24029"/>
                    </a:lnTo>
                    <a:lnTo>
                      <a:pt x="12257" y="23717"/>
                    </a:lnTo>
                    <a:lnTo>
                      <a:pt x="12371" y="23916"/>
                    </a:lnTo>
                    <a:lnTo>
                      <a:pt x="11774" y="24257"/>
                    </a:lnTo>
                    <a:lnTo>
                      <a:pt x="12342" y="25309"/>
                    </a:lnTo>
                    <a:lnTo>
                      <a:pt x="16238" y="23233"/>
                    </a:lnTo>
                    <a:lnTo>
                      <a:pt x="38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2"/>
              <p:cNvSpPr/>
              <p:nvPr/>
            </p:nvSpPr>
            <p:spPr>
              <a:xfrm>
                <a:off x="1321425" y="38026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2"/>
              <p:cNvSpPr/>
              <p:nvPr/>
            </p:nvSpPr>
            <p:spPr>
              <a:xfrm>
                <a:off x="1337050" y="38410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7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2"/>
              <p:cNvSpPr/>
              <p:nvPr/>
            </p:nvSpPr>
            <p:spPr>
              <a:xfrm>
                <a:off x="1304350" y="37792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2"/>
              <p:cNvSpPr/>
              <p:nvPr/>
            </p:nvSpPr>
            <p:spPr>
              <a:xfrm>
                <a:off x="1271650" y="37173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598" y="0"/>
                    </a:moveTo>
                    <a:lnTo>
                      <a:pt x="1" y="341"/>
                    </a:lnTo>
                    <a:lnTo>
                      <a:pt x="115" y="540"/>
                    </a:lnTo>
                    <a:lnTo>
                      <a:pt x="740" y="22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2"/>
              <p:cNvSpPr/>
              <p:nvPr/>
            </p:nvSpPr>
            <p:spPr>
              <a:xfrm>
                <a:off x="1238950" y="36555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41"/>
                    </a:lnTo>
                    <a:lnTo>
                      <a:pt x="143" y="540"/>
                    </a:lnTo>
                    <a:lnTo>
                      <a:pt x="740" y="228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2"/>
              <p:cNvSpPr/>
              <p:nvPr/>
            </p:nvSpPr>
            <p:spPr>
              <a:xfrm>
                <a:off x="1206975" y="3594350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597" y="1"/>
                    </a:moveTo>
                    <a:lnTo>
                      <a:pt x="0" y="313"/>
                    </a:lnTo>
                    <a:lnTo>
                      <a:pt x="114" y="541"/>
                    </a:lnTo>
                    <a:lnTo>
                      <a:pt x="711" y="200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2"/>
              <p:cNvSpPr/>
              <p:nvPr/>
            </p:nvSpPr>
            <p:spPr>
              <a:xfrm>
                <a:off x="1173550" y="353250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1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2"/>
              <p:cNvSpPr/>
              <p:nvPr/>
            </p:nvSpPr>
            <p:spPr>
              <a:xfrm>
                <a:off x="1140850" y="347065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2"/>
              <p:cNvSpPr/>
              <p:nvPr/>
            </p:nvSpPr>
            <p:spPr>
              <a:xfrm>
                <a:off x="1108150" y="3408800"/>
                <a:ext cx="185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70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69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2"/>
              <p:cNvSpPr/>
              <p:nvPr/>
            </p:nvSpPr>
            <p:spPr>
              <a:xfrm>
                <a:off x="1076150" y="3347675"/>
                <a:ext cx="178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41" extrusionOk="0">
                    <a:moveTo>
                      <a:pt x="598" y="0"/>
                    </a:moveTo>
                    <a:lnTo>
                      <a:pt x="1" y="313"/>
                    </a:lnTo>
                    <a:lnTo>
                      <a:pt x="114" y="540"/>
                    </a:lnTo>
                    <a:lnTo>
                      <a:pt x="712" y="199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2"/>
              <p:cNvSpPr/>
              <p:nvPr/>
            </p:nvSpPr>
            <p:spPr>
              <a:xfrm>
                <a:off x="1288725" y="374080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2"/>
              <p:cNvSpPr/>
              <p:nvPr/>
            </p:nvSpPr>
            <p:spPr>
              <a:xfrm>
                <a:off x="1256025" y="36789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2"/>
              <p:cNvSpPr/>
              <p:nvPr/>
            </p:nvSpPr>
            <p:spPr>
              <a:xfrm>
                <a:off x="1223325" y="3617100"/>
                <a:ext cx="348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11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911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2"/>
              <p:cNvSpPr/>
              <p:nvPr/>
            </p:nvSpPr>
            <p:spPr>
              <a:xfrm>
                <a:off x="1190625" y="3555975"/>
                <a:ext cx="348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2" extrusionOk="0">
                    <a:moveTo>
                      <a:pt x="1280" y="0"/>
                    </a:moveTo>
                    <a:lnTo>
                      <a:pt x="0" y="654"/>
                    </a:lnTo>
                    <a:lnTo>
                      <a:pt x="114" y="882"/>
                    </a:lnTo>
                    <a:lnTo>
                      <a:pt x="1393" y="199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2"/>
              <p:cNvSpPr/>
              <p:nvPr/>
            </p:nvSpPr>
            <p:spPr>
              <a:xfrm>
                <a:off x="1157900" y="3494125"/>
                <a:ext cx="348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82" extrusionOk="0">
                    <a:moveTo>
                      <a:pt x="1281" y="0"/>
                    </a:moveTo>
                    <a:lnTo>
                      <a:pt x="1" y="683"/>
                    </a:lnTo>
                    <a:lnTo>
                      <a:pt x="115" y="882"/>
                    </a:lnTo>
                    <a:lnTo>
                      <a:pt x="1394" y="199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1125925" y="3432275"/>
                <a:ext cx="34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82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1093225" y="3370425"/>
                <a:ext cx="34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911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910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1321425" y="38026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2"/>
              <p:cNvSpPr/>
              <p:nvPr/>
            </p:nvSpPr>
            <p:spPr>
              <a:xfrm>
                <a:off x="1337050" y="38410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7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2"/>
              <p:cNvSpPr/>
              <p:nvPr/>
            </p:nvSpPr>
            <p:spPr>
              <a:xfrm>
                <a:off x="1304350" y="37792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1271650" y="37173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598" y="0"/>
                    </a:moveTo>
                    <a:lnTo>
                      <a:pt x="1" y="341"/>
                    </a:lnTo>
                    <a:lnTo>
                      <a:pt x="115" y="540"/>
                    </a:lnTo>
                    <a:lnTo>
                      <a:pt x="740" y="22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2"/>
              <p:cNvSpPr/>
              <p:nvPr/>
            </p:nvSpPr>
            <p:spPr>
              <a:xfrm>
                <a:off x="1238950" y="36555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41"/>
                    </a:lnTo>
                    <a:lnTo>
                      <a:pt x="143" y="540"/>
                    </a:lnTo>
                    <a:lnTo>
                      <a:pt x="740" y="228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2"/>
              <p:cNvSpPr/>
              <p:nvPr/>
            </p:nvSpPr>
            <p:spPr>
              <a:xfrm>
                <a:off x="1206975" y="3594350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597" y="1"/>
                    </a:moveTo>
                    <a:lnTo>
                      <a:pt x="0" y="313"/>
                    </a:lnTo>
                    <a:lnTo>
                      <a:pt x="114" y="541"/>
                    </a:lnTo>
                    <a:lnTo>
                      <a:pt x="711" y="200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2"/>
              <p:cNvSpPr/>
              <p:nvPr/>
            </p:nvSpPr>
            <p:spPr>
              <a:xfrm>
                <a:off x="1173550" y="353250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1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2"/>
              <p:cNvSpPr/>
              <p:nvPr/>
            </p:nvSpPr>
            <p:spPr>
              <a:xfrm>
                <a:off x="1140850" y="347065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2"/>
              <p:cNvSpPr/>
              <p:nvPr/>
            </p:nvSpPr>
            <p:spPr>
              <a:xfrm>
                <a:off x="1108150" y="3408800"/>
                <a:ext cx="185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70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69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2"/>
              <p:cNvSpPr/>
              <p:nvPr/>
            </p:nvSpPr>
            <p:spPr>
              <a:xfrm>
                <a:off x="1076150" y="3347675"/>
                <a:ext cx="178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41" extrusionOk="0">
                    <a:moveTo>
                      <a:pt x="598" y="0"/>
                    </a:moveTo>
                    <a:lnTo>
                      <a:pt x="1" y="313"/>
                    </a:lnTo>
                    <a:lnTo>
                      <a:pt x="114" y="540"/>
                    </a:lnTo>
                    <a:lnTo>
                      <a:pt x="712" y="199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2"/>
              <p:cNvSpPr/>
              <p:nvPr/>
            </p:nvSpPr>
            <p:spPr>
              <a:xfrm>
                <a:off x="1288725" y="374080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2"/>
              <p:cNvSpPr/>
              <p:nvPr/>
            </p:nvSpPr>
            <p:spPr>
              <a:xfrm>
                <a:off x="1256025" y="36789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2"/>
              <p:cNvSpPr/>
              <p:nvPr/>
            </p:nvSpPr>
            <p:spPr>
              <a:xfrm>
                <a:off x="1223325" y="3617100"/>
                <a:ext cx="348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11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911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2"/>
              <p:cNvSpPr/>
              <p:nvPr/>
            </p:nvSpPr>
            <p:spPr>
              <a:xfrm>
                <a:off x="1190625" y="3555975"/>
                <a:ext cx="348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2" extrusionOk="0">
                    <a:moveTo>
                      <a:pt x="1280" y="0"/>
                    </a:moveTo>
                    <a:lnTo>
                      <a:pt x="0" y="654"/>
                    </a:lnTo>
                    <a:lnTo>
                      <a:pt x="114" y="882"/>
                    </a:lnTo>
                    <a:lnTo>
                      <a:pt x="1393" y="199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2"/>
              <p:cNvSpPr/>
              <p:nvPr/>
            </p:nvSpPr>
            <p:spPr>
              <a:xfrm>
                <a:off x="1157900" y="3494125"/>
                <a:ext cx="348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82" extrusionOk="0">
                    <a:moveTo>
                      <a:pt x="1281" y="0"/>
                    </a:moveTo>
                    <a:lnTo>
                      <a:pt x="1" y="683"/>
                    </a:lnTo>
                    <a:lnTo>
                      <a:pt x="115" y="882"/>
                    </a:lnTo>
                    <a:lnTo>
                      <a:pt x="1394" y="199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1125925" y="3432275"/>
                <a:ext cx="34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82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1093225" y="3370425"/>
                <a:ext cx="34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911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910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3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8" indent="0" algn="ctr">
              <a:buNone/>
              <a:defRPr sz="1500"/>
            </a:lvl2pPr>
            <a:lvl3pPr marL="685818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4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1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0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100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8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2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5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5" y="1878809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6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7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4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758100" y="2551525"/>
            <a:ext cx="4462500" cy="10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title" idx="2" hasCustomPrompt="1"/>
          </p:nvPr>
        </p:nvSpPr>
        <p:spPr>
          <a:xfrm>
            <a:off x="2261925" y="1342475"/>
            <a:ext cx="1454700" cy="11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758100" y="3513125"/>
            <a:ext cx="4462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" name="Google Shape;73;p3"/>
          <p:cNvGrpSpPr/>
          <p:nvPr/>
        </p:nvGrpSpPr>
        <p:grpSpPr>
          <a:xfrm flipH="1">
            <a:off x="-9011" y="1300902"/>
            <a:ext cx="589865" cy="1005028"/>
            <a:chOff x="5317500" y="845950"/>
            <a:chExt cx="338400" cy="576575"/>
          </a:xfrm>
        </p:grpSpPr>
        <p:sp>
          <p:nvSpPr>
            <p:cNvPr id="74" name="Google Shape;74;p3"/>
            <p:cNvSpPr/>
            <p:nvPr/>
          </p:nvSpPr>
          <p:spPr>
            <a:xfrm>
              <a:off x="5317500" y="863725"/>
              <a:ext cx="338400" cy="558800"/>
            </a:xfrm>
            <a:custGeom>
              <a:avLst/>
              <a:gdLst/>
              <a:ahLst/>
              <a:cxnLst/>
              <a:rect l="l" t="t" r="r" b="b"/>
              <a:pathLst>
                <a:path w="13536" h="22352" extrusionOk="0">
                  <a:moveTo>
                    <a:pt x="0" y="0"/>
                  </a:moveTo>
                  <a:lnTo>
                    <a:pt x="13536" y="22352"/>
                  </a:lnTo>
                  <a:lnTo>
                    <a:pt x="13536" y="15072"/>
                  </a:lnTo>
                  <a:lnTo>
                    <a:pt x="7962" y="6000"/>
                  </a:lnTo>
                  <a:lnTo>
                    <a:pt x="7962" y="6000"/>
                  </a:lnTo>
                  <a:lnTo>
                    <a:pt x="13536" y="7365"/>
                  </a:lnTo>
                  <a:lnTo>
                    <a:pt x="13536" y="3327"/>
                  </a:lnTo>
                  <a:lnTo>
                    <a:pt x="13479" y="3299"/>
                  </a:lnTo>
                  <a:lnTo>
                    <a:pt x="13166" y="3242"/>
                  </a:lnTo>
                  <a:lnTo>
                    <a:pt x="11631" y="2844"/>
                  </a:lnTo>
                  <a:lnTo>
                    <a:pt x="11289" y="2759"/>
                  </a:lnTo>
                  <a:lnTo>
                    <a:pt x="9754" y="2389"/>
                  </a:lnTo>
                  <a:lnTo>
                    <a:pt x="9413" y="2304"/>
                  </a:lnTo>
                  <a:lnTo>
                    <a:pt x="7877" y="1934"/>
                  </a:lnTo>
                  <a:lnTo>
                    <a:pt x="7536" y="1849"/>
                  </a:lnTo>
                  <a:lnTo>
                    <a:pt x="6000" y="1479"/>
                  </a:lnTo>
                  <a:lnTo>
                    <a:pt x="5659" y="1394"/>
                  </a:lnTo>
                  <a:lnTo>
                    <a:pt x="4123" y="1024"/>
                  </a:lnTo>
                  <a:lnTo>
                    <a:pt x="381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326025" y="845950"/>
              <a:ext cx="329875" cy="543875"/>
            </a:xfrm>
            <a:custGeom>
              <a:avLst/>
              <a:gdLst/>
              <a:ahLst/>
              <a:cxnLst/>
              <a:rect l="l" t="t" r="r" b="b"/>
              <a:pathLst>
                <a:path w="13195" h="21755" extrusionOk="0">
                  <a:moveTo>
                    <a:pt x="0" y="0"/>
                  </a:moveTo>
                  <a:lnTo>
                    <a:pt x="13195" y="21754"/>
                  </a:lnTo>
                  <a:lnTo>
                    <a:pt x="13195" y="14475"/>
                  </a:lnTo>
                  <a:lnTo>
                    <a:pt x="7963" y="6001"/>
                  </a:lnTo>
                  <a:lnTo>
                    <a:pt x="13195" y="7280"/>
                  </a:lnTo>
                  <a:lnTo>
                    <a:pt x="13195" y="4636"/>
                  </a:lnTo>
                  <a:lnTo>
                    <a:pt x="13138" y="4778"/>
                  </a:lnTo>
                  <a:lnTo>
                    <a:pt x="12825" y="4692"/>
                  </a:lnTo>
                  <a:lnTo>
                    <a:pt x="13166" y="3242"/>
                  </a:lnTo>
                  <a:lnTo>
                    <a:pt x="11631" y="2844"/>
                  </a:lnTo>
                  <a:lnTo>
                    <a:pt x="11290" y="4294"/>
                  </a:lnTo>
                  <a:lnTo>
                    <a:pt x="10948" y="4237"/>
                  </a:lnTo>
                  <a:lnTo>
                    <a:pt x="11318" y="2759"/>
                  </a:lnTo>
                  <a:lnTo>
                    <a:pt x="9754" y="2389"/>
                  </a:lnTo>
                  <a:lnTo>
                    <a:pt x="9413" y="3839"/>
                  </a:lnTo>
                  <a:lnTo>
                    <a:pt x="9072" y="3754"/>
                  </a:lnTo>
                  <a:lnTo>
                    <a:pt x="9441" y="2304"/>
                  </a:lnTo>
                  <a:lnTo>
                    <a:pt x="7877" y="1934"/>
                  </a:lnTo>
                  <a:lnTo>
                    <a:pt x="7536" y="3384"/>
                  </a:lnTo>
                  <a:lnTo>
                    <a:pt x="7195" y="3299"/>
                  </a:lnTo>
                  <a:lnTo>
                    <a:pt x="7564" y="1849"/>
                  </a:lnTo>
                  <a:lnTo>
                    <a:pt x="6029" y="1479"/>
                  </a:lnTo>
                  <a:lnTo>
                    <a:pt x="5659" y="2929"/>
                  </a:lnTo>
                  <a:lnTo>
                    <a:pt x="5318" y="2844"/>
                  </a:lnTo>
                  <a:lnTo>
                    <a:pt x="5688" y="1394"/>
                  </a:lnTo>
                  <a:lnTo>
                    <a:pt x="4152" y="1024"/>
                  </a:lnTo>
                  <a:lnTo>
                    <a:pt x="3782" y="2474"/>
                  </a:lnTo>
                  <a:lnTo>
                    <a:pt x="3470" y="2389"/>
                  </a:lnTo>
                  <a:lnTo>
                    <a:pt x="381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646650" y="927000"/>
              <a:ext cx="9250" cy="38400"/>
            </a:xfrm>
            <a:custGeom>
              <a:avLst/>
              <a:gdLst/>
              <a:ahLst/>
              <a:cxnLst/>
              <a:rect l="l" t="t" r="r" b="b"/>
              <a:pathLst>
                <a:path w="370" h="1536" extrusionOk="0">
                  <a:moveTo>
                    <a:pt x="341" y="0"/>
                  </a:moveTo>
                  <a:lnTo>
                    <a:pt x="0" y="1450"/>
                  </a:lnTo>
                  <a:lnTo>
                    <a:pt x="313" y="1536"/>
                  </a:lnTo>
                  <a:lnTo>
                    <a:pt x="370" y="139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599725" y="9149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42" y="1"/>
                  </a:moveTo>
                  <a:lnTo>
                    <a:pt x="0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552800" y="90352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42" y="1"/>
                  </a:moveTo>
                  <a:lnTo>
                    <a:pt x="1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505875" y="892150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0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458950" y="88077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1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412050" y="8694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70" y="1"/>
                  </a:moveTo>
                  <a:lnTo>
                    <a:pt x="0" y="1451"/>
                  </a:lnTo>
                  <a:lnTo>
                    <a:pt x="341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646650" y="927000"/>
              <a:ext cx="9250" cy="38400"/>
            </a:xfrm>
            <a:custGeom>
              <a:avLst/>
              <a:gdLst/>
              <a:ahLst/>
              <a:cxnLst/>
              <a:rect l="l" t="t" r="r" b="b"/>
              <a:pathLst>
                <a:path w="370" h="1536" extrusionOk="0">
                  <a:moveTo>
                    <a:pt x="341" y="0"/>
                  </a:moveTo>
                  <a:lnTo>
                    <a:pt x="0" y="1450"/>
                  </a:lnTo>
                  <a:lnTo>
                    <a:pt x="313" y="1536"/>
                  </a:lnTo>
                  <a:lnTo>
                    <a:pt x="370" y="139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599725" y="9149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42" y="1"/>
                  </a:moveTo>
                  <a:lnTo>
                    <a:pt x="0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552800" y="90352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42" y="1"/>
                  </a:moveTo>
                  <a:lnTo>
                    <a:pt x="1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505875" y="892150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0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58950" y="88077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1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412050" y="8694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70" y="1"/>
                  </a:moveTo>
                  <a:lnTo>
                    <a:pt x="0" y="1451"/>
                  </a:lnTo>
                  <a:lnTo>
                    <a:pt x="341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8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3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6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4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63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8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6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5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16" name="Google Shape;31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18" name="Google Shape;318;p7"/>
          <p:cNvGrpSpPr/>
          <p:nvPr/>
        </p:nvGrpSpPr>
        <p:grpSpPr>
          <a:xfrm>
            <a:off x="8605972" y="4145657"/>
            <a:ext cx="538022" cy="916697"/>
            <a:chOff x="5317500" y="845950"/>
            <a:chExt cx="338400" cy="576575"/>
          </a:xfrm>
        </p:grpSpPr>
        <p:sp>
          <p:nvSpPr>
            <p:cNvPr id="319" name="Google Shape;319;p7"/>
            <p:cNvSpPr/>
            <p:nvPr/>
          </p:nvSpPr>
          <p:spPr>
            <a:xfrm>
              <a:off x="5317500" y="863725"/>
              <a:ext cx="338400" cy="558800"/>
            </a:xfrm>
            <a:custGeom>
              <a:avLst/>
              <a:gdLst/>
              <a:ahLst/>
              <a:cxnLst/>
              <a:rect l="l" t="t" r="r" b="b"/>
              <a:pathLst>
                <a:path w="13536" h="22352" extrusionOk="0">
                  <a:moveTo>
                    <a:pt x="0" y="0"/>
                  </a:moveTo>
                  <a:lnTo>
                    <a:pt x="13536" y="22352"/>
                  </a:lnTo>
                  <a:lnTo>
                    <a:pt x="13536" y="15072"/>
                  </a:lnTo>
                  <a:lnTo>
                    <a:pt x="7962" y="6000"/>
                  </a:lnTo>
                  <a:lnTo>
                    <a:pt x="7962" y="6000"/>
                  </a:lnTo>
                  <a:lnTo>
                    <a:pt x="13536" y="7365"/>
                  </a:lnTo>
                  <a:lnTo>
                    <a:pt x="13536" y="3327"/>
                  </a:lnTo>
                  <a:lnTo>
                    <a:pt x="13479" y="3299"/>
                  </a:lnTo>
                  <a:lnTo>
                    <a:pt x="13166" y="3242"/>
                  </a:lnTo>
                  <a:lnTo>
                    <a:pt x="11631" y="2844"/>
                  </a:lnTo>
                  <a:lnTo>
                    <a:pt x="11289" y="2759"/>
                  </a:lnTo>
                  <a:lnTo>
                    <a:pt x="9754" y="2389"/>
                  </a:lnTo>
                  <a:lnTo>
                    <a:pt x="9413" y="2304"/>
                  </a:lnTo>
                  <a:lnTo>
                    <a:pt x="7877" y="1934"/>
                  </a:lnTo>
                  <a:lnTo>
                    <a:pt x="7536" y="1849"/>
                  </a:lnTo>
                  <a:lnTo>
                    <a:pt x="6000" y="1479"/>
                  </a:lnTo>
                  <a:lnTo>
                    <a:pt x="5659" y="1394"/>
                  </a:lnTo>
                  <a:lnTo>
                    <a:pt x="4123" y="1024"/>
                  </a:lnTo>
                  <a:lnTo>
                    <a:pt x="381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5326025" y="845950"/>
              <a:ext cx="329875" cy="543875"/>
            </a:xfrm>
            <a:custGeom>
              <a:avLst/>
              <a:gdLst/>
              <a:ahLst/>
              <a:cxnLst/>
              <a:rect l="l" t="t" r="r" b="b"/>
              <a:pathLst>
                <a:path w="13195" h="21755" extrusionOk="0">
                  <a:moveTo>
                    <a:pt x="0" y="0"/>
                  </a:moveTo>
                  <a:lnTo>
                    <a:pt x="13195" y="21754"/>
                  </a:lnTo>
                  <a:lnTo>
                    <a:pt x="13195" y="14475"/>
                  </a:lnTo>
                  <a:lnTo>
                    <a:pt x="7963" y="6001"/>
                  </a:lnTo>
                  <a:lnTo>
                    <a:pt x="13195" y="7280"/>
                  </a:lnTo>
                  <a:lnTo>
                    <a:pt x="13195" y="4636"/>
                  </a:lnTo>
                  <a:lnTo>
                    <a:pt x="13138" y="4778"/>
                  </a:lnTo>
                  <a:lnTo>
                    <a:pt x="12825" y="4692"/>
                  </a:lnTo>
                  <a:lnTo>
                    <a:pt x="13166" y="3242"/>
                  </a:lnTo>
                  <a:lnTo>
                    <a:pt x="11631" y="2844"/>
                  </a:lnTo>
                  <a:lnTo>
                    <a:pt x="11290" y="4294"/>
                  </a:lnTo>
                  <a:lnTo>
                    <a:pt x="10948" y="4237"/>
                  </a:lnTo>
                  <a:lnTo>
                    <a:pt x="11318" y="2759"/>
                  </a:lnTo>
                  <a:lnTo>
                    <a:pt x="9754" y="2389"/>
                  </a:lnTo>
                  <a:lnTo>
                    <a:pt x="9413" y="3839"/>
                  </a:lnTo>
                  <a:lnTo>
                    <a:pt x="9072" y="3754"/>
                  </a:lnTo>
                  <a:lnTo>
                    <a:pt x="9441" y="2304"/>
                  </a:lnTo>
                  <a:lnTo>
                    <a:pt x="7877" y="1934"/>
                  </a:lnTo>
                  <a:lnTo>
                    <a:pt x="7536" y="3384"/>
                  </a:lnTo>
                  <a:lnTo>
                    <a:pt x="7195" y="3299"/>
                  </a:lnTo>
                  <a:lnTo>
                    <a:pt x="7564" y="1849"/>
                  </a:lnTo>
                  <a:lnTo>
                    <a:pt x="6029" y="1479"/>
                  </a:lnTo>
                  <a:lnTo>
                    <a:pt x="5659" y="2929"/>
                  </a:lnTo>
                  <a:lnTo>
                    <a:pt x="5318" y="2844"/>
                  </a:lnTo>
                  <a:lnTo>
                    <a:pt x="5688" y="1394"/>
                  </a:lnTo>
                  <a:lnTo>
                    <a:pt x="4152" y="1024"/>
                  </a:lnTo>
                  <a:lnTo>
                    <a:pt x="3782" y="2474"/>
                  </a:lnTo>
                  <a:lnTo>
                    <a:pt x="3470" y="2389"/>
                  </a:lnTo>
                  <a:lnTo>
                    <a:pt x="3811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5646650" y="927000"/>
              <a:ext cx="9250" cy="38400"/>
            </a:xfrm>
            <a:custGeom>
              <a:avLst/>
              <a:gdLst/>
              <a:ahLst/>
              <a:cxnLst/>
              <a:rect l="l" t="t" r="r" b="b"/>
              <a:pathLst>
                <a:path w="370" h="1536" extrusionOk="0">
                  <a:moveTo>
                    <a:pt x="341" y="0"/>
                  </a:moveTo>
                  <a:lnTo>
                    <a:pt x="0" y="1450"/>
                  </a:lnTo>
                  <a:lnTo>
                    <a:pt x="313" y="1536"/>
                  </a:lnTo>
                  <a:lnTo>
                    <a:pt x="370" y="139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5599725" y="9149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42" y="1"/>
                  </a:moveTo>
                  <a:lnTo>
                    <a:pt x="0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552800" y="90352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42" y="1"/>
                  </a:moveTo>
                  <a:lnTo>
                    <a:pt x="1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5505875" y="892150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0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5458950" y="88077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1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412050" y="8694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70" y="1"/>
                  </a:moveTo>
                  <a:lnTo>
                    <a:pt x="0" y="1451"/>
                  </a:lnTo>
                  <a:lnTo>
                    <a:pt x="341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5646650" y="927000"/>
              <a:ext cx="9250" cy="38400"/>
            </a:xfrm>
            <a:custGeom>
              <a:avLst/>
              <a:gdLst/>
              <a:ahLst/>
              <a:cxnLst/>
              <a:rect l="l" t="t" r="r" b="b"/>
              <a:pathLst>
                <a:path w="370" h="1536" extrusionOk="0">
                  <a:moveTo>
                    <a:pt x="341" y="0"/>
                  </a:moveTo>
                  <a:lnTo>
                    <a:pt x="0" y="1450"/>
                  </a:lnTo>
                  <a:lnTo>
                    <a:pt x="313" y="1536"/>
                  </a:lnTo>
                  <a:lnTo>
                    <a:pt x="370" y="139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5599725" y="9149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42" y="1"/>
                  </a:moveTo>
                  <a:lnTo>
                    <a:pt x="0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552800" y="90352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42" y="1"/>
                  </a:moveTo>
                  <a:lnTo>
                    <a:pt x="1" y="1451"/>
                  </a:lnTo>
                  <a:lnTo>
                    <a:pt x="313" y="1536"/>
                  </a:lnTo>
                  <a:lnTo>
                    <a:pt x="683" y="8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505875" y="892150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0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458950" y="880775"/>
              <a:ext cx="17100" cy="38425"/>
            </a:xfrm>
            <a:custGeom>
              <a:avLst/>
              <a:gdLst/>
              <a:ahLst/>
              <a:cxnLst/>
              <a:rect l="l" t="t" r="r" b="b"/>
              <a:pathLst>
                <a:path w="684" h="1537" extrusionOk="0">
                  <a:moveTo>
                    <a:pt x="371" y="1"/>
                  </a:moveTo>
                  <a:lnTo>
                    <a:pt x="1" y="1451"/>
                  </a:lnTo>
                  <a:lnTo>
                    <a:pt x="342" y="1536"/>
                  </a:lnTo>
                  <a:lnTo>
                    <a:pt x="683" y="8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412050" y="869400"/>
              <a:ext cx="17075" cy="38425"/>
            </a:xfrm>
            <a:custGeom>
              <a:avLst/>
              <a:gdLst/>
              <a:ahLst/>
              <a:cxnLst/>
              <a:rect l="l" t="t" r="r" b="b"/>
              <a:pathLst>
                <a:path w="683" h="1537" extrusionOk="0">
                  <a:moveTo>
                    <a:pt x="370" y="1"/>
                  </a:moveTo>
                  <a:lnTo>
                    <a:pt x="0" y="1451"/>
                  </a:lnTo>
                  <a:lnTo>
                    <a:pt x="341" y="1536"/>
                  </a:lnTo>
                  <a:lnTo>
                    <a:pt x="683" y="86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7"/>
          <p:cNvGrpSpPr/>
          <p:nvPr/>
        </p:nvGrpSpPr>
        <p:grpSpPr>
          <a:xfrm>
            <a:off x="-1046794" y="642159"/>
            <a:ext cx="11311944" cy="4501344"/>
            <a:chOff x="-1046794" y="642159"/>
            <a:chExt cx="11311944" cy="4501344"/>
          </a:xfrm>
        </p:grpSpPr>
        <p:grpSp>
          <p:nvGrpSpPr>
            <p:cNvPr id="334" name="Google Shape;334;p7"/>
            <p:cNvGrpSpPr/>
            <p:nvPr/>
          </p:nvGrpSpPr>
          <p:grpSpPr>
            <a:xfrm rot="-473986">
              <a:off x="8653168" y="742988"/>
              <a:ext cx="1543449" cy="1103832"/>
              <a:chOff x="376878" y="2494510"/>
              <a:chExt cx="1419896" cy="1015470"/>
            </a:xfrm>
          </p:grpSpPr>
          <p:grpSp>
            <p:nvGrpSpPr>
              <p:cNvPr id="335" name="Google Shape;335;p7"/>
              <p:cNvGrpSpPr/>
              <p:nvPr/>
            </p:nvGrpSpPr>
            <p:grpSpPr>
              <a:xfrm>
                <a:off x="376878" y="2494510"/>
                <a:ext cx="1419896" cy="1015470"/>
                <a:chOff x="6152980" y="1350375"/>
                <a:chExt cx="1225845" cy="876690"/>
              </a:xfrm>
            </p:grpSpPr>
            <p:sp>
              <p:nvSpPr>
                <p:cNvPr id="336" name="Google Shape;336;p7"/>
                <p:cNvSpPr/>
                <p:nvPr/>
              </p:nvSpPr>
              <p:spPr>
                <a:xfrm>
                  <a:off x="6152980" y="1372065"/>
                  <a:ext cx="11982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337" name="Google Shape;337;p7"/>
                <p:cNvSpPr/>
                <p:nvPr/>
              </p:nvSpPr>
              <p:spPr>
                <a:xfrm>
                  <a:off x="6180625" y="1350375"/>
                  <a:ext cx="1198200" cy="855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>
                  <a:off x="6765775" y="1350375"/>
                  <a:ext cx="279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  <p:grpSp>
            <p:nvGrpSpPr>
              <p:cNvPr id="339" name="Google Shape;339;p7"/>
              <p:cNvGrpSpPr/>
              <p:nvPr/>
            </p:nvGrpSpPr>
            <p:grpSpPr>
              <a:xfrm>
                <a:off x="527889" y="2761185"/>
                <a:ext cx="426955" cy="426955"/>
                <a:chOff x="1792569" y="2696252"/>
                <a:chExt cx="737400" cy="737400"/>
              </a:xfrm>
            </p:grpSpPr>
            <p:sp>
              <p:nvSpPr>
                <p:cNvPr id="340" name="Google Shape;340;p7"/>
                <p:cNvSpPr/>
                <p:nvPr/>
              </p:nvSpPr>
              <p:spPr>
                <a:xfrm>
                  <a:off x="1792569" y="2696252"/>
                  <a:ext cx="737400" cy="737400"/>
                </a:xfrm>
                <a:prstGeom prst="pie">
                  <a:avLst>
                    <a:gd name="adj1" fmla="val 18899697"/>
                    <a:gd name="adj2" fmla="val 1350126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>
                  <a:off x="1792569" y="2696252"/>
                  <a:ext cx="737400" cy="737400"/>
                </a:xfrm>
                <a:prstGeom prst="flowChartSummingJunction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</p:grpSp>
        <p:grpSp>
          <p:nvGrpSpPr>
            <p:cNvPr id="342" name="Google Shape;342;p7"/>
            <p:cNvGrpSpPr/>
            <p:nvPr/>
          </p:nvGrpSpPr>
          <p:grpSpPr>
            <a:xfrm rot="-380477" flipH="1">
              <a:off x="-986791" y="3878425"/>
              <a:ext cx="1646790" cy="1177738"/>
              <a:chOff x="1975261" y="2494510"/>
              <a:chExt cx="1419896" cy="1015470"/>
            </a:xfrm>
          </p:grpSpPr>
          <p:grpSp>
            <p:nvGrpSpPr>
              <p:cNvPr id="343" name="Google Shape;343;p7"/>
              <p:cNvGrpSpPr/>
              <p:nvPr/>
            </p:nvGrpSpPr>
            <p:grpSpPr>
              <a:xfrm>
                <a:off x="1975261" y="2494510"/>
                <a:ext cx="1419896" cy="1015470"/>
                <a:chOff x="6152980" y="1350375"/>
                <a:chExt cx="1225845" cy="876690"/>
              </a:xfrm>
            </p:grpSpPr>
            <p:sp>
              <p:nvSpPr>
                <p:cNvPr id="344" name="Google Shape;344;p7"/>
                <p:cNvSpPr/>
                <p:nvPr/>
              </p:nvSpPr>
              <p:spPr>
                <a:xfrm>
                  <a:off x="6152980" y="1372065"/>
                  <a:ext cx="11982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345" name="Google Shape;345;p7"/>
                <p:cNvSpPr/>
                <p:nvPr/>
              </p:nvSpPr>
              <p:spPr>
                <a:xfrm>
                  <a:off x="6180625" y="1350375"/>
                  <a:ext cx="1198200" cy="855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346" name="Google Shape;346;p7"/>
                <p:cNvSpPr/>
                <p:nvPr/>
              </p:nvSpPr>
              <p:spPr>
                <a:xfrm>
                  <a:off x="6765775" y="1350375"/>
                  <a:ext cx="279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  <p:sp>
            <p:nvSpPr>
              <p:cNvPr id="347" name="Google Shape;347;p7"/>
              <p:cNvSpPr/>
              <p:nvPr/>
            </p:nvSpPr>
            <p:spPr>
              <a:xfrm rot="-5400000">
                <a:off x="2277383" y="3108983"/>
                <a:ext cx="147300" cy="3753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5400000">
                <a:off x="2277383" y="2961746"/>
                <a:ext cx="147300" cy="3753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-5400000">
                <a:off x="2277383" y="2814509"/>
                <a:ext cx="147300" cy="3753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-5400000">
                <a:off x="2277383" y="2667271"/>
                <a:ext cx="147300" cy="3753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5400000">
                <a:off x="2277383" y="2520034"/>
                <a:ext cx="147300" cy="37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</p:grpSp>
      <p:grpSp>
        <p:nvGrpSpPr>
          <p:cNvPr id="352" name="Google Shape;352;p7"/>
          <p:cNvGrpSpPr/>
          <p:nvPr/>
        </p:nvGrpSpPr>
        <p:grpSpPr>
          <a:xfrm>
            <a:off x="937171" y="4452194"/>
            <a:ext cx="1495754" cy="448106"/>
            <a:chOff x="937171" y="4452194"/>
            <a:chExt cx="1495754" cy="448106"/>
          </a:xfrm>
        </p:grpSpPr>
        <p:grpSp>
          <p:nvGrpSpPr>
            <p:cNvPr id="353" name="Google Shape;353;p7"/>
            <p:cNvGrpSpPr/>
            <p:nvPr/>
          </p:nvGrpSpPr>
          <p:grpSpPr>
            <a:xfrm rot="-1712294">
              <a:off x="978952" y="4535393"/>
              <a:ext cx="419944" cy="281708"/>
              <a:chOff x="2960075" y="2061625"/>
              <a:chExt cx="278725" cy="186975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2960075" y="2079400"/>
                <a:ext cx="260950" cy="169200"/>
              </a:xfrm>
              <a:custGeom>
                <a:avLst/>
                <a:gdLst/>
                <a:ahLst/>
                <a:cxnLst/>
                <a:rect l="l" t="t" r="r" b="b"/>
                <a:pathLst>
                  <a:path w="10438" h="6768" extrusionOk="0">
                    <a:moveTo>
                      <a:pt x="1394" y="0"/>
                    </a:moveTo>
                    <a:lnTo>
                      <a:pt x="683" y="2332"/>
                    </a:lnTo>
                    <a:lnTo>
                      <a:pt x="1" y="4635"/>
                    </a:lnTo>
                    <a:lnTo>
                      <a:pt x="7139" y="6768"/>
                    </a:lnTo>
                    <a:lnTo>
                      <a:pt x="7309" y="6256"/>
                    </a:lnTo>
                    <a:lnTo>
                      <a:pt x="8617" y="6626"/>
                    </a:lnTo>
                    <a:cubicBezTo>
                      <a:pt x="8724" y="6657"/>
                      <a:pt x="8825" y="6672"/>
                      <a:pt x="8920" y="6672"/>
                    </a:cubicBezTo>
                    <a:cubicBezTo>
                      <a:pt x="9505" y="6672"/>
                      <a:pt x="9852" y="6135"/>
                      <a:pt x="9925" y="5915"/>
                    </a:cubicBezTo>
                    <a:lnTo>
                      <a:pt x="10153" y="5147"/>
                    </a:lnTo>
                    <a:lnTo>
                      <a:pt x="10352" y="4493"/>
                    </a:lnTo>
                    <a:cubicBezTo>
                      <a:pt x="10437" y="4209"/>
                      <a:pt x="10437" y="3270"/>
                      <a:pt x="9613" y="3014"/>
                    </a:cubicBezTo>
                    <a:lnTo>
                      <a:pt x="8390" y="2645"/>
                    </a:lnTo>
                    <a:lnTo>
                      <a:pt x="8532" y="2133"/>
                    </a:lnTo>
                    <a:lnTo>
                      <a:pt x="13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174075" y="2127725"/>
                <a:ext cx="647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504" extrusionOk="0">
                    <a:moveTo>
                      <a:pt x="541" y="1"/>
                    </a:moveTo>
                    <a:lnTo>
                      <a:pt x="0" y="1792"/>
                    </a:lnTo>
                    <a:lnTo>
                      <a:pt x="2304" y="2503"/>
                    </a:lnTo>
                    <a:lnTo>
                      <a:pt x="2503" y="1849"/>
                    </a:lnTo>
                    <a:cubicBezTo>
                      <a:pt x="2588" y="1565"/>
                      <a:pt x="2588" y="626"/>
                      <a:pt x="1763" y="370"/>
                    </a:cubicBezTo>
                    <a:lnTo>
                      <a:pt x="54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2994925" y="2061625"/>
                <a:ext cx="1962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7849" h="4465" extrusionOk="0">
                    <a:moveTo>
                      <a:pt x="711" y="0"/>
                    </a:moveTo>
                    <a:lnTo>
                      <a:pt x="0" y="2332"/>
                    </a:lnTo>
                    <a:lnTo>
                      <a:pt x="4579" y="3697"/>
                    </a:lnTo>
                    <a:lnTo>
                      <a:pt x="7166" y="4465"/>
                    </a:lnTo>
                    <a:lnTo>
                      <a:pt x="7707" y="2645"/>
                    </a:lnTo>
                    <a:lnTo>
                      <a:pt x="7849" y="213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160575" y="2173225"/>
                <a:ext cx="718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208" extrusionOk="0">
                    <a:moveTo>
                      <a:pt x="540" y="1"/>
                    </a:moveTo>
                    <a:lnTo>
                      <a:pt x="0" y="1792"/>
                    </a:lnTo>
                    <a:lnTo>
                      <a:pt x="1308" y="2162"/>
                    </a:lnTo>
                    <a:cubicBezTo>
                      <a:pt x="1415" y="2194"/>
                      <a:pt x="1516" y="2208"/>
                      <a:pt x="1612" y="2208"/>
                    </a:cubicBezTo>
                    <a:cubicBezTo>
                      <a:pt x="2202" y="2208"/>
                      <a:pt x="2567" y="1671"/>
                      <a:pt x="2616" y="1451"/>
                    </a:cubicBezTo>
                    <a:lnTo>
                      <a:pt x="2872" y="683"/>
                    </a:lnTo>
                    <a:lnTo>
                      <a:pt x="5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2977850" y="2119900"/>
                <a:ext cx="1962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4438" extrusionOk="0">
                    <a:moveTo>
                      <a:pt x="683" y="1"/>
                    </a:moveTo>
                    <a:lnTo>
                      <a:pt x="1" y="2304"/>
                    </a:lnTo>
                    <a:lnTo>
                      <a:pt x="7138" y="4437"/>
                    </a:lnTo>
                    <a:lnTo>
                      <a:pt x="7309" y="3925"/>
                    </a:lnTo>
                    <a:lnTo>
                      <a:pt x="7849" y="2134"/>
                    </a:lnTo>
                    <a:lnTo>
                      <a:pt x="5262" y="136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2977850" y="2119900"/>
                <a:ext cx="1962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4438" extrusionOk="0">
                    <a:moveTo>
                      <a:pt x="683" y="1"/>
                    </a:moveTo>
                    <a:lnTo>
                      <a:pt x="1" y="2304"/>
                    </a:lnTo>
                    <a:lnTo>
                      <a:pt x="7138" y="4437"/>
                    </a:lnTo>
                    <a:lnTo>
                      <a:pt x="7309" y="3925"/>
                    </a:lnTo>
                    <a:lnTo>
                      <a:pt x="7849" y="2134"/>
                    </a:lnTo>
                    <a:lnTo>
                      <a:pt x="5262" y="136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7"/>
            <p:cNvGrpSpPr/>
            <p:nvPr/>
          </p:nvGrpSpPr>
          <p:grpSpPr>
            <a:xfrm>
              <a:off x="1720750" y="4527650"/>
              <a:ext cx="712175" cy="336375"/>
              <a:chOff x="-1607775" y="4431250"/>
              <a:chExt cx="712175" cy="336375"/>
            </a:xfrm>
          </p:grpSpPr>
          <p:sp>
            <p:nvSpPr>
              <p:cNvPr id="361" name="Google Shape;361;p7"/>
              <p:cNvSpPr/>
              <p:nvPr/>
            </p:nvSpPr>
            <p:spPr>
              <a:xfrm>
                <a:off x="-1607775" y="4503325"/>
                <a:ext cx="97875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5246" extrusionOk="0">
                    <a:moveTo>
                      <a:pt x="2047" y="909"/>
                    </a:moveTo>
                    <a:cubicBezTo>
                      <a:pt x="2532" y="2032"/>
                      <a:pt x="2926" y="3198"/>
                      <a:pt x="3228" y="4389"/>
                    </a:cubicBezTo>
                    <a:lnTo>
                      <a:pt x="3228" y="4389"/>
                    </a:lnTo>
                    <a:cubicBezTo>
                      <a:pt x="2949" y="4395"/>
                      <a:pt x="2671" y="4399"/>
                      <a:pt x="2392" y="4399"/>
                    </a:cubicBezTo>
                    <a:cubicBezTo>
                      <a:pt x="1842" y="4399"/>
                      <a:pt x="1293" y="4384"/>
                      <a:pt x="744" y="4344"/>
                    </a:cubicBezTo>
                    <a:lnTo>
                      <a:pt x="744" y="4344"/>
                    </a:lnTo>
                    <a:cubicBezTo>
                      <a:pt x="1034" y="3152"/>
                      <a:pt x="1464" y="2002"/>
                      <a:pt x="2047" y="909"/>
                    </a:cubicBezTo>
                    <a:close/>
                    <a:moveTo>
                      <a:pt x="2075" y="1"/>
                    </a:moveTo>
                    <a:cubicBezTo>
                      <a:pt x="1977" y="1"/>
                      <a:pt x="1880" y="45"/>
                      <a:pt x="1827" y="133"/>
                    </a:cubicBezTo>
                    <a:cubicBezTo>
                      <a:pt x="1077" y="1447"/>
                      <a:pt x="520" y="2843"/>
                      <a:pt x="181" y="4322"/>
                    </a:cubicBezTo>
                    <a:lnTo>
                      <a:pt x="181" y="4322"/>
                    </a:lnTo>
                    <a:cubicBezTo>
                      <a:pt x="29" y="4381"/>
                      <a:pt x="1" y="4586"/>
                      <a:pt x="95" y="4720"/>
                    </a:cubicBezTo>
                    <a:lnTo>
                      <a:pt x="95" y="4720"/>
                    </a:lnTo>
                    <a:cubicBezTo>
                      <a:pt x="83" y="4782"/>
                      <a:pt x="70" y="4846"/>
                      <a:pt x="58" y="4909"/>
                    </a:cubicBezTo>
                    <a:cubicBezTo>
                      <a:pt x="15" y="5103"/>
                      <a:pt x="197" y="5245"/>
                      <a:pt x="360" y="5245"/>
                    </a:cubicBezTo>
                    <a:cubicBezTo>
                      <a:pt x="465" y="5245"/>
                      <a:pt x="562" y="5188"/>
                      <a:pt x="589" y="5050"/>
                    </a:cubicBezTo>
                    <a:cubicBezTo>
                      <a:pt x="601" y="4989"/>
                      <a:pt x="613" y="4928"/>
                      <a:pt x="626" y="4867"/>
                    </a:cubicBezTo>
                    <a:lnTo>
                      <a:pt x="626" y="4867"/>
                    </a:lnTo>
                    <a:cubicBezTo>
                      <a:pt x="1342" y="4927"/>
                      <a:pt x="2058" y="4957"/>
                      <a:pt x="2773" y="4957"/>
                    </a:cubicBezTo>
                    <a:cubicBezTo>
                      <a:pt x="3048" y="4957"/>
                      <a:pt x="3322" y="4953"/>
                      <a:pt x="3596" y="4944"/>
                    </a:cubicBezTo>
                    <a:cubicBezTo>
                      <a:pt x="3773" y="4944"/>
                      <a:pt x="3914" y="4767"/>
                      <a:pt x="3843" y="4590"/>
                    </a:cubicBezTo>
                    <a:cubicBezTo>
                      <a:pt x="3490" y="3069"/>
                      <a:pt x="2959" y="1584"/>
                      <a:pt x="2322" y="133"/>
                    </a:cubicBezTo>
                    <a:cubicBezTo>
                      <a:pt x="2269" y="45"/>
                      <a:pt x="2172" y="1"/>
                      <a:pt x="20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-1487825" y="4548525"/>
                <a:ext cx="4867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291" extrusionOk="0">
                    <a:moveTo>
                      <a:pt x="340" y="1"/>
                    </a:moveTo>
                    <a:cubicBezTo>
                      <a:pt x="310" y="1"/>
                      <a:pt x="279" y="8"/>
                      <a:pt x="248" y="23"/>
                    </a:cubicBezTo>
                    <a:cubicBezTo>
                      <a:pt x="107" y="59"/>
                      <a:pt x="1" y="200"/>
                      <a:pt x="71" y="342"/>
                    </a:cubicBezTo>
                    <a:lnTo>
                      <a:pt x="36" y="342"/>
                    </a:lnTo>
                    <a:cubicBezTo>
                      <a:pt x="390" y="1297"/>
                      <a:pt x="779" y="2216"/>
                      <a:pt x="1168" y="3172"/>
                    </a:cubicBezTo>
                    <a:cubicBezTo>
                      <a:pt x="1194" y="3251"/>
                      <a:pt x="1300" y="3291"/>
                      <a:pt x="1397" y="3291"/>
                    </a:cubicBezTo>
                    <a:cubicBezTo>
                      <a:pt x="1429" y="3291"/>
                      <a:pt x="1460" y="3287"/>
                      <a:pt x="1486" y="3278"/>
                    </a:cubicBezTo>
                    <a:cubicBezTo>
                      <a:pt x="1805" y="3207"/>
                      <a:pt x="1946" y="2747"/>
                      <a:pt x="1663" y="2535"/>
                    </a:cubicBezTo>
                    <a:cubicBezTo>
                      <a:pt x="1613" y="2502"/>
                      <a:pt x="1548" y="2476"/>
                      <a:pt x="1481" y="2470"/>
                    </a:cubicBezTo>
                    <a:lnTo>
                      <a:pt x="1481" y="2470"/>
                    </a:lnTo>
                    <a:cubicBezTo>
                      <a:pt x="1163" y="1724"/>
                      <a:pt x="870" y="975"/>
                      <a:pt x="602" y="200"/>
                    </a:cubicBezTo>
                    <a:cubicBezTo>
                      <a:pt x="547" y="90"/>
                      <a:pt x="448" y="1"/>
                      <a:pt x="3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-1489400" y="4545100"/>
                <a:ext cx="5125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337" extrusionOk="0">
                    <a:moveTo>
                      <a:pt x="1667" y="1"/>
                    </a:moveTo>
                    <a:cubicBezTo>
                      <a:pt x="1582" y="1"/>
                      <a:pt x="1498" y="38"/>
                      <a:pt x="1443" y="125"/>
                    </a:cubicBezTo>
                    <a:cubicBezTo>
                      <a:pt x="877" y="1009"/>
                      <a:pt x="417" y="2000"/>
                      <a:pt x="64" y="2990"/>
                    </a:cubicBezTo>
                    <a:cubicBezTo>
                      <a:pt x="0" y="3201"/>
                      <a:pt x="163" y="3337"/>
                      <a:pt x="328" y="3337"/>
                    </a:cubicBezTo>
                    <a:cubicBezTo>
                      <a:pt x="439" y="3337"/>
                      <a:pt x="551" y="3274"/>
                      <a:pt x="594" y="3132"/>
                    </a:cubicBezTo>
                    <a:cubicBezTo>
                      <a:pt x="912" y="2177"/>
                      <a:pt x="1372" y="1257"/>
                      <a:pt x="1903" y="408"/>
                    </a:cubicBezTo>
                    <a:cubicBezTo>
                      <a:pt x="2050" y="187"/>
                      <a:pt x="1858" y="1"/>
                      <a:pt x="1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-1377450" y="4492825"/>
                <a:ext cx="84200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5616" extrusionOk="0">
                    <a:moveTo>
                      <a:pt x="1899" y="1091"/>
                    </a:moveTo>
                    <a:cubicBezTo>
                      <a:pt x="2277" y="2387"/>
                      <a:pt x="2570" y="3705"/>
                      <a:pt x="2779" y="5044"/>
                    </a:cubicBezTo>
                    <a:lnTo>
                      <a:pt x="2779" y="5044"/>
                    </a:lnTo>
                    <a:cubicBezTo>
                      <a:pt x="2349" y="4997"/>
                      <a:pt x="1915" y="4968"/>
                      <a:pt x="1458" y="4940"/>
                    </a:cubicBezTo>
                    <a:cubicBezTo>
                      <a:pt x="1216" y="4905"/>
                      <a:pt x="940" y="4904"/>
                      <a:pt x="697" y="4838"/>
                    </a:cubicBezTo>
                    <a:lnTo>
                      <a:pt x="697" y="4838"/>
                    </a:lnTo>
                    <a:cubicBezTo>
                      <a:pt x="991" y="3568"/>
                      <a:pt x="1387" y="2304"/>
                      <a:pt x="1899" y="1091"/>
                    </a:cubicBezTo>
                    <a:close/>
                    <a:moveTo>
                      <a:pt x="1916" y="1"/>
                    </a:moveTo>
                    <a:cubicBezTo>
                      <a:pt x="1831" y="1"/>
                      <a:pt x="1750" y="40"/>
                      <a:pt x="1705" y="129"/>
                    </a:cubicBezTo>
                    <a:cubicBezTo>
                      <a:pt x="962" y="1756"/>
                      <a:pt x="396" y="3489"/>
                      <a:pt x="43" y="5258"/>
                    </a:cubicBezTo>
                    <a:cubicBezTo>
                      <a:pt x="0" y="5469"/>
                      <a:pt x="172" y="5604"/>
                      <a:pt x="333" y="5604"/>
                    </a:cubicBezTo>
                    <a:cubicBezTo>
                      <a:pt x="441" y="5604"/>
                      <a:pt x="545" y="5542"/>
                      <a:pt x="573" y="5400"/>
                    </a:cubicBezTo>
                    <a:lnTo>
                      <a:pt x="573" y="5400"/>
                    </a:lnTo>
                    <a:cubicBezTo>
                      <a:pt x="674" y="5400"/>
                      <a:pt x="801" y="5403"/>
                      <a:pt x="927" y="5435"/>
                    </a:cubicBezTo>
                    <a:lnTo>
                      <a:pt x="1599" y="5470"/>
                    </a:lnTo>
                    <a:cubicBezTo>
                      <a:pt x="2094" y="5541"/>
                      <a:pt x="2590" y="5576"/>
                      <a:pt x="3085" y="5612"/>
                    </a:cubicBezTo>
                    <a:cubicBezTo>
                      <a:pt x="3101" y="5614"/>
                      <a:pt x="3116" y="5616"/>
                      <a:pt x="3130" y="5616"/>
                    </a:cubicBezTo>
                    <a:cubicBezTo>
                      <a:pt x="3307" y="5616"/>
                      <a:pt x="3368" y="5424"/>
                      <a:pt x="3368" y="5293"/>
                    </a:cubicBezTo>
                    <a:cubicBezTo>
                      <a:pt x="3120" y="3560"/>
                      <a:pt x="2731" y="1862"/>
                      <a:pt x="2200" y="200"/>
                    </a:cubicBezTo>
                    <a:cubicBezTo>
                      <a:pt x="2159" y="76"/>
                      <a:pt x="2035" y="1"/>
                      <a:pt x="1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-1264575" y="4549100"/>
                <a:ext cx="27050" cy="1175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4703" extrusionOk="0">
                    <a:moveTo>
                      <a:pt x="798" y="0"/>
                    </a:moveTo>
                    <a:cubicBezTo>
                      <a:pt x="621" y="0"/>
                      <a:pt x="515" y="106"/>
                      <a:pt x="515" y="283"/>
                    </a:cubicBezTo>
                    <a:lnTo>
                      <a:pt x="515" y="248"/>
                    </a:lnTo>
                    <a:cubicBezTo>
                      <a:pt x="343" y="1628"/>
                      <a:pt x="204" y="2975"/>
                      <a:pt x="33" y="4321"/>
                    </a:cubicBezTo>
                    <a:lnTo>
                      <a:pt x="33" y="4321"/>
                    </a:lnTo>
                    <a:lnTo>
                      <a:pt x="20" y="4351"/>
                    </a:lnTo>
                    <a:lnTo>
                      <a:pt x="29" y="4353"/>
                    </a:lnTo>
                    <a:lnTo>
                      <a:pt x="29" y="4353"/>
                    </a:lnTo>
                    <a:cubicBezTo>
                      <a:pt x="26" y="4376"/>
                      <a:pt x="23" y="4399"/>
                      <a:pt x="20" y="4422"/>
                    </a:cubicBezTo>
                    <a:cubicBezTo>
                      <a:pt x="1" y="4615"/>
                      <a:pt x="139" y="4702"/>
                      <a:pt x="280" y="4702"/>
                    </a:cubicBezTo>
                    <a:cubicBezTo>
                      <a:pt x="398" y="4702"/>
                      <a:pt x="518" y="4641"/>
                      <a:pt x="551" y="4528"/>
                    </a:cubicBezTo>
                    <a:lnTo>
                      <a:pt x="578" y="4456"/>
                    </a:lnTo>
                    <a:lnTo>
                      <a:pt x="578" y="4456"/>
                    </a:lnTo>
                    <a:lnTo>
                      <a:pt x="586" y="4457"/>
                    </a:lnTo>
                    <a:cubicBezTo>
                      <a:pt x="587" y="4447"/>
                      <a:pt x="588" y="4436"/>
                      <a:pt x="589" y="4425"/>
                    </a:cubicBezTo>
                    <a:lnTo>
                      <a:pt x="589" y="4425"/>
                    </a:lnTo>
                    <a:lnTo>
                      <a:pt x="657" y="4245"/>
                    </a:lnTo>
                    <a:cubicBezTo>
                      <a:pt x="684" y="4163"/>
                      <a:pt x="669" y="4090"/>
                      <a:pt x="630" y="4033"/>
                    </a:cubicBezTo>
                    <a:lnTo>
                      <a:pt x="630" y="4033"/>
                    </a:lnTo>
                    <a:cubicBezTo>
                      <a:pt x="763" y="2766"/>
                      <a:pt x="919" y="1525"/>
                      <a:pt x="1046" y="283"/>
                    </a:cubicBezTo>
                    <a:cubicBezTo>
                      <a:pt x="1081" y="106"/>
                      <a:pt x="904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-1264075" y="4552500"/>
                <a:ext cx="62800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3331" extrusionOk="0">
                    <a:moveTo>
                      <a:pt x="1714" y="1"/>
                    </a:moveTo>
                    <a:cubicBezTo>
                      <a:pt x="1686" y="1"/>
                      <a:pt x="1657" y="2"/>
                      <a:pt x="1627" y="6"/>
                    </a:cubicBezTo>
                    <a:cubicBezTo>
                      <a:pt x="991" y="112"/>
                      <a:pt x="601" y="749"/>
                      <a:pt x="425" y="1279"/>
                    </a:cubicBezTo>
                    <a:cubicBezTo>
                      <a:pt x="389" y="1421"/>
                      <a:pt x="495" y="1598"/>
                      <a:pt x="637" y="1633"/>
                    </a:cubicBezTo>
                    <a:cubicBezTo>
                      <a:pt x="655" y="1638"/>
                      <a:pt x="674" y="1640"/>
                      <a:pt x="692" y="1640"/>
                    </a:cubicBezTo>
                    <a:cubicBezTo>
                      <a:pt x="814" y="1640"/>
                      <a:pt x="924" y="1544"/>
                      <a:pt x="955" y="1421"/>
                    </a:cubicBezTo>
                    <a:lnTo>
                      <a:pt x="955" y="1456"/>
                    </a:lnTo>
                    <a:cubicBezTo>
                      <a:pt x="1061" y="1138"/>
                      <a:pt x="1274" y="784"/>
                      <a:pt x="1557" y="607"/>
                    </a:cubicBezTo>
                    <a:cubicBezTo>
                      <a:pt x="1627" y="572"/>
                      <a:pt x="1663" y="572"/>
                      <a:pt x="1698" y="536"/>
                    </a:cubicBezTo>
                    <a:lnTo>
                      <a:pt x="1733" y="536"/>
                    </a:lnTo>
                    <a:cubicBezTo>
                      <a:pt x="1769" y="572"/>
                      <a:pt x="1769" y="572"/>
                      <a:pt x="1804" y="607"/>
                    </a:cubicBezTo>
                    <a:cubicBezTo>
                      <a:pt x="1875" y="713"/>
                      <a:pt x="1910" y="890"/>
                      <a:pt x="1910" y="1032"/>
                    </a:cubicBezTo>
                    <a:cubicBezTo>
                      <a:pt x="2016" y="1633"/>
                      <a:pt x="1733" y="2376"/>
                      <a:pt x="1203" y="2694"/>
                    </a:cubicBezTo>
                    <a:cubicBezTo>
                      <a:pt x="1115" y="2738"/>
                      <a:pt x="1028" y="2768"/>
                      <a:pt x="940" y="2768"/>
                    </a:cubicBezTo>
                    <a:cubicBezTo>
                      <a:pt x="886" y="2768"/>
                      <a:pt x="832" y="2757"/>
                      <a:pt x="778" y="2730"/>
                    </a:cubicBezTo>
                    <a:cubicBezTo>
                      <a:pt x="708" y="2659"/>
                      <a:pt x="672" y="2553"/>
                      <a:pt x="708" y="2447"/>
                    </a:cubicBezTo>
                    <a:cubicBezTo>
                      <a:pt x="778" y="2340"/>
                      <a:pt x="743" y="2164"/>
                      <a:pt x="601" y="2093"/>
                    </a:cubicBezTo>
                    <a:cubicBezTo>
                      <a:pt x="564" y="2068"/>
                      <a:pt x="513" y="2056"/>
                      <a:pt x="460" y="2056"/>
                    </a:cubicBezTo>
                    <a:cubicBezTo>
                      <a:pt x="363" y="2056"/>
                      <a:pt x="258" y="2095"/>
                      <a:pt x="212" y="2164"/>
                    </a:cubicBezTo>
                    <a:cubicBezTo>
                      <a:pt x="0" y="2694"/>
                      <a:pt x="318" y="3296"/>
                      <a:pt x="884" y="3331"/>
                    </a:cubicBezTo>
                    <a:cubicBezTo>
                      <a:pt x="1415" y="3331"/>
                      <a:pt x="1875" y="2906"/>
                      <a:pt x="2158" y="2482"/>
                    </a:cubicBezTo>
                    <a:cubicBezTo>
                      <a:pt x="2406" y="2093"/>
                      <a:pt x="2512" y="1598"/>
                      <a:pt x="2476" y="1102"/>
                    </a:cubicBezTo>
                    <a:cubicBezTo>
                      <a:pt x="2443" y="664"/>
                      <a:pt x="2280" y="1"/>
                      <a:pt x="1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-1151775" y="4542700"/>
                <a:ext cx="867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3133" extrusionOk="0">
                    <a:moveTo>
                      <a:pt x="726" y="0"/>
                    </a:moveTo>
                    <a:cubicBezTo>
                      <a:pt x="508" y="0"/>
                      <a:pt x="339" y="277"/>
                      <a:pt x="531" y="469"/>
                    </a:cubicBezTo>
                    <a:cubicBezTo>
                      <a:pt x="850" y="822"/>
                      <a:pt x="1309" y="928"/>
                      <a:pt x="1769" y="999"/>
                    </a:cubicBezTo>
                    <a:cubicBezTo>
                      <a:pt x="2056" y="1051"/>
                      <a:pt x="2381" y="1065"/>
                      <a:pt x="2674" y="1168"/>
                    </a:cubicBezTo>
                    <a:lnTo>
                      <a:pt x="2674" y="1168"/>
                    </a:lnTo>
                    <a:cubicBezTo>
                      <a:pt x="1902" y="1765"/>
                      <a:pt x="1054" y="2251"/>
                      <a:pt x="177" y="2626"/>
                    </a:cubicBezTo>
                    <a:cubicBezTo>
                      <a:pt x="36" y="2697"/>
                      <a:pt x="1" y="2874"/>
                      <a:pt x="71" y="3015"/>
                    </a:cubicBezTo>
                    <a:cubicBezTo>
                      <a:pt x="113" y="3098"/>
                      <a:pt x="191" y="3133"/>
                      <a:pt x="276" y="3133"/>
                    </a:cubicBezTo>
                    <a:cubicBezTo>
                      <a:pt x="337" y="3133"/>
                      <a:pt x="402" y="3115"/>
                      <a:pt x="460" y="3086"/>
                    </a:cubicBezTo>
                    <a:cubicBezTo>
                      <a:pt x="1486" y="2662"/>
                      <a:pt x="2477" y="2060"/>
                      <a:pt x="3361" y="1353"/>
                    </a:cubicBezTo>
                    <a:cubicBezTo>
                      <a:pt x="3467" y="1247"/>
                      <a:pt x="3467" y="1034"/>
                      <a:pt x="3361" y="964"/>
                    </a:cubicBezTo>
                    <a:cubicBezTo>
                      <a:pt x="2972" y="645"/>
                      <a:pt x="2547" y="575"/>
                      <a:pt x="2052" y="504"/>
                    </a:cubicBezTo>
                    <a:cubicBezTo>
                      <a:pt x="1663" y="433"/>
                      <a:pt x="1203" y="398"/>
                      <a:pt x="920" y="79"/>
                    </a:cubicBezTo>
                    <a:cubicBezTo>
                      <a:pt x="856" y="24"/>
                      <a:pt x="789" y="0"/>
                      <a:pt x="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>
                <a:off x="-1123475" y="4604025"/>
                <a:ext cx="575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560" extrusionOk="0">
                    <a:moveTo>
                      <a:pt x="2032" y="0"/>
                    </a:moveTo>
                    <a:cubicBezTo>
                      <a:pt x="1960" y="0"/>
                      <a:pt x="1882" y="28"/>
                      <a:pt x="1805" y="67"/>
                    </a:cubicBezTo>
                    <a:cubicBezTo>
                      <a:pt x="1698" y="173"/>
                      <a:pt x="1592" y="244"/>
                      <a:pt x="1486" y="350"/>
                    </a:cubicBezTo>
                    <a:cubicBezTo>
                      <a:pt x="1345" y="421"/>
                      <a:pt x="1203" y="527"/>
                      <a:pt x="1062" y="598"/>
                    </a:cubicBezTo>
                    <a:cubicBezTo>
                      <a:pt x="956" y="669"/>
                      <a:pt x="814" y="739"/>
                      <a:pt x="673" y="810"/>
                    </a:cubicBezTo>
                    <a:cubicBezTo>
                      <a:pt x="602" y="845"/>
                      <a:pt x="531" y="881"/>
                      <a:pt x="425" y="916"/>
                    </a:cubicBezTo>
                    <a:cubicBezTo>
                      <a:pt x="390" y="952"/>
                      <a:pt x="354" y="952"/>
                      <a:pt x="319" y="987"/>
                    </a:cubicBezTo>
                    <a:cubicBezTo>
                      <a:pt x="331" y="975"/>
                      <a:pt x="331" y="971"/>
                      <a:pt x="324" y="971"/>
                    </a:cubicBezTo>
                    <a:cubicBezTo>
                      <a:pt x="311" y="971"/>
                      <a:pt x="272" y="987"/>
                      <a:pt x="248" y="987"/>
                    </a:cubicBezTo>
                    <a:cubicBezTo>
                      <a:pt x="142" y="1058"/>
                      <a:pt x="1" y="1199"/>
                      <a:pt x="71" y="1341"/>
                    </a:cubicBezTo>
                    <a:cubicBezTo>
                      <a:pt x="102" y="1464"/>
                      <a:pt x="213" y="1560"/>
                      <a:pt x="334" y="1560"/>
                    </a:cubicBezTo>
                    <a:cubicBezTo>
                      <a:pt x="352" y="1560"/>
                      <a:pt x="371" y="1558"/>
                      <a:pt x="390" y="1553"/>
                    </a:cubicBezTo>
                    <a:lnTo>
                      <a:pt x="390" y="1518"/>
                    </a:lnTo>
                    <a:cubicBezTo>
                      <a:pt x="1062" y="1270"/>
                      <a:pt x="1663" y="916"/>
                      <a:pt x="2194" y="456"/>
                    </a:cubicBezTo>
                    <a:cubicBezTo>
                      <a:pt x="2300" y="386"/>
                      <a:pt x="2300" y="173"/>
                      <a:pt x="2194" y="67"/>
                    </a:cubicBezTo>
                    <a:cubicBezTo>
                      <a:pt x="2146" y="19"/>
                      <a:pt x="2091" y="0"/>
                      <a:pt x="20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-1022650" y="4576100"/>
                <a:ext cx="1270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725" extrusionOk="0">
                    <a:moveTo>
                      <a:pt x="4705" y="0"/>
                    </a:moveTo>
                    <a:cubicBezTo>
                      <a:pt x="4660" y="0"/>
                      <a:pt x="4612" y="16"/>
                      <a:pt x="4563" y="52"/>
                    </a:cubicBezTo>
                    <a:cubicBezTo>
                      <a:pt x="4417" y="157"/>
                      <a:pt x="4246" y="187"/>
                      <a:pt x="4071" y="187"/>
                    </a:cubicBezTo>
                    <a:cubicBezTo>
                      <a:pt x="3951" y="187"/>
                      <a:pt x="3830" y="173"/>
                      <a:pt x="3714" y="158"/>
                    </a:cubicBezTo>
                    <a:cubicBezTo>
                      <a:pt x="3325" y="158"/>
                      <a:pt x="2936" y="158"/>
                      <a:pt x="2582" y="123"/>
                    </a:cubicBezTo>
                    <a:cubicBezTo>
                      <a:pt x="1840" y="88"/>
                      <a:pt x="1097" y="52"/>
                      <a:pt x="354" y="52"/>
                    </a:cubicBezTo>
                    <a:cubicBezTo>
                      <a:pt x="343" y="51"/>
                      <a:pt x="333" y="51"/>
                      <a:pt x="323" y="51"/>
                    </a:cubicBezTo>
                    <a:cubicBezTo>
                      <a:pt x="0" y="51"/>
                      <a:pt x="11" y="583"/>
                      <a:pt x="354" y="583"/>
                    </a:cubicBezTo>
                    <a:lnTo>
                      <a:pt x="2759" y="689"/>
                    </a:lnTo>
                    <a:cubicBezTo>
                      <a:pt x="3148" y="689"/>
                      <a:pt x="3573" y="724"/>
                      <a:pt x="3962" y="724"/>
                    </a:cubicBezTo>
                    <a:cubicBezTo>
                      <a:pt x="4280" y="724"/>
                      <a:pt x="4599" y="724"/>
                      <a:pt x="4846" y="547"/>
                    </a:cubicBezTo>
                    <a:cubicBezTo>
                      <a:pt x="5081" y="371"/>
                      <a:pt x="4926" y="0"/>
                      <a:pt x="47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-982250" y="4431250"/>
                <a:ext cx="6220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5007" extrusionOk="0">
                    <a:moveTo>
                      <a:pt x="1010" y="1"/>
                    </a:moveTo>
                    <a:cubicBezTo>
                      <a:pt x="900" y="1"/>
                      <a:pt x="754" y="69"/>
                      <a:pt x="754" y="186"/>
                    </a:cubicBezTo>
                    <a:cubicBezTo>
                      <a:pt x="542" y="1637"/>
                      <a:pt x="294" y="3087"/>
                      <a:pt x="47" y="4537"/>
                    </a:cubicBezTo>
                    <a:cubicBezTo>
                      <a:pt x="1" y="4745"/>
                      <a:pt x="165" y="4907"/>
                      <a:pt x="324" y="4907"/>
                    </a:cubicBezTo>
                    <a:cubicBezTo>
                      <a:pt x="409" y="4907"/>
                      <a:pt x="493" y="4861"/>
                      <a:pt x="542" y="4750"/>
                    </a:cubicBezTo>
                    <a:cubicBezTo>
                      <a:pt x="754" y="4361"/>
                      <a:pt x="966" y="3971"/>
                      <a:pt x="1179" y="3582"/>
                    </a:cubicBezTo>
                    <a:cubicBezTo>
                      <a:pt x="1356" y="3193"/>
                      <a:pt x="1603" y="2804"/>
                      <a:pt x="1780" y="2415"/>
                    </a:cubicBezTo>
                    <a:cubicBezTo>
                      <a:pt x="1808" y="2387"/>
                      <a:pt x="1814" y="2381"/>
                      <a:pt x="1833" y="2362"/>
                    </a:cubicBezTo>
                    <a:lnTo>
                      <a:pt x="1833" y="2362"/>
                    </a:lnTo>
                    <a:cubicBezTo>
                      <a:pt x="1838" y="2366"/>
                      <a:pt x="1843" y="2372"/>
                      <a:pt x="1851" y="2380"/>
                    </a:cubicBezTo>
                    <a:cubicBezTo>
                      <a:pt x="1886" y="2450"/>
                      <a:pt x="1851" y="2556"/>
                      <a:pt x="1851" y="2627"/>
                    </a:cubicBezTo>
                    <a:cubicBezTo>
                      <a:pt x="1815" y="2839"/>
                      <a:pt x="1780" y="3087"/>
                      <a:pt x="1745" y="3299"/>
                    </a:cubicBezTo>
                    <a:cubicBezTo>
                      <a:pt x="1674" y="3759"/>
                      <a:pt x="1639" y="4219"/>
                      <a:pt x="1568" y="4679"/>
                    </a:cubicBezTo>
                    <a:cubicBezTo>
                      <a:pt x="1532" y="4820"/>
                      <a:pt x="1603" y="4962"/>
                      <a:pt x="1745" y="4997"/>
                    </a:cubicBezTo>
                    <a:cubicBezTo>
                      <a:pt x="1769" y="5003"/>
                      <a:pt x="1794" y="5006"/>
                      <a:pt x="1820" y="5006"/>
                    </a:cubicBezTo>
                    <a:cubicBezTo>
                      <a:pt x="1943" y="5006"/>
                      <a:pt x="2069" y="4938"/>
                      <a:pt x="2098" y="4820"/>
                    </a:cubicBezTo>
                    <a:cubicBezTo>
                      <a:pt x="2169" y="4184"/>
                      <a:pt x="2275" y="3582"/>
                      <a:pt x="2346" y="2946"/>
                    </a:cubicBezTo>
                    <a:cubicBezTo>
                      <a:pt x="2417" y="2521"/>
                      <a:pt x="2488" y="1849"/>
                      <a:pt x="1886" y="1814"/>
                    </a:cubicBezTo>
                    <a:cubicBezTo>
                      <a:pt x="1862" y="1810"/>
                      <a:pt x="1839" y="1809"/>
                      <a:pt x="1816" y="1809"/>
                    </a:cubicBezTo>
                    <a:cubicBezTo>
                      <a:pt x="1336" y="1809"/>
                      <a:pt x="1134" y="2502"/>
                      <a:pt x="931" y="2839"/>
                    </a:cubicBezTo>
                    <a:lnTo>
                      <a:pt x="869" y="2959"/>
                    </a:lnTo>
                    <a:lnTo>
                      <a:pt x="869" y="2959"/>
                    </a:lnTo>
                    <a:cubicBezTo>
                      <a:pt x="1015" y="2082"/>
                      <a:pt x="1156" y="1205"/>
                      <a:pt x="1285" y="328"/>
                    </a:cubicBezTo>
                    <a:cubicBezTo>
                      <a:pt x="1285" y="186"/>
                      <a:pt x="1249" y="45"/>
                      <a:pt x="1073" y="10"/>
                    </a:cubicBezTo>
                    <a:cubicBezTo>
                      <a:pt x="1054" y="3"/>
                      <a:pt x="1033" y="1"/>
                      <a:pt x="10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-1007425" y="4645450"/>
                <a:ext cx="82950" cy="122175"/>
              </a:xfrm>
              <a:custGeom>
                <a:avLst/>
                <a:gdLst/>
                <a:ahLst/>
                <a:cxnLst/>
                <a:rect l="l" t="t" r="r" b="b"/>
                <a:pathLst>
                  <a:path w="3318" h="4887" extrusionOk="0">
                    <a:moveTo>
                      <a:pt x="1879" y="1"/>
                    </a:moveTo>
                    <a:cubicBezTo>
                      <a:pt x="1864" y="1"/>
                      <a:pt x="1848" y="1"/>
                      <a:pt x="1832" y="2"/>
                    </a:cubicBezTo>
                    <a:cubicBezTo>
                      <a:pt x="1549" y="2"/>
                      <a:pt x="1266" y="179"/>
                      <a:pt x="1018" y="320"/>
                    </a:cubicBezTo>
                    <a:cubicBezTo>
                      <a:pt x="735" y="497"/>
                      <a:pt x="452" y="709"/>
                      <a:pt x="240" y="957"/>
                    </a:cubicBezTo>
                    <a:cubicBezTo>
                      <a:pt x="51" y="1147"/>
                      <a:pt x="234" y="1440"/>
                      <a:pt x="442" y="1440"/>
                    </a:cubicBezTo>
                    <a:cubicBezTo>
                      <a:pt x="505" y="1440"/>
                      <a:pt x="571" y="1413"/>
                      <a:pt x="629" y="1346"/>
                    </a:cubicBezTo>
                    <a:cubicBezTo>
                      <a:pt x="806" y="1169"/>
                      <a:pt x="1018" y="992"/>
                      <a:pt x="1231" y="851"/>
                    </a:cubicBezTo>
                    <a:cubicBezTo>
                      <a:pt x="1407" y="745"/>
                      <a:pt x="1655" y="568"/>
                      <a:pt x="1867" y="568"/>
                    </a:cubicBezTo>
                    <a:cubicBezTo>
                      <a:pt x="1876" y="567"/>
                      <a:pt x="1884" y="567"/>
                      <a:pt x="1891" y="567"/>
                    </a:cubicBezTo>
                    <a:cubicBezTo>
                      <a:pt x="2282" y="567"/>
                      <a:pt x="2043" y="1420"/>
                      <a:pt x="1973" y="1594"/>
                    </a:cubicBezTo>
                    <a:cubicBezTo>
                      <a:pt x="1797" y="2124"/>
                      <a:pt x="1478" y="2549"/>
                      <a:pt x="1160" y="3009"/>
                    </a:cubicBezTo>
                    <a:cubicBezTo>
                      <a:pt x="841" y="3504"/>
                      <a:pt x="488" y="3999"/>
                      <a:pt x="134" y="4459"/>
                    </a:cubicBezTo>
                    <a:cubicBezTo>
                      <a:pt x="1" y="4626"/>
                      <a:pt x="150" y="4887"/>
                      <a:pt x="345" y="4887"/>
                    </a:cubicBezTo>
                    <a:cubicBezTo>
                      <a:pt x="357" y="4887"/>
                      <a:pt x="369" y="4886"/>
                      <a:pt x="382" y="4884"/>
                    </a:cubicBezTo>
                    <a:cubicBezTo>
                      <a:pt x="1231" y="4813"/>
                      <a:pt x="2115" y="4742"/>
                      <a:pt x="2964" y="4671"/>
                    </a:cubicBezTo>
                    <a:cubicBezTo>
                      <a:pt x="3307" y="4671"/>
                      <a:pt x="3317" y="4139"/>
                      <a:pt x="2995" y="4139"/>
                    </a:cubicBezTo>
                    <a:cubicBezTo>
                      <a:pt x="2985" y="4139"/>
                      <a:pt x="2975" y="4140"/>
                      <a:pt x="2964" y="4141"/>
                    </a:cubicBezTo>
                    <a:cubicBezTo>
                      <a:pt x="2293" y="4197"/>
                      <a:pt x="1600" y="4253"/>
                      <a:pt x="919" y="4309"/>
                    </a:cubicBezTo>
                    <a:lnTo>
                      <a:pt x="919" y="4309"/>
                    </a:lnTo>
                    <a:cubicBezTo>
                      <a:pt x="1258" y="3850"/>
                      <a:pt x="1580" y="3387"/>
                      <a:pt x="1903" y="2903"/>
                    </a:cubicBezTo>
                    <a:cubicBezTo>
                      <a:pt x="2256" y="2372"/>
                      <a:pt x="2610" y="1771"/>
                      <a:pt x="2646" y="1099"/>
                    </a:cubicBezTo>
                    <a:cubicBezTo>
                      <a:pt x="2680" y="617"/>
                      <a:pt x="2446" y="1"/>
                      <a:pt x="18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20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2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1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0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12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2135550" y="24936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35550" y="36551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79" name="Google Shape;379;p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1"/>
          </p:nvPr>
        </p:nvSpPr>
        <p:spPr>
          <a:xfrm>
            <a:off x="19392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2"/>
          </p:nvPr>
        </p:nvSpPr>
        <p:spPr>
          <a:xfrm>
            <a:off x="5658212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3"/>
          </p:nvPr>
        </p:nvSpPr>
        <p:spPr>
          <a:xfrm>
            <a:off x="1939200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4"/>
          </p:nvPr>
        </p:nvSpPr>
        <p:spPr>
          <a:xfrm>
            <a:off x="5658212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5" hasCustomPrompt="1"/>
          </p:nvPr>
        </p:nvSpPr>
        <p:spPr>
          <a:xfrm>
            <a:off x="1026352" y="1749214"/>
            <a:ext cx="847200" cy="978300"/>
          </a:xfrm>
          <a:prstGeom prst="rect">
            <a:avLst/>
          </a:prstGeom>
          <a:solidFill>
            <a:schemeClr val="accent5"/>
          </a:solidFill>
          <a:effectLst>
            <a:outerShdw dist="47625" dir="222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6" hasCustomPrompt="1"/>
          </p:nvPr>
        </p:nvSpPr>
        <p:spPr>
          <a:xfrm>
            <a:off x="1024702" y="3486446"/>
            <a:ext cx="850500" cy="978300"/>
          </a:xfrm>
          <a:prstGeom prst="rect">
            <a:avLst/>
          </a:prstGeom>
          <a:solidFill>
            <a:schemeClr val="accent5"/>
          </a:solidFill>
          <a:effectLst>
            <a:outerShdw dist="47625" dir="222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7" hasCustomPrompt="1"/>
          </p:nvPr>
        </p:nvSpPr>
        <p:spPr>
          <a:xfrm>
            <a:off x="4742701" y="1749214"/>
            <a:ext cx="850500" cy="978300"/>
          </a:xfrm>
          <a:prstGeom prst="rect">
            <a:avLst/>
          </a:prstGeom>
          <a:solidFill>
            <a:schemeClr val="accent5"/>
          </a:solidFill>
          <a:effectLst>
            <a:outerShdw dist="47625" dir="222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 txBox="1">
            <a:spLocks noGrp="1"/>
          </p:cNvSpPr>
          <p:nvPr>
            <p:ph type="title" idx="8" hasCustomPrompt="1"/>
          </p:nvPr>
        </p:nvSpPr>
        <p:spPr>
          <a:xfrm>
            <a:off x="4742701" y="3486446"/>
            <a:ext cx="850500" cy="978300"/>
          </a:xfrm>
          <a:prstGeom prst="rect">
            <a:avLst/>
          </a:prstGeom>
          <a:solidFill>
            <a:schemeClr val="accent5"/>
          </a:solidFill>
          <a:effectLst>
            <a:outerShdw dist="47625" dir="222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6" name="Google Shape;426;p13"/>
          <p:cNvSpPr txBox="1">
            <a:spLocks noGrp="1"/>
          </p:cNvSpPr>
          <p:nvPr>
            <p:ph type="subTitle" idx="9"/>
          </p:nvPr>
        </p:nvSpPr>
        <p:spPr>
          <a:xfrm>
            <a:off x="1939175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27" name="Google Shape;427;p13"/>
          <p:cNvSpPr txBox="1">
            <a:spLocks noGrp="1"/>
          </p:cNvSpPr>
          <p:nvPr>
            <p:ph type="subTitle" idx="13"/>
          </p:nvPr>
        </p:nvSpPr>
        <p:spPr>
          <a:xfrm>
            <a:off x="5658187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subTitle" idx="14"/>
          </p:nvPr>
        </p:nvSpPr>
        <p:spPr>
          <a:xfrm>
            <a:off x="19392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subTitle" idx="15"/>
          </p:nvPr>
        </p:nvSpPr>
        <p:spPr>
          <a:xfrm>
            <a:off x="5658187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grpSp>
        <p:nvGrpSpPr>
          <p:cNvPr id="430" name="Google Shape;430;p13"/>
          <p:cNvGrpSpPr/>
          <p:nvPr/>
        </p:nvGrpSpPr>
        <p:grpSpPr>
          <a:xfrm>
            <a:off x="8074188" y="198550"/>
            <a:ext cx="896257" cy="4187662"/>
            <a:chOff x="8074188" y="198550"/>
            <a:chExt cx="896257" cy="4187662"/>
          </a:xfrm>
        </p:grpSpPr>
        <p:grpSp>
          <p:nvGrpSpPr>
            <p:cNvPr id="431" name="Google Shape;431;p13"/>
            <p:cNvGrpSpPr/>
            <p:nvPr/>
          </p:nvGrpSpPr>
          <p:grpSpPr>
            <a:xfrm>
              <a:off x="8074188" y="198550"/>
              <a:ext cx="822275" cy="340950"/>
              <a:chOff x="-1370025" y="1794350"/>
              <a:chExt cx="822275" cy="340950"/>
            </a:xfrm>
          </p:grpSpPr>
          <p:sp>
            <p:nvSpPr>
              <p:cNvPr id="432" name="Google Shape;432;p13"/>
              <p:cNvSpPr/>
              <p:nvPr/>
            </p:nvSpPr>
            <p:spPr>
              <a:xfrm>
                <a:off x="-1370025" y="1881200"/>
                <a:ext cx="133375" cy="140075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603" extrusionOk="0">
                    <a:moveTo>
                      <a:pt x="2513" y="1"/>
                    </a:moveTo>
                    <a:cubicBezTo>
                      <a:pt x="2416" y="1"/>
                      <a:pt x="2315" y="57"/>
                      <a:pt x="2257" y="135"/>
                    </a:cubicBezTo>
                    <a:cubicBezTo>
                      <a:pt x="2010" y="453"/>
                      <a:pt x="1868" y="842"/>
                      <a:pt x="1727" y="1196"/>
                    </a:cubicBezTo>
                    <a:cubicBezTo>
                      <a:pt x="1585" y="1656"/>
                      <a:pt x="1408" y="2080"/>
                      <a:pt x="1267" y="2540"/>
                    </a:cubicBezTo>
                    <a:cubicBezTo>
                      <a:pt x="1125" y="2965"/>
                      <a:pt x="948" y="3425"/>
                      <a:pt x="807" y="3849"/>
                    </a:cubicBezTo>
                    <a:cubicBezTo>
                      <a:pt x="736" y="4097"/>
                      <a:pt x="630" y="4309"/>
                      <a:pt x="559" y="4521"/>
                    </a:cubicBezTo>
                    <a:cubicBezTo>
                      <a:pt x="524" y="4627"/>
                      <a:pt x="488" y="4733"/>
                      <a:pt x="453" y="4804"/>
                    </a:cubicBezTo>
                    <a:cubicBezTo>
                      <a:pt x="453" y="4843"/>
                      <a:pt x="442" y="4882"/>
                      <a:pt x="427" y="4921"/>
                    </a:cubicBezTo>
                    <a:lnTo>
                      <a:pt x="427" y="4921"/>
                    </a:lnTo>
                    <a:cubicBezTo>
                      <a:pt x="390" y="4924"/>
                      <a:pt x="351" y="4933"/>
                      <a:pt x="312" y="4946"/>
                    </a:cubicBezTo>
                    <a:cubicBezTo>
                      <a:pt x="0" y="5172"/>
                      <a:pt x="187" y="5602"/>
                      <a:pt x="492" y="5602"/>
                    </a:cubicBezTo>
                    <a:cubicBezTo>
                      <a:pt x="568" y="5602"/>
                      <a:pt x="651" y="5575"/>
                      <a:pt x="736" y="5512"/>
                    </a:cubicBezTo>
                    <a:cubicBezTo>
                      <a:pt x="913" y="5335"/>
                      <a:pt x="984" y="5016"/>
                      <a:pt x="1054" y="4769"/>
                    </a:cubicBezTo>
                    <a:lnTo>
                      <a:pt x="1373" y="3849"/>
                    </a:lnTo>
                    <a:lnTo>
                      <a:pt x="2010" y="2045"/>
                    </a:lnTo>
                    <a:cubicBezTo>
                      <a:pt x="2163" y="1636"/>
                      <a:pt x="2280" y="1208"/>
                      <a:pt x="2466" y="815"/>
                    </a:cubicBezTo>
                    <a:lnTo>
                      <a:pt x="2466" y="815"/>
                    </a:lnTo>
                    <a:cubicBezTo>
                      <a:pt x="2927" y="1767"/>
                      <a:pt x="3388" y="2715"/>
                      <a:pt x="3849" y="3637"/>
                    </a:cubicBezTo>
                    <a:cubicBezTo>
                      <a:pt x="4097" y="4167"/>
                      <a:pt x="4344" y="4698"/>
                      <a:pt x="4627" y="5229"/>
                    </a:cubicBezTo>
                    <a:cubicBezTo>
                      <a:pt x="4683" y="5369"/>
                      <a:pt x="4805" y="5508"/>
                      <a:pt x="4959" y="5508"/>
                    </a:cubicBezTo>
                    <a:cubicBezTo>
                      <a:pt x="5000" y="5508"/>
                      <a:pt x="5043" y="5499"/>
                      <a:pt x="5087" y="5476"/>
                    </a:cubicBezTo>
                    <a:cubicBezTo>
                      <a:pt x="5299" y="5406"/>
                      <a:pt x="5335" y="5193"/>
                      <a:pt x="5229" y="5016"/>
                    </a:cubicBezTo>
                    <a:cubicBezTo>
                      <a:pt x="5188" y="4956"/>
                      <a:pt x="5136" y="4906"/>
                      <a:pt x="5072" y="4882"/>
                    </a:cubicBezTo>
                    <a:lnTo>
                      <a:pt x="5072" y="4882"/>
                    </a:lnTo>
                    <a:cubicBezTo>
                      <a:pt x="5042" y="4829"/>
                      <a:pt x="5011" y="4794"/>
                      <a:pt x="4981" y="4733"/>
                    </a:cubicBezTo>
                    <a:cubicBezTo>
                      <a:pt x="4946" y="4663"/>
                      <a:pt x="4910" y="4557"/>
                      <a:pt x="4839" y="4450"/>
                    </a:cubicBezTo>
                    <a:cubicBezTo>
                      <a:pt x="4733" y="4238"/>
                      <a:pt x="4627" y="4061"/>
                      <a:pt x="4556" y="3849"/>
                    </a:cubicBezTo>
                    <a:lnTo>
                      <a:pt x="3955" y="2611"/>
                    </a:lnTo>
                    <a:cubicBezTo>
                      <a:pt x="3531" y="1797"/>
                      <a:pt x="3142" y="948"/>
                      <a:pt x="2717" y="135"/>
                    </a:cubicBezTo>
                    <a:cubicBezTo>
                      <a:pt x="2669" y="39"/>
                      <a:pt x="2592" y="1"/>
                      <a:pt x="25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-1350750" y="1969250"/>
                <a:ext cx="102325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825" extrusionOk="0">
                    <a:moveTo>
                      <a:pt x="920" y="0"/>
                    </a:moveTo>
                    <a:cubicBezTo>
                      <a:pt x="732" y="0"/>
                      <a:pt x="544" y="3"/>
                      <a:pt x="354" y="9"/>
                    </a:cubicBezTo>
                    <a:cubicBezTo>
                      <a:pt x="11" y="9"/>
                      <a:pt x="1" y="541"/>
                      <a:pt x="323" y="541"/>
                    </a:cubicBezTo>
                    <a:cubicBezTo>
                      <a:pt x="333" y="541"/>
                      <a:pt x="343" y="540"/>
                      <a:pt x="354" y="539"/>
                    </a:cubicBezTo>
                    <a:cubicBezTo>
                      <a:pt x="493" y="535"/>
                      <a:pt x="633" y="533"/>
                      <a:pt x="772" y="533"/>
                    </a:cubicBezTo>
                    <a:cubicBezTo>
                      <a:pt x="1729" y="533"/>
                      <a:pt x="2682" y="637"/>
                      <a:pt x="3609" y="822"/>
                    </a:cubicBezTo>
                    <a:cubicBezTo>
                      <a:pt x="3620" y="823"/>
                      <a:pt x="3631" y="824"/>
                      <a:pt x="3642" y="824"/>
                    </a:cubicBezTo>
                    <a:cubicBezTo>
                      <a:pt x="3971" y="824"/>
                      <a:pt x="4092" y="325"/>
                      <a:pt x="3750" y="256"/>
                    </a:cubicBezTo>
                    <a:cubicBezTo>
                      <a:pt x="2831" y="79"/>
                      <a:pt x="1888" y="0"/>
                      <a:pt x="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-1216325" y="1944700"/>
                <a:ext cx="5662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643" extrusionOk="0">
                    <a:moveTo>
                      <a:pt x="1981" y="0"/>
                    </a:moveTo>
                    <a:cubicBezTo>
                      <a:pt x="1415" y="36"/>
                      <a:pt x="849" y="71"/>
                      <a:pt x="283" y="106"/>
                    </a:cubicBezTo>
                    <a:cubicBezTo>
                      <a:pt x="142" y="106"/>
                      <a:pt x="0" y="213"/>
                      <a:pt x="36" y="389"/>
                    </a:cubicBezTo>
                    <a:cubicBezTo>
                      <a:pt x="36" y="516"/>
                      <a:pt x="121" y="643"/>
                      <a:pt x="240" y="643"/>
                    </a:cubicBezTo>
                    <a:cubicBezTo>
                      <a:pt x="254" y="643"/>
                      <a:pt x="268" y="641"/>
                      <a:pt x="283" y="637"/>
                    </a:cubicBezTo>
                    <a:cubicBezTo>
                      <a:pt x="849" y="637"/>
                      <a:pt x="1415" y="602"/>
                      <a:pt x="1981" y="566"/>
                    </a:cubicBezTo>
                    <a:cubicBezTo>
                      <a:pt x="2123" y="531"/>
                      <a:pt x="2264" y="425"/>
                      <a:pt x="2264" y="283"/>
                    </a:cubicBezTo>
                    <a:cubicBezTo>
                      <a:pt x="2264" y="142"/>
                      <a:pt x="2158" y="0"/>
                      <a:pt x="19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3"/>
              <p:cNvSpPr/>
              <p:nvPr/>
            </p:nvSpPr>
            <p:spPr>
              <a:xfrm>
                <a:off x="-1211900" y="1989225"/>
                <a:ext cx="6192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590" extrusionOk="0">
                    <a:moveTo>
                      <a:pt x="1074" y="0"/>
                    </a:moveTo>
                    <a:cubicBezTo>
                      <a:pt x="811" y="0"/>
                      <a:pt x="547" y="9"/>
                      <a:pt x="283" y="23"/>
                    </a:cubicBezTo>
                    <a:cubicBezTo>
                      <a:pt x="106" y="23"/>
                      <a:pt x="0" y="129"/>
                      <a:pt x="0" y="306"/>
                    </a:cubicBezTo>
                    <a:cubicBezTo>
                      <a:pt x="0" y="433"/>
                      <a:pt x="113" y="559"/>
                      <a:pt x="238" y="559"/>
                    </a:cubicBezTo>
                    <a:cubicBezTo>
                      <a:pt x="253" y="559"/>
                      <a:pt x="268" y="558"/>
                      <a:pt x="283" y="554"/>
                    </a:cubicBezTo>
                    <a:cubicBezTo>
                      <a:pt x="920" y="554"/>
                      <a:pt x="1557" y="554"/>
                      <a:pt x="2193" y="589"/>
                    </a:cubicBezTo>
                    <a:cubicBezTo>
                      <a:pt x="2335" y="589"/>
                      <a:pt x="2476" y="448"/>
                      <a:pt x="2476" y="306"/>
                    </a:cubicBezTo>
                    <a:cubicBezTo>
                      <a:pt x="2476" y="165"/>
                      <a:pt x="2335" y="59"/>
                      <a:pt x="2193" y="59"/>
                    </a:cubicBezTo>
                    <a:cubicBezTo>
                      <a:pt x="1820" y="17"/>
                      <a:pt x="1447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3"/>
              <p:cNvSpPr/>
              <p:nvPr/>
            </p:nvSpPr>
            <p:spPr>
              <a:xfrm>
                <a:off x="-985525" y="1848825"/>
                <a:ext cx="875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086" extrusionOk="0">
                    <a:moveTo>
                      <a:pt x="2391" y="1"/>
                    </a:moveTo>
                    <a:cubicBezTo>
                      <a:pt x="2046" y="1"/>
                      <a:pt x="1696" y="27"/>
                      <a:pt x="1345" y="86"/>
                    </a:cubicBezTo>
                    <a:cubicBezTo>
                      <a:pt x="921" y="121"/>
                      <a:pt x="107" y="192"/>
                      <a:pt x="36" y="758"/>
                    </a:cubicBezTo>
                    <a:cubicBezTo>
                      <a:pt x="1" y="899"/>
                      <a:pt x="72" y="1041"/>
                      <a:pt x="213" y="1076"/>
                    </a:cubicBezTo>
                    <a:cubicBezTo>
                      <a:pt x="237" y="1082"/>
                      <a:pt x="263" y="1085"/>
                      <a:pt x="288" y="1085"/>
                    </a:cubicBezTo>
                    <a:cubicBezTo>
                      <a:pt x="411" y="1085"/>
                      <a:pt x="538" y="1016"/>
                      <a:pt x="567" y="899"/>
                    </a:cubicBezTo>
                    <a:cubicBezTo>
                      <a:pt x="567" y="758"/>
                      <a:pt x="744" y="722"/>
                      <a:pt x="885" y="722"/>
                    </a:cubicBezTo>
                    <a:cubicBezTo>
                      <a:pt x="1133" y="652"/>
                      <a:pt x="1380" y="616"/>
                      <a:pt x="1628" y="581"/>
                    </a:cubicBezTo>
                    <a:cubicBezTo>
                      <a:pt x="1893" y="563"/>
                      <a:pt x="2159" y="554"/>
                      <a:pt x="2424" y="554"/>
                    </a:cubicBezTo>
                    <a:cubicBezTo>
                      <a:pt x="2689" y="554"/>
                      <a:pt x="2955" y="563"/>
                      <a:pt x="3220" y="581"/>
                    </a:cubicBezTo>
                    <a:cubicBezTo>
                      <a:pt x="3235" y="585"/>
                      <a:pt x="3250" y="586"/>
                      <a:pt x="3265" y="586"/>
                    </a:cubicBezTo>
                    <a:cubicBezTo>
                      <a:pt x="3390" y="586"/>
                      <a:pt x="3503" y="460"/>
                      <a:pt x="3503" y="333"/>
                    </a:cubicBezTo>
                    <a:cubicBezTo>
                      <a:pt x="3503" y="156"/>
                      <a:pt x="3361" y="50"/>
                      <a:pt x="3220" y="50"/>
                    </a:cubicBezTo>
                    <a:cubicBezTo>
                      <a:pt x="2950" y="18"/>
                      <a:pt x="2672" y="1"/>
                      <a:pt x="23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3"/>
              <p:cNvSpPr/>
              <p:nvPr/>
            </p:nvSpPr>
            <p:spPr>
              <a:xfrm>
                <a:off x="-958100" y="1858925"/>
                <a:ext cx="15050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441" extrusionOk="0">
                    <a:moveTo>
                      <a:pt x="319" y="0"/>
                    </a:moveTo>
                    <a:cubicBezTo>
                      <a:pt x="142" y="0"/>
                      <a:pt x="36" y="106"/>
                      <a:pt x="36" y="248"/>
                    </a:cubicBezTo>
                    <a:cubicBezTo>
                      <a:pt x="0" y="884"/>
                      <a:pt x="0" y="1556"/>
                      <a:pt x="36" y="2193"/>
                    </a:cubicBezTo>
                    <a:cubicBezTo>
                      <a:pt x="36" y="2335"/>
                      <a:pt x="142" y="2441"/>
                      <a:pt x="283" y="2441"/>
                    </a:cubicBezTo>
                    <a:cubicBezTo>
                      <a:pt x="425" y="2441"/>
                      <a:pt x="566" y="2335"/>
                      <a:pt x="566" y="2193"/>
                    </a:cubicBezTo>
                    <a:cubicBezTo>
                      <a:pt x="531" y="1556"/>
                      <a:pt x="531" y="920"/>
                      <a:pt x="602" y="248"/>
                    </a:cubicBezTo>
                    <a:cubicBezTo>
                      <a:pt x="602" y="106"/>
                      <a:pt x="460" y="0"/>
                      <a:pt x="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3"/>
              <p:cNvSpPr/>
              <p:nvPr/>
            </p:nvSpPr>
            <p:spPr>
              <a:xfrm>
                <a:off x="-933525" y="1853150"/>
                <a:ext cx="5415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3169" extrusionOk="0">
                    <a:moveTo>
                      <a:pt x="345" y="1"/>
                    </a:moveTo>
                    <a:cubicBezTo>
                      <a:pt x="181" y="1"/>
                      <a:pt x="0" y="143"/>
                      <a:pt x="43" y="337"/>
                    </a:cubicBezTo>
                    <a:cubicBezTo>
                      <a:pt x="114" y="655"/>
                      <a:pt x="220" y="974"/>
                      <a:pt x="291" y="1292"/>
                    </a:cubicBezTo>
                    <a:cubicBezTo>
                      <a:pt x="362" y="1611"/>
                      <a:pt x="397" y="1894"/>
                      <a:pt x="539" y="2177"/>
                    </a:cubicBezTo>
                    <a:cubicBezTo>
                      <a:pt x="744" y="2689"/>
                      <a:pt x="1147" y="3169"/>
                      <a:pt x="1748" y="3169"/>
                    </a:cubicBezTo>
                    <a:cubicBezTo>
                      <a:pt x="1769" y="3169"/>
                      <a:pt x="1790" y="3168"/>
                      <a:pt x="1812" y="3167"/>
                    </a:cubicBezTo>
                    <a:cubicBezTo>
                      <a:pt x="2166" y="3167"/>
                      <a:pt x="2166" y="2636"/>
                      <a:pt x="1812" y="2636"/>
                    </a:cubicBezTo>
                    <a:cubicBezTo>
                      <a:pt x="1352" y="2636"/>
                      <a:pt x="1105" y="2177"/>
                      <a:pt x="963" y="1823"/>
                    </a:cubicBezTo>
                    <a:cubicBezTo>
                      <a:pt x="822" y="1292"/>
                      <a:pt x="715" y="726"/>
                      <a:pt x="574" y="196"/>
                    </a:cubicBezTo>
                    <a:cubicBezTo>
                      <a:pt x="546" y="58"/>
                      <a:pt x="449" y="1"/>
                      <a:pt x="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>
                <a:off x="-865250" y="1806300"/>
                <a:ext cx="2602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013" extrusionOk="0">
                    <a:moveTo>
                      <a:pt x="266" y="0"/>
                    </a:moveTo>
                    <a:cubicBezTo>
                      <a:pt x="133" y="0"/>
                      <a:pt x="1" y="89"/>
                      <a:pt x="1" y="266"/>
                    </a:cubicBezTo>
                    <a:lnTo>
                      <a:pt x="1" y="301"/>
                    </a:lnTo>
                    <a:cubicBezTo>
                      <a:pt x="1" y="1641"/>
                      <a:pt x="138" y="2981"/>
                      <a:pt x="364" y="4297"/>
                    </a:cubicBezTo>
                    <a:lnTo>
                      <a:pt x="364" y="4297"/>
                    </a:lnTo>
                    <a:cubicBezTo>
                      <a:pt x="292" y="4526"/>
                      <a:pt x="339" y="4774"/>
                      <a:pt x="531" y="4935"/>
                    </a:cubicBezTo>
                    <a:cubicBezTo>
                      <a:pt x="606" y="4989"/>
                      <a:pt x="685" y="5013"/>
                      <a:pt x="756" y="5013"/>
                    </a:cubicBezTo>
                    <a:cubicBezTo>
                      <a:pt x="918" y="5013"/>
                      <a:pt x="1040" y="4884"/>
                      <a:pt x="991" y="4687"/>
                    </a:cubicBezTo>
                    <a:cubicBezTo>
                      <a:pt x="708" y="3237"/>
                      <a:pt x="567" y="1751"/>
                      <a:pt x="531" y="266"/>
                    </a:cubicBezTo>
                    <a:cubicBezTo>
                      <a:pt x="531" y="89"/>
                      <a:pt x="399" y="0"/>
                      <a:pt x="2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>
                <a:off x="-865325" y="1800400"/>
                <a:ext cx="841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2870" extrusionOk="0">
                    <a:moveTo>
                      <a:pt x="1902" y="1"/>
                    </a:moveTo>
                    <a:cubicBezTo>
                      <a:pt x="1358" y="1"/>
                      <a:pt x="797" y="131"/>
                      <a:pt x="322" y="289"/>
                    </a:cubicBezTo>
                    <a:cubicBezTo>
                      <a:pt x="0" y="386"/>
                      <a:pt x="88" y="834"/>
                      <a:pt x="373" y="834"/>
                    </a:cubicBezTo>
                    <a:cubicBezTo>
                      <a:pt x="402" y="834"/>
                      <a:pt x="432" y="829"/>
                      <a:pt x="464" y="820"/>
                    </a:cubicBezTo>
                    <a:cubicBezTo>
                      <a:pt x="888" y="714"/>
                      <a:pt x="1313" y="608"/>
                      <a:pt x="1737" y="572"/>
                    </a:cubicBezTo>
                    <a:cubicBezTo>
                      <a:pt x="1820" y="563"/>
                      <a:pt x="1908" y="556"/>
                      <a:pt x="1996" y="556"/>
                    </a:cubicBezTo>
                    <a:cubicBezTo>
                      <a:pt x="2244" y="556"/>
                      <a:pt x="2491" y="611"/>
                      <a:pt x="2621" y="820"/>
                    </a:cubicBezTo>
                    <a:cubicBezTo>
                      <a:pt x="2763" y="1068"/>
                      <a:pt x="2798" y="1351"/>
                      <a:pt x="2657" y="1598"/>
                    </a:cubicBezTo>
                    <a:cubicBezTo>
                      <a:pt x="2515" y="1881"/>
                      <a:pt x="2268" y="2093"/>
                      <a:pt x="1985" y="2200"/>
                    </a:cubicBezTo>
                    <a:cubicBezTo>
                      <a:pt x="1713" y="2304"/>
                      <a:pt x="1428" y="2335"/>
                      <a:pt x="1138" y="2335"/>
                    </a:cubicBezTo>
                    <a:cubicBezTo>
                      <a:pt x="1120" y="2335"/>
                      <a:pt x="1101" y="2334"/>
                      <a:pt x="1082" y="2334"/>
                    </a:cubicBezTo>
                    <a:lnTo>
                      <a:pt x="1082" y="2334"/>
                    </a:lnTo>
                    <a:cubicBezTo>
                      <a:pt x="1040" y="2258"/>
                      <a:pt x="955" y="2180"/>
                      <a:pt x="861" y="2180"/>
                    </a:cubicBezTo>
                    <a:cubicBezTo>
                      <a:pt x="835" y="2180"/>
                      <a:pt x="808" y="2186"/>
                      <a:pt x="782" y="2200"/>
                    </a:cubicBezTo>
                    <a:cubicBezTo>
                      <a:pt x="676" y="2235"/>
                      <a:pt x="570" y="2270"/>
                      <a:pt x="464" y="2306"/>
                    </a:cubicBezTo>
                    <a:cubicBezTo>
                      <a:pt x="181" y="2447"/>
                      <a:pt x="216" y="2836"/>
                      <a:pt x="570" y="2836"/>
                    </a:cubicBezTo>
                    <a:cubicBezTo>
                      <a:pt x="750" y="2857"/>
                      <a:pt x="938" y="2870"/>
                      <a:pt x="1128" y="2870"/>
                    </a:cubicBezTo>
                    <a:cubicBezTo>
                      <a:pt x="1908" y="2870"/>
                      <a:pt x="2718" y="2656"/>
                      <a:pt x="3117" y="1917"/>
                    </a:cubicBezTo>
                    <a:cubicBezTo>
                      <a:pt x="3329" y="1527"/>
                      <a:pt x="3364" y="1068"/>
                      <a:pt x="3152" y="678"/>
                    </a:cubicBezTo>
                    <a:cubicBezTo>
                      <a:pt x="2975" y="254"/>
                      <a:pt x="2551" y="42"/>
                      <a:pt x="2091" y="6"/>
                    </a:cubicBezTo>
                    <a:cubicBezTo>
                      <a:pt x="2028" y="3"/>
                      <a:pt x="1965" y="1"/>
                      <a:pt x="19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-851975" y="1856125"/>
                <a:ext cx="7185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2768" extrusionOk="0">
                    <a:moveTo>
                      <a:pt x="806" y="0"/>
                    </a:moveTo>
                    <a:cubicBezTo>
                      <a:pt x="616" y="0"/>
                      <a:pt x="432" y="21"/>
                      <a:pt x="248" y="41"/>
                    </a:cubicBezTo>
                    <a:cubicBezTo>
                      <a:pt x="106" y="77"/>
                      <a:pt x="0" y="183"/>
                      <a:pt x="0" y="324"/>
                    </a:cubicBezTo>
                    <a:cubicBezTo>
                      <a:pt x="0" y="453"/>
                      <a:pt x="89" y="612"/>
                      <a:pt x="212" y="612"/>
                    </a:cubicBezTo>
                    <a:cubicBezTo>
                      <a:pt x="223" y="612"/>
                      <a:pt x="236" y="610"/>
                      <a:pt x="248" y="607"/>
                    </a:cubicBezTo>
                    <a:cubicBezTo>
                      <a:pt x="429" y="581"/>
                      <a:pt x="619" y="556"/>
                      <a:pt x="803" y="556"/>
                    </a:cubicBezTo>
                    <a:cubicBezTo>
                      <a:pt x="1123" y="556"/>
                      <a:pt x="1425" y="634"/>
                      <a:pt x="1628" y="926"/>
                    </a:cubicBezTo>
                    <a:cubicBezTo>
                      <a:pt x="1769" y="1173"/>
                      <a:pt x="1875" y="1421"/>
                      <a:pt x="1981" y="1668"/>
                    </a:cubicBezTo>
                    <a:cubicBezTo>
                      <a:pt x="2087" y="1951"/>
                      <a:pt x="2193" y="2270"/>
                      <a:pt x="2300" y="2588"/>
                    </a:cubicBezTo>
                    <a:cubicBezTo>
                      <a:pt x="2327" y="2714"/>
                      <a:pt x="2427" y="2768"/>
                      <a:pt x="2532" y="2768"/>
                    </a:cubicBezTo>
                    <a:cubicBezTo>
                      <a:pt x="2695" y="2768"/>
                      <a:pt x="2873" y="2640"/>
                      <a:pt x="2830" y="2447"/>
                    </a:cubicBezTo>
                    <a:cubicBezTo>
                      <a:pt x="2724" y="2093"/>
                      <a:pt x="2618" y="1739"/>
                      <a:pt x="2476" y="1421"/>
                    </a:cubicBezTo>
                    <a:cubicBezTo>
                      <a:pt x="2370" y="1138"/>
                      <a:pt x="2229" y="819"/>
                      <a:pt x="2017" y="536"/>
                    </a:cubicBezTo>
                    <a:cubicBezTo>
                      <a:pt x="1804" y="289"/>
                      <a:pt x="1557" y="112"/>
                      <a:pt x="1238" y="41"/>
                    </a:cubicBezTo>
                    <a:cubicBezTo>
                      <a:pt x="1089" y="11"/>
                      <a:pt x="946" y="0"/>
                      <a:pt x="8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3"/>
              <p:cNvSpPr/>
              <p:nvPr/>
            </p:nvSpPr>
            <p:spPr>
              <a:xfrm>
                <a:off x="-778950" y="1794350"/>
                <a:ext cx="61425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619" extrusionOk="0">
                    <a:moveTo>
                      <a:pt x="1230" y="622"/>
                    </a:moveTo>
                    <a:lnTo>
                      <a:pt x="1230" y="622"/>
                    </a:lnTo>
                    <a:cubicBezTo>
                      <a:pt x="1222" y="622"/>
                      <a:pt x="1230" y="637"/>
                      <a:pt x="1253" y="637"/>
                    </a:cubicBezTo>
                    <a:cubicBezTo>
                      <a:pt x="1242" y="626"/>
                      <a:pt x="1234" y="622"/>
                      <a:pt x="1230" y="622"/>
                    </a:cubicBezTo>
                    <a:close/>
                    <a:moveTo>
                      <a:pt x="1112" y="1"/>
                    </a:moveTo>
                    <a:cubicBezTo>
                      <a:pt x="758" y="1"/>
                      <a:pt x="440" y="213"/>
                      <a:pt x="192" y="461"/>
                    </a:cubicBezTo>
                    <a:cubicBezTo>
                      <a:pt x="0" y="652"/>
                      <a:pt x="191" y="929"/>
                      <a:pt x="401" y="929"/>
                    </a:cubicBezTo>
                    <a:cubicBezTo>
                      <a:pt x="462" y="929"/>
                      <a:pt x="525" y="906"/>
                      <a:pt x="581" y="850"/>
                    </a:cubicBezTo>
                    <a:lnTo>
                      <a:pt x="581" y="814"/>
                    </a:lnTo>
                    <a:cubicBezTo>
                      <a:pt x="687" y="708"/>
                      <a:pt x="758" y="673"/>
                      <a:pt x="864" y="602"/>
                    </a:cubicBezTo>
                    <a:cubicBezTo>
                      <a:pt x="970" y="567"/>
                      <a:pt x="1041" y="531"/>
                      <a:pt x="1112" y="531"/>
                    </a:cubicBezTo>
                    <a:cubicBezTo>
                      <a:pt x="1147" y="531"/>
                      <a:pt x="1183" y="567"/>
                      <a:pt x="1147" y="567"/>
                    </a:cubicBezTo>
                    <a:cubicBezTo>
                      <a:pt x="1171" y="567"/>
                      <a:pt x="1194" y="582"/>
                      <a:pt x="1197" y="582"/>
                    </a:cubicBezTo>
                    <a:cubicBezTo>
                      <a:pt x="1198" y="582"/>
                      <a:pt x="1194" y="578"/>
                      <a:pt x="1183" y="567"/>
                    </a:cubicBezTo>
                    <a:cubicBezTo>
                      <a:pt x="1218" y="567"/>
                      <a:pt x="1218" y="602"/>
                      <a:pt x="1218" y="602"/>
                    </a:cubicBezTo>
                    <a:cubicBezTo>
                      <a:pt x="1218" y="602"/>
                      <a:pt x="1253" y="637"/>
                      <a:pt x="1253" y="637"/>
                    </a:cubicBezTo>
                    <a:cubicBezTo>
                      <a:pt x="1253" y="637"/>
                      <a:pt x="1253" y="697"/>
                      <a:pt x="1253" y="697"/>
                    </a:cubicBezTo>
                    <a:cubicBezTo>
                      <a:pt x="1253" y="753"/>
                      <a:pt x="1253" y="788"/>
                      <a:pt x="1253" y="850"/>
                    </a:cubicBezTo>
                    <a:cubicBezTo>
                      <a:pt x="1253" y="863"/>
                      <a:pt x="1253" y="885"/>
                      <a:pt x="1253" y="885"/>
                    </a:cubicBezTo>
                    <a:cubicBezTo>
                      <a:pt x="1253" y="920"/>
                      <a:pt x="1218" y="956"/>
                      <a:pt x="1218" y="956"/>
                    </a:cubicBezTo>
                    <a:cubicBezTo>
                      <a:pt x="1218" y="1027"/>
                      <a:pt x="1183" y="1097"/>
                      <a:pt x="1183" y="1133"/>
                    </a:cubicBezTo>
                    <a:cubicBezTo>
                      <a:pt x="1147" y="1239"/>
                      <a:pt x="1077" y="1380"/>
                      <a:pt x="1006" y="1486"/>
                    </a:cubicBezTo>
                    <a:cubicBezTo>
                      <a:pt x="864" y="1734"/>
                      <a:pt x="723" y="1946"/>
                      <a:pt x="546" y="2159"/>
                    </a:cubicBezTo>
                    <a:cubicBezTo>
                      <a:pt x="404" y="2335"/>
                      <a:pt x="511" y="2618"/>
                      <a:pt x="758" y="2618"/>
                    </a:cubicBezTo>
                    <a:lnTo>
                      <a:pt x="2173" y="2618"/>
                    </a:lnTo>
                    <a:cubicBezTo>
                      <a:pt x="2350" y="2618"/>
                      <a:pt x="2456" y="2512"/>
                      <a:pt x="2456" y="2335"/>
                    </a:cubicBezTo>
                    <a:cubicBezTo>
                      <a:pt x="2456" y="2194"/>
                      <a:pt x="2315" y="2088"/>
                      <a:pt x="2173" y="2088"/>
                    </a:cubicBezTo>
                    <a:cubicBezTo>
                      <a:pt x="1894" y="2088"/>
                      <a:pt x="1602" y="2075"/>
                      <a:pt x="1313" y="2065"/>
                    </a:cubicBezTo>
                    <a:lnTo>
                      <a:pt x="1313" y="2065"/>
                    </a:lnTo>
                    <a:cubicBezTo>
                      <a:pt x="1399" y="1936"/>
                      <a:pt x="1474" y="1803"/>
                      <a:pt x="1536" y="1663"/>
                    </a:cubicBezTo>
                    <a:cubicBezTo>
                      <a:pt x="1678" y="1380"/>
                      <a:pt x="1819" y="1027"/>
                      <a:pt x="1819" y="708"/>
                    </a:cubicBezTo>
                    <a:cubicBezTo>
                      <a:pt x="1784" y="319"/>
                      <a:pt x="1501" y="1"/>
                      <a:pt x="1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>
                <a:off x="-994800" y="2015800"/>
                <a:ext cx="9420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4780" extrusionOk="0">
                    <a:moveTo>
                      <a:pt x="2089" y="1"/>
                    </a:moveTo>
                    <a:cubicBezTo>
                      <a:pt x="2012" y="1"/>
                      <a:pt x="1934" y="8"/>
                      <a:pt x="1858" y="22"/>
                    </a:cubicBezTo>
                    <a:cubicBezTo>
                      <a:pt x="1468" y="128"/>
                      <a:pt x="1150" y="481"/>
                      <a:pt x="973" y="835"/>
                    </a:cubicBezTo>
                    <a:cubicBezTo>
                      <a:pt x="876" y="1054"/>
                      <a:pt x="1063" y="1273"/>
                      <a:pt x="1247" y="1273"/>
                    </a:cubicBezTo>
                    <a:cubicBezTo>
                      <a:pt x="1331" y="1273"/>
                      <a:pt x="1413" y="1228"/>
                      <a:pt x="1468" y="1118"/>
                    </a:cubicBezTo>
                    <a:lnTo>
                      <a:pt x="1433" y="1118"/>
                    </a:lnTo>
                    <a:cubicBezTo>
                      <a:pt x="1575" y="906"/>
                      <a:pt x="1681" y="694"/>
                      <a:pt x="1928" y="588"/>
                    </a:cubicBezTo>
                    <a:cubicBezTo>
                      <a:pt x="1993" y="566"/>
                      <a:pt x="2060" y="554"/>
                      <a:pt x="2125" y="554"/>
                    </a:cubicBezTo>
                    <a:cubicBezTo>
                      <a:pt x="2274" y="554"/>
                      <a:pt x="2410" y="616"/>
                      <a:pt x="2459" y="764"/>
                    </a:cubicBezTo>
                    <a:cubicBezTo>
                      <a:pt x="2569" y="1122"/>
                      <a:pt x="2401" y="1522"/>
                      <a:pt x="2121" y="1782"/>
                    </a:cubicBezTo>
                    <a:lnTo>
                      <a:pt x="2121" y="1782"/>
                    </a:lnTo>
                    <a:cubicBezTo>
                      <a:pt x="2010" y="1835"/>
                      <a:pt x="1908" y="1908"/>
                      <a:pt x="1822" y="2002"/>
                    </a:cubicBezTo>
                    <a:cubicBezTo>
                      <a:pt x="1614" y="2181"/>
                      <a:pt x="1781" y="2459"/>
                      <a:pt x="2008" y="2459"/>
                    </a:cubicBezTo>
                    <a:cubicBezTo>
                      <a:pt x="2050" y="2459"/>
                      <a:pt x="2096" y="2449"/>
                      <a:pt x="2141" y="2427"/>
                    </a:cubicBezTo>
                    <a:cubicBezTo>
                      <a:pt x="2240" y="2382"/>
                      <a:pt x="2336" y="2323"/>
                      <a:pt x="2425" y="2253"/>
                    </a:cubicBezTo>
                    <a:lnTo>
                      <a:pt x="2425" y="2253"/>
                    </a:lnTo>
                    <a:cubicBezTo>
                      <a:pt x="2469" y="2243"/>
                      <a:pt x="2514" y="2238"/>
                      <a:pt x="2560" y="2238"/>
                    </a:cubicBezTo>
                    <a:cubicBezTo>
                      <a:pt x="2743" y="2238"/>
                      <a:pt x="2924" y="2321"/>
                      <a:pt x="3025" y="2462"/>
                    </a:cubicBezTo>
                    <a:cubicBezTo>
                      <a:pt x="3273" y="2816"/>
                      <a:pt x="3131" y="3347"/>
                      <a:pt x="2848" y="3630"/>
                    </a:cubicBezTo>
                    <a:cubicBezTo>
                      <a:pt x="2530" y="3948"/>
                      <a:pt x="2070" y="4125"/>
                      <a:pt x="1645" y="4231"/>
                    </a:cubicBezTo>
                    <a:cubicBezTo>
                      <a:pt x="1586" y="4237"/>
                      <a:pt x="1518" y="4241"/>
                      <a:pt x="1444" y="4241"/>
                    </a:cubicBezTo>
                    <a:cubicBezTo>
                      <a:pt x="1074" y="4241"/>
                      <a:pt x="578" y="4143"/>
                      <a:pt x="549" y="3700"/>
                    </a:cubicBezTo>
                    <a:cubicBezTo>
                      <a:pt x="549" y="3524"/>
                      <a:pt x="407" y="3435"/>
                      <a:pt x="270" y="3435"/>
                    </a:cubicBezTo>
                    <a:cubicBezTo>
                      <a:pt x="133" y="3435"/>
                      <a:pt x="0" y="3524"/>
                      <a:pt x="18" y="3700"/>
                    </a:cubicBezTo>
                    <a:cubicBezTo>
                      <a:pt x="53" y="4302"/>
                      <a:pt x="513" y="4691"/>
                      <a:pt x="1079" y="4762"/>
                    </a:cubicBezTo>
                    <a:cubicBezTo>
                      <a:pt x="1172" y="4774"/>
                      <a:pt x="1265" y="4780"/>
                      <a:pt x="1359" y="4780"/>
                    </a:cubicBezTo>
                    <a:cubicBezTo>
                      <a:pt x="1805" y="4780"/>
                      <a:pt x="2262" y="4648"/>
                      <a:pt x="2671" y="4443"/>
                    </a:cubicBezTo>
                    <a:cubicBezTo>
                      <a:pt x="3131" y="4196"/>
                      <a:pt x="3520" y="3807"/>
                      <a:pt x="3662" y="3276"/>
                    </a:cubicBezTo>
                    <a:cubicBezTo>
                      <a:pt x="3768" y="2745"/>
                      <a:pt x="3662" y="2215"/>
                      <a:pt x="3237" y="1896"/>
                    </a:cubicBezTo>
                    <a:cubicBezTo>
                      <a:pt x="3126" y="1813"/>
                      <a:pt x="3000" y="1754"/>
                      <a:pt x="2869" y="1719"/>
                    </a:cubicBezTo>
                    <a:lnTo>
                      <a:pt x="2869" y="1719"/>
                    </a:lnTo>
                    <a:cubicBezTo>
                      <a:pt x="3096" y="1296"/>
                      <a:pt x="3148" y="783"/>
                      <a:pt x="2883" y="375"/>
                    </a:cubicBezTo>
                    <a:cubicBezTo>
                      <a:pt x="2713" y="119"/>
                      <a:pt x="2405" y="1"/>
                      <a:pt x="2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>
                <a:off x="-878500" y="2017700"/>
                <a:ext cx="75175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4257" extrusionOk="0">
                    <a:moveTo>
                      <a:pt x="1139" y="2306"/>
                    </a:moveTo>
                    <a:cubicBezTo>
                      <a:pt x="1312" y="2306"/>
                      <a:pt x="1482" y="2370"/>
                      <a:pt x="1627" y="2457"/>
                    </a:cubicBezTo>
                    <a:cubicBezTo>
                      <a:pt x="1840" y="2634"/>
                      <a:pt x="1981" y="2846"/>
                      <a:pt x="2052" y="3094"/>
                    </a:cubicBezTo>
                    <a:cubicBezTo>
                      <a:pt x="2087" y="3271"/>
                      <a:pt x="2123" y="3554"/>
                      <a:pt x="1875" y="3660"/>
                    </a:cubicBezTo>
                    <a:cubicBezTo>
                      <a:pt x="1797" y="3693"/>
                      <a:pt x="1718" y="3708"/>
                      <a:pt x="1640" y="3708"/>
                    </a:cubicBezTo>
                    <a:cubicBezTo>
                      <a:pt x="1221" y="3708"/>
                      <a:pt x="821" y="3280"/>
                      <a:pt x="672" y="2952"/>
                    </a:cubicBezTo>
                    <a:cubicBezTo>
                      <a:pt x="646" y="2889"/>
                      <a:pt x="625" y="2825"/>
                      <a:pt x="608" y="2759"/>
                    </a:cubicBezTo>
                    <a:lnTo>
                      <a:pt x="608" y="2759"/>
                    </a:lnTo>
                    <a:cubicBezTo>
                      <a:pt x="626" y="2724"/>
                      <a:pt x="637" y="2682"/>
                      <a:pt x="637" y="2634"/>
                    </a:cubicBezTo>
                    <a:cubicBezTo>
                      <a:pt x="637" y="2422"/>
                      <a:pt x="849" y="2351"/>
                      <a:pt x="1026" y="2316"/>
                    </a:cubicBezTo>
                    <a:cubicBezTo>
                      <a:pt x="1064" y="2309"/>
                      <a:pt x="1101" y="2306"/>
                      <a:pt x="1139" y="2306"/>
                    </a:cubicBezTo>
                    <a:close/>
                    <a:moveTo>
                      <a:pt x="1529" y="1"/>
                    </a:moveTo>
                    <a:cubicBezTo>
                      <a:pt x="1116" y="1"/>
                      <a:pt x="724" y="166"/>
                      <a:pt x="495" y="547"/>
                    </a:cubicBezTo>
                    <a:cubicBezTo>
                      <a:pt x="248" y="971"/>
                      <a:pt x="106" y="1467"/>
                      <a:pt x="35" y="1926"/>
                    </a:cubicBezTo>
                    <a:cubicBezTo>
                      <a:pt x="0" y="2386"/>
                      <a:pt x="35" y="2846"/>
                      <a:pt x="212" y="3235"/>
                    </a:cubicBezTo>
                    <a:cubicBezTo>
                      <a:pt x="487" y="3757"/>
                      <a:pt x="1080" y="4257"/>
                      <a:pt x="1680" y="4257"/>
                    </a:cubicBezTo>
                    <a:cubicBezTo>
                      <a:pt x="1853" y="4257"/>
                      <a:pt x="2027" y="4215"/>
                      <a:pt x="2193" y="4120"/>
                    </a:cubicBezTo>
                    <a:cubicBezTo>
                      <a:pt x="3007" y="3660"/>
                      <a:pt x="2582" y="2528"/>
                      <a:pt x="2016" y="2068"/>
                    </a:cubicBezTo>
                    <a:cubicBezTo>
                      <a:pt x="1744" y="1877"/>
                      <a:pt x="1429" y="1749"/>
                      <a:pt x="1105" y="1749"/>
                    </a:cubicBezTo>
                    <a:cubicBezTo>
                      <a:pt x="1008" y="1749"/>
                      <a:pt x="911" y="1761"/>
                      <a:pt x="814" y="1785"/>
                    </a:cubicBezTo>
                    <a:cubicBezTo>
                      <a:pt x="736" y="1806"/>
                      <a:pt x="661" y="1836"/>
                      <a:pt x="591" y="1873"/>
                    </a:cubicBezTo>
                    <a:lnTo>
                      <a:pt x="591" y="1873"/>
                    </a:lnTo>
                    <a:cubicBezTo>
                      <a:pt x="642" y="1573"/>
                      <a:pt x="738" y="1276"/>
                      <a:pt x="849" y="1007"/>
                    </a:cubicBezTo>
                    <a:cubicBezTo>
                      <a:pt x="991" y="759"/>
                      <a:pt x="1167" y="547"/>
                      <a:pt x="1486" y="547"/>
                    </a:cubicBezTo>
                    <a:cubicBezTo>
                      <a:pt x="1515" y="543"/>
                      <a:pt x="1545" y="541"/>
                      <a:pt x="1574" y="541"/>
                    </a:cubicBezTo>
                    <a:cubicBezTo>
                      <a:pt x="1827" y="541"/>
                      <a:pt x="2074" y="671"/>
                      <a:pt x="2264" y="830"/>
                    </a:cubicBezTo>
                    <a:cubicBezTo>
                      <a:pt x="2294" y="850"/>
                      <a:pt x="2332" y="858"/>
                      <a:pt x="2372" y="858"/>
                    </a:cubicBezTo>
                    <a:cubicBezTo>
                      <a:pt x="2478" y="858"/>
                      <a:pt x="2602" y="800"/>
                      <a:pt x="2653" y="724"/>
                    </a:cubicBezTo>
                    <a:cubicBezTo>
                      <a:pt x="2724" y="582"/>
                      <a:pt x="2653" y="441"/>
                      <a:pt x="2547" y="335"/>
                    </a:cubicBezTo>
                    <a:cubicBezTo>
                      <a:pt x="2253" y="122"/>
                      <a:pt x="1884" y="1"/>
                      <a:pt x="1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>
                <a:off x="-788300" y="2013500"/>
                <a:ext cx="78725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4361" extrusionOk="0">
                    <a:moveTo>
                      <a:pt x="1800" y="878"/>
                    </a:moveTo>
                    <a:cubicBezTo>
                      <a:pt x="2405" y="1357"/>
                      <a:pt x="2671" y="2200"/>
                      <a:pt x="2300" y="2943"/>
                    </a:cubicBezTo>
                    <a:cubicBezTo>
                      <a:pt x="2158" y="3191"/>
                      <a:pt x="2017" y="3403"/>
                      <a:pt x="1804" y="3580"/>
                    </a:cubicBezTo>
                    <a:cubicBezTo>
                      <a:pt x="1698" y="3651"/>
                      <a:pt x="1592" y="3686"/>
                      <a:pt x="1486" y="3757"/>
                    </a:cubicBezTo>
                    <a:cubicBezTo>
                      <a:pt x="1422" y="3789"/>
                      <a:pt x="1373" y="3806"/>
                      <a:pt x="1325" y="3806"/>
                    </a:cubicBezTo>
                    <a:cubicBezTo>
                      <a:pt x="1267" y="3806"/>
                      <a:pt x="1210" y="3780"/>
                      <a:pt x="1132" y="3722"/>
                    </a:cubicBezTo>
                    <a:cubicBezTo>
                      <a:pt x="743" y="3368"/>
                      <a:pt x="602" y="2767"/>
                      <a:pt x="637" y="2236"/>
                    </a:cubicBezTo>
                    <a:cubicBezTo>
                      <a:pt x="637" y="1918"/>
                      <a:pt x="672" y="1564"/>
                      <a:pt x="814" y="1281"/>
                    </a:cubicBezTo>
                    <a:cubicBezTo>
                      <a:pt x="898" y="1112"/>
                      <a:pt x="1095" y="921"/>
                      <a:pt x="1296" y="921"/>
                    </a:cubicBezTo>
                    <a:cubicBezTo>
                      <a:pt x="1348" y="921"/>
                      <a:pt x="1400" y="934"/>
                      <a:pt x="1451" y="963"/>
                    </a:cubicBezTo>
                    <a:cubicBezTo>
                      <a:pt x="1492" y="981"/>
                      <a:pt x="1533" y="989"/>
                      <a:pt x="1572" y="989"/>
                    </a:cubicBezTo>
                    <a:cubicBezTo>
                      <a:pt x="1664" y="989"/>
                      <a:pt x="1745" y="943"/>
                      <a:pt x="1800" y="878"/>
                    </a:cubicBezTo>
                    <a:close/>
                    <a:moveTo>
                      <a:pt x="1181" y="1"/>
                    </a:moveTo>
                    <a:cubicBezTo>
                      <a:pt x="960" y="1"/>
                      <a:pt x="830" y="291"/>
                      <a:pt x="944" y="448"/>
                    </a:cubicBezTo>
                    <a:lnTo>
                      <a:pt x="944" y="448"/>
                    </a:lnTo>
                    <a:cubicBezTo>
                      <a:pt x="850" y="488"/>
                      <a:pt x="759" y="542"/>
                      <a:pt x="672" y="609"/>
                    </a:cubicBezTo>
                    <a:cubicBezTo>
                      <a:pt x="354" y="856"/>
                      <a:pt x="212" y="1246"/>
                      <a:pt x="142" y="1635"/>
                    </a:cubicBezTo>
                    <a:cubicBezTo>
                      <a:pt x="0" y="2377"/>
                      <a:pt x="71" y="3226"/>
                      <a:pt x="531" y="3863"/>
                    </a:cubicBezTo>
                    <a:cubicBezTo>
                      <a:pt x="704" y="4124"/>
                      <a:pt x="973" y="4360"/>
                      <a:pt x="1278" y="4360"/>
                    </a:cubicBezTo>
                    <a:cubicBezTo>
                      <a:pt x="1346" y="4360"/>
                      <a:pt x="1415" y="4349"/>
                      <a:pt x="1486" y="4323"/>
                    </a:cubicBezTo>
                    <a:cubicBezTo>
                      <a:pt x="1840" y="4217"/>
                      <a:pt x="2193" y="4005"/>
                      <a:pt x="2406" y="3722"/>
                    </a:cubicBezTo>
                    <a:cubicBezTo>
                      <a:pt x="2936" y="3156"/>
                      <a:pt x="3149" y="2377"/>
                      <a:pt x="2972" y="1635"/>
                    </a:cubicBezTo>
                    <a:cubicBezTo>
                      <a:pt x="2759" y="821"/>
                      <a:pt x="2052" y="184"/>
                      <a:pt x="1238" y="7"/>
                    </a:cubicBezTo>
                    <a:cubicBezTo>
                      <a:pt x="1219" y="3"/>
                      <a:pt x="1199" y="1"/>
                      <a:pt x="1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>
                <a:off x="-627350" y="1921700"/>
                <a:ext cx="79600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254" extrusionOk="0">
                    <a:moveTo>
                      <a:pt x="319" y="1"/>
                    </a:moveTo>
                    <a:cubicBezTo>
                      <a:pt x="177" y="1"/>
                      <a:pt x="0" y="107"/>
                      <a:pt x="36" y="248"/>
                    </a:cubicBezTo>
                    <a:cubicBezTo>
                      <a:pt x="91" y="834"/>
                      <a:pt x="136" y="1429"/>
                      <a:pt x="162" y="2023"/>
                    </a:cubicBezTo>
                    <a:lnTo>
                      <a:pt x="162" y="2023"/>
                    </a:lnTo>
                    <a:cubicBezTo>
                      <a:pt x="58" y="2565"/>
                      <a:pt x="98" y="3122"/>
                      <a:pt x="177" y="3679"/>
                    </a:cubicBezTo>
                    <a:cubicBezTo>
                      <a:pt x="195" y="3856"/>
                      <a:pt x="327" y="3945"/>
                      <a:pt x="456" y="3945"/>
                    </a:cubicBezTo>
                    <a:cubicBezTo>
                      <a:pt x="584" y="3945"/>
                      <a:pt x="708" y="3856"/>
                      <a:pt x="708" y="3679"/>
                    </a:cubicBezTo>
                    <a:lnTo>
                      <a:pt x="743" y="3679"/>
                    </a:lnTo>
                    <a:cubicBezTo>
                      <a:pt x="733" y="3619"/>
                      <a:pt x="722" y="3559"/>
                      <a:pt x="713" y="3498"/>
                    </a:cubicBezTo>
                    <a:lnTo>
                      <a:pt x="713" y="3498"/>
                    </a:lnTo>
                    <a:cubicBezTo>
                      <a:pt x="724" y="3018"/>
                      <a:pt x="723" y="2544"/>
                      <a:pt x="708" y="2073"/>
                    </a:cubicBezTo>
                    <a:lnTo>
                      <a:pt x="708" y="2073"/>
                    </a:lnTo>
                    <a:cubicBezTo>
                      <a:pt x="727" y="1994"/>
                      <a:pt x="750" y="1916"/>
                      <a:pt x="778" y="1840"/>
                    </a:cubicBezTo>
                    <a:cubicBezTo>
                      <a:pt x="955" y="1345"/>
                      <a:pt x="1380" y="956"/>
                      <a:pt x="1910" y="956"/>
                    </a:cubicBezTo>
                    <a:cubicBezTo>
                      <a:pt x="1958" y="948"/>
                      <a:pt x="2009" y="943"/>
                      <a:pt x="2062" y="943"/>
                    </a:cubicBezTo>
                    <a:cubicBezTo>
                      <a:pt x="2243" y="943"/>
                      <a:pt x="2437" y="995"/>
                      <a:pt x="2547" y="1133"/>
                    </a:cubicBezTo>
                    <a:cubicBezTo>
                      <a:pt x="2618" y="1239"/>
                      <a:pt x="2618" y="1380"/>
                      <a:pt x="2618" y="1486"/>
                    </a:cubicBezTo>
                    <a:cubicBezTo>
                      <a:pt x="2618" y="1663"/>
                      <a:pt x="2618" y="1840"/>
                      <a:pt x="2618" y="1981"/>
                    </a:cubicBezTo>
                    <a:cubicBezTo>
                      <a:pt x="2618" y="2335"/>
                      <a:pt x="2618" y="2654"/>
                      <a:pt x="2583" y="3007"/>
                    </a:cubicBezTo>
                    <a:cubicBezTo>
                      <a:pt x="2583" y="3149"/>
                      <a:pt x="2583" y="3326"/>
                      <a:pt x="2547" y="3503"/>
                    </a:cubicBezTo>
                    <a:cubicBezTo>
                      <a:pt x="2547" y="3538"/>
                      <a:pt x="2512" y="3609"/>
                      <a:pt x="2512" y="3644"/>
                    </a:cubicBezTo>
                    <a:cubicBezTo>
                      <a:pt x="2494" y="3697"/>
                      <a:pt x="2476" y="3706"/>
                      <a:pt x="2476" y="3706"/>
                    </a:cubicBezTo>
                    <a:cubicBezTo>
                      <a:pt x="2476" y="3706"/>
                      <a:pt x="2481" y="3704"/>
                      <a:pt x="2492" y="3704"/>
                    </a:cubicBezTo>
                    <a:cubicBezTo>
                      <a:pt x="2503" y="3704"/>
                      <a:pt x="2521" y="3706"/>
                      <a:pt x="2547" y="3715"/>
                    </a:cubicBezTo>
                    <a:cubicBezTo>
                      <a:pt x="2525" y="3710"/>
                      <a:pt x="2504" y="3708"/>
                      <a:pt x="2484" y="3708"/>
                    </a:cubicBezTo>
                    <a:cubicBezTo>
                      <a:pt x="2178" y="3708"/>
                      <a:pt x="2074" y="4179"/>
                      <a:pt x="2406" y="4245"/>
                    </a:cubicBezTo>
                    <a:cubicBezTo>
                      <a:pt x="2442" y="4251"/>
                      <a:pt x="2477" y="4254"/>
                      <a:pt x="2510" y="4254"/>
                    </a:cubicBezTo>
                    <a:cubicBezTo>
                      <a:pt x="3113" y="4254"/>
                      <a:pt x="3115" y="3373"/>
                      <a:pt x="3149" y="2937"/>
                    </a:cubicBezTo>
                    <a:cubicBezTo>
                      <a:pt x="3184" y="2583"/>
                      <a:pt x="3184" y="2229"/>
                      <a:pt x="3184" y="1875"/>
                    </a:cubicBezTo>
                    <a:cubicBezTo>
                      <a:pt x="3184" y="1592"/>
                      <a:pt x="3184" y="1239"/>
                      <a:pt x="3078" y="956"/>
                    </a:cubicBezTo>
                    <a:cubicBezTo>
                      <a:pt x="2858" y="544"/>
                      <a:pt x="2384" y="388"/>
                      <a:pt x="1951" y="388"/>
                    </a:cubicBezTo>
                    <a:cubicBezTo>
                      <a:pt x="1825" y="388"/>
                      <a:pt x="1703" y="401"/>
                      <a:pt x="1592" y="425"/>
                    </a:cubicBezTo>
                    <a:cubicBezTo>
                      <a:pt x="1202" y="517"/>
                      <a:pt x="886" y="728"/>
                      <a:pt x="645" y="1000"/>
                    </a:cubicBezTo>
                    <a:lnTo>
                      <a:pt x="645" y="1000"/>
                    </a:lnTo>
                    <a:cubicBezTo>
                      <a:pt x="624" y="749"/>
                      <a:pt x="598" y="499"/>
                      <a:pt x="566" y="248"/>
                    </a:cubicBezTo>
                    <a:cubicBezTo>
                      <a:pt x="566" y="107"/>
                      <a:pt x="460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>
                <a:off x="-1058925" y="1963275"/>
                <a:ext cx="38737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495" h="710" extrusionOk="0">
                    <a:moveTo>
                      <a:pt x="355" y="0"/>
                    </a:moveTo>
                    <a:cubicBezTo>
                      <a:pt x="1" y="0"/>
                      <a:pt x="1" y="531"/>
                      <a:pt x="355" y="566"/>
                    </a:cubicBezTo>
                    <a:cubicBezTo>
                      <a:pt x="3125" y="666"/>
                      <a:pt x="5907" y="709"/>
                      <a:pt x="8688" y="709"/>
                    </a:cubicBezTo>
                    <a:cubicBezTo>
                      <a:pt x="10842" y="709"/>
                      <a:pt x="12995" y="683"/>
                      <a:pt x="15141" y="637"/>
                    </a:cubicBezTo>
                    <a:cubicBezTo>
                      <a:pt x="15495" y="637"/>
                      <a:pt x="15495" y="71"/>
                      <a:pt x="15141" y="71"/>
                    </a:cubicBezTo>
                    <a:cubicBezTo>
                      <a:pt x="13088" y="130"/>
                      <a:pt x="11030" y="158"/>
                      <a:pt x="8970" y="158"/>
                    </a:cubicBezTo>
                    <a:cubicBezTo>
                      <a:pt x="6096" y="158"/>
                      <a:pt x="3219" y="103"/>
                      <a:pt x="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13"/>
            <p:cNvGrpSpPr/>
            <p:nvPr/>
          </p:nvGrpSpPr>
          <p:grpSpPr>
            <a:xfrm>
              <a:off x="8660062" y="3918848"/>
              <a:ext cx="310383" cy="467363"/>
              <a:chOff x="-3576650" y="4427000"/>
              <a:chExt cx="248525" cy="374250"/>
            </a:xfrm>
          </p:grpSpPr>
          <p:sp>
            <p:nvSpPr>
              <p:cNvPr id="449" name="Google Shape;449;p13"/>
              <p:cNvSpPr/>
              <p:nvPr/>
            </p:nvSpPr>
            <p:spPr>
              <a:xfrm>
                <a:off x="-3500600" y="4427000"/>
                <a:ext cx="370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486" extrusionOk="0">
                    <a:moveTo>
                      <a:pt x="1143" y="0"/>
                    </a:moveTo>
                    <a:cubicBezTo>
                      <a:pt x="1034" y="0"/>
                      <a:pt x="927" y="54"/>
                      <a:pt x="885" y="180"/>
                    </a:cubicBezTo>
                    <a:cubicBezTo>
                      <a:pt x="460" y="1842"/>
                      <a:pt x="71" y="3505"/>
                      <a:pt x="1" y="5203"/>
                    </a:cubicBezTo>
                    <a:cubicBezTo>
                      <a:pt x="1" y="5344"/>
                      <a:pt x="142" y="5486"/>
                      <a:pt x="284" y="5486"/>
                    </a:cubicBezTo>
                    <a:cubicBezTo>
                      <a:pt x="531" y="5450"/>
                      <a:pt x="708" y="5309"/>
                      <a:pt x="814" y="5061"/>
                    </a:cubicBezTo>
                    <a:cubicBezTo>
                      <a:pt x="900" y="4868"/>
                      <a:pt x="739" y="4740"/>
                      <a:pt x="567" y="4740"/>
                    </a:cubicBezTo>
                    <a:cubicBezTo>
                      <a:pt x="565" y="4740"/>
                      <a:pt x="562" y="4740"/>
                      <a:pt x="560" y="4740"/>
                    </a:cubicBezTo>
                    <a:lnTo>
                      <a:pt x="560" y="4740"/>
                    </a:lnTo>
                    <a:cubicBezTo>
                      <a:pt x="681" y="3244"/>
                      <a:pt x="1063" y="1797"/>
                      <a:pt x="1416" y="321"/>
                    </a:cubicBezTo>
                    <a:cubicBezTo>
                      <a:pt x="1480" y="128"/>
                      <a:pt x="1310" y="0"/>
                      <a:pt x="1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-3555425" y="4477950"/>
                <a:ext cx="77650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3654" extrusionOk="0">
                    <a:moveTo>
                      <a:pt x="2204" y="1"/>
                    </a:moveTo>
                    <a:cubicBezTo>
                      <a:pt x="2005" y="1"/>
                      <a:pt x="1816" y="64"/>
                      <a:pt x="1628" y="158"/>
                    </a:cubicBezTo>
                    <a:cubicBezTo>
                      <a:pt x="1132" y="405"/>
                      <a:pt x="708" y="795"/>
                      <a:pt x="425" y="1254"/>
                    </a:cubicBezTo>
                    <a:cubicBezTo>
                      <a:pt x="107" y="1750"/>
                      <a:pt x="0" y="2386"/>
                      <a:pt x="177" y="2952"/>
                    </a:cubicBezTo>
                    <a:cubicBezTo>
                      <a:pt x="248" y="3200"/>
                      <a:pt x="390" y="3483"/>
                      <a:pt x="637" y="3589"/>
                    </a:cubicBezTo>
                    <a:cubicBezTo>
                      <a:pt x="737" y="3634"/>
                      <a:pt x="834" y="3654"/>
                      <a:pt x="925" y="3654"/>
                    </a:cubicBezTo>
                    <a:cubicBezTo>
                      <a:pt x="1126" y="3654"/>
                      <a:pt x="1305" y="3558"/>
                      <a:pt x="1451" y="3412"/>
                    </a:cubicBezTo>
                    <a:cubicBezTo>
                      <a:pt x="1698" y="3200"/>
                      <a:pt x="1911" y="2917"/>
                      <a:pt x="2087" y="2669"/>
                    </a:cubicBezTo>
                    <a:cubicBezTo>
                      <a:pt x="2300" y="2386"/>
                      <a:pt x="2477" y="2068"/>
                      <a:pt x="2618" y="1785"/>
                    </a:cubicBezTo>
                    <a:cubicBezTo>
                      <a:pt x="2740" y="1565"/>
                      <a:pt x="2542" y="1362"/>
                      <a:pt x="2361" y="1362"/>
                    </a:cubicBezTo>
                    <a:cubicBezTo>
                      <a:pt x="2280" y="1362"/>
                      <a:pt x="2202" y="1403"/>
                      <a:pt x="2158" y="1502"/>
                    </a:cubicBezTo>
                    <a:cubicBezTo>
                      <a:pt x="1875" y="1997"/>
                      <a:pt x="1557" y="2493"/>
                      <a:pt x="1168" y="2917"/>
                    </a:cubicBezTo>
                    <a:cubicBezTo>
                      <a:pt x="1078" y="3007"/>
                      <a:pt x="1003" y="3096"/>
                      <a:pt x="924" y="3096"/>
                    </a:cubicBezTo>
                    <a:cubicBezTo>
                      <a:pt x="878" y="3096"/>
                      <a:pt x="831" y="3066"/>
                      <a:pt x="779" y="2988"/>
                    </a:cubicBezTo>
                    <a:cubicBezTo>
                      <a:pt x="637" y="2776"/>
                      <a:pt x="637" y="2493"/>
                      <a:pt x="637" y="2245"/>
                    </a:cubicBezTo>
                    <a:cubicBezTo>
                      <a:pt x="708" y="1750"/>
                      <a:pt x="991" y="1325"/>
                      <a:pt x="1380" y="971"/>
                    </a:cubicBezTo>
                    <a:cubicBezTo>
                      <a:pt x="1592" y="830"/>
                      <a:pt x="1804" y="653"/>
                      <a:pt x="2052" y="582"/>
                    </a:cubicBezTo>
                    <a:cubicBezTo>
                      <a:pt x="2096" y="571"/>
                      <a:pt x="2150" y="564"/>
                      <a:pt x="2205" y="564"/>
                    </a:cubicBezTo>
                    <a:cubicBezTo>
                      <a:pt x="2330" y="564"/>
                      <a:pt x="2463" y="602"/>
                      <a:pt x="2512" y="724"/>
                    </a:cubicBezTo>
                    <a:cubicBezTo>
                      <a:pt x="2555" y="867"/>
                      <a:pt x="2667" y="929"/>
                      <a:pt x="2778" y="929"/>
                    </a:cubicBezTo>
                    <a:cubicBezTo>
                      <a:pt x="2943" y="929"/>
                      <a:pt x="3106" y="793"/>
                      <a:pt x="3043" y="582"/>
                    </a:cubicBezTo>
                    <a:cubicBezTo>
                      <a:pt x="2972" y="335"/>
                      <a:pt x="2760" y="122"/>
                      <a:pt x="2512" y="52"/>
                    </a:cubicBezTo>
                    <a:cubicBezTo>
                      <a:pt x="2406" y="16"/>
                      <a:pt x="2304" y="1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>
                <a:off x="-3466100" y="4439725"/>
                <a:ext cx="122950" cy="121100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4844" extrusionOk="0">
                    <a:moveTo>
                      <a:pt x="3260" y="597"/>
                    </a:moveTo>
                    <a:lnTo>
                      <a:pt x="3260" y="597"/>
                    </a:lnTo>
                    <a:cubicBezTo>
                      <a:pt x="3352" y="601"/>
                      <a:pt x="3445" y="611"/>
                      <a:pt x="3538" y="626"/>
                    </a:cubicBezTo>
                    <a:cubicBezTo>
                      <a:pt x="3569" y="635"/>
                      <a:pt x="3600" y="640"/>
                      <a:pt x="3628" y="640"/>
                    </a:cubicBezTo>
                    <a:cubicBezTo>
                      <a:pt x="3666" y="640"/>
                      <a:pt x="3700" y="632"/>
                      <a:pt x="3731" y="618"/>
                    </a:cubicBezTo>
                    <a:lnTo>
                      <a:pt x="3731" y="618"/>
                    </a:lnTo>
                    <a:cubicBezTo>
                      <a:pt x="3777" y="639"/>
                      <a:pt x="3819" y="666"/>
                      <a:pt x="3856" y="696"/>
                    </a:cubicBezTo>
                    <a:cubicBezTo>
                      <a:pt x="4139" y="909"/>
                      <a:pt x="4210" y="1333"/>
                      <a:pt x="4245" y="1651"/>
                    </a:cubicBezTo>
                    <a:cubicBezTo>
                      <a:pt x="4280" y="2465"/>
                      <a:pt x="3962" y="3314"/>
                      <a:pt x="3361" y="3845"/>
                    </a:cubicBezTo>
                    <a:cubicBezTo>
                      <a:pt x="3035" y="4130"/>
                      <a:pt x="2616" y="4309"/>
                      <a:pt x="2204" y="4309"/>
                    </a:cubicBezTo>
                    <a:cubicBezTo>
                      <a:pt x="1900" y="4309"/>
                      <a:pt x="1600" y="4211"/>
                      <a:pt x="1344" y="3986"/>
                    </a:cubicBezTo>
                    <a:cubicBezTo>
                      <a:pt x="602" y="3420"/>
                      <a:pt x="991" y="2500"/>
                      <a:pt x="1344" y="1828"/>
                    </a:cubicBezTo>
                    <a:cubicBezTo>
                      <a:pt x="1557" y="1439"/>
                      <a:pt x="1840" y="1050"/>
                      <a:pt x="2229" y="838"/>
                    </a:cubicBezTo>
                    <a:cubicBezTo>
                      <a:pt x="2351" y="760"/>
                      <a:pt x="2481" y="703"/>
                      <a:pt x="2615" y="664"/>
                    </a:cubicBezTo>
                    <a:lnTo>
                      <a:pt x="2615" y="664"/>
                    </a:lnTo>
                    <a:cubicBezTo>
                      <a:pt x="2655" y="771"/>
                      <a:pt x="2780" y="849"/>
                      <a:pt x="2902" y="849"/>
                    </a:cubicBezTo>
                    <a:cubicBezTo>
                      <a:pt x="2982" y="849"/>
                      <a:pt x="3061" y="815"/>
                      <a:pt x="3113" y="732"/>
                    </a:cubicBezTo>
                    <a:cubicBezTo>
                      <a:pt x="3149" y="670"/>
                      <a:pt x="3200" y="625"/>
                      <a:pt x="3260" y="597"/>
                    </a:cubicBezTo>
                    <a:close/>
                    <a:moveTo>
                      <a:pt x="3482" y="0"/>
                    </a:moveTo>
                    <a:cubicBezTo>
                      <a:pt x="3386" y="0"/>
                      <a:pt x="3290" y="13"/>
                      <a:pt x="3198" y="40"/>
                    </a:cubicBezTo>
                    <a:lnTo>
                      <a:pt x="3198" y="40"/>
                    </a:lnTo>
                    <a:cubicBezTo>
                      <a:pt x="3176" y="39"/>
                      <a:pt x="3153" y="39"/>
                      <a:pt x="3131" y="39"/>
                    </a:cubicBezTo>
                    <a:cubicBezTo>
                      <a:pt x="2786" y="39"/>
                      <a:pt x="2447" y="110"/>
                      <a:pt x="2123" y="272"/>
                    </a:cubicBezTo>
                    <a:cubicBezTo>
                      <a:pt x="1627" y="484"/>
                      <a:pt x="1238" y="909"/>
                      <a:pt x="991" y="1368"/>
                    </a:cubicBezTo>
                    <a:cubicBezTo>
                      <a:pt x="460" y="2253"/>
                      <a:pt x="0" y="3491"/>
                      <a:pt x="849" y="4305"/>
                    </a:cubicBezTo>
                    <a:cubicBezTo>
                      <a:pt x="1238" y="4676"/>
                      <a:pt x="1716" y="4844"/>
                      <a:pt x="2198" y="4844"/>
                    </a:cubicBezTo>
                    <a:cubicBezTo>
                      <a:pt x="2680" y="4844"/>
                      <a:pt x="3166" y="4676"/>
                      <a:pt x="3573" y="4375"/>
                    </a:cubicBezTo>
                    <a:cubicBezTo>
                      <a:pt x="4457" y="3703"/>
                      <a:pt x="4917" y="2536"/>
                      <a:pt x="4776" y="1475"/>
                    </a:cubicBezTo>
                    <a:cubicBezTo>
                      <a:pt x="4705" y="944"/>
                      <a:pt x="4493" y="378"/>
                      <a:pt x="3997" y="130"/>
                    </a:cubicBezTo>
                    <a:cubicBezTo>
                      <a:pt x="3836" y="44"/>
                      <a:pt x="3658" y="0"/>
                      <a:pt x="3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>
                <a:off x="-3396250" y="4517025"/>
                <a:ext cx="309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557" extrusionOk="0">
                    <a:moveTo>
                      <a:pt x="288" y="1"/>
                    </a:moveTo>
                    <a:cubicBezTo>
                      <a:pt x="263" y="1"/>
                      <a:pt x="237" y="4"/>
                      <a:pt x="213" y="10"/>
                    </a:cubicBezTo>
                    <a:cubicBezTo>
                      <a:pt x="71" y="45"/>
                      <a:pt x="1" y="187"/>
                      <a:pt x="36" y="364"/>
                    </a:cubicBezTo>
                    <a:cubicBezTo>
                      <a:pt x="178" y="1071"/>
                      <a:pt x="390" y="1743"/>
                      <a:pt x="708" y="2415"/>
                    </a:cubicBezTo>
                    <a:cubicBezTo>
                      <a:pt x="732" y="2510"/>
                      <a:pt x="834" y="2557"/>
                      <a:pt x="931" y="2557"/>
                    </a:cubicBezTo>
                    <a:cubicBezTo>
                      <a:pt x="979" y="2557"/>
                      <a:pt x="1027" y="2545"/>
                      <a:pt x="1062" y="2521"/>
                    </a:cubicBezTo>
                    <a:cubicBezTo>
                      <a:pt x="1203" y="2415"/>
                      <a:pt x="1239" y="2274"/>
                      <a:pt x="1168" y="2132"/>
                    </a:cubicBezTo>
                    <a:cubicBezTo>
                      <a:pt x="885" y="1531"/>
                      <a:pt x="708" y="859"/>
                      <a:pt x="567" y="187"/>
                    </a:cubicBezTo>
                    <a:cubicBezTo>
                      <a:pt x="537" y="69"/>
                      <a:pt x="411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>
                <a:off x="-3468750" y="4671125"/>
                <a:ext cx="44100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5205" extrusionOk="0">
                    <a:moveTo>
                      <a:pt x="1419" y="0"/>
                    </a:moveTo>
                    <a:cubicBezTo>
                      <a:pt x="1313" y="0"/>
                      <a:pt x="1208" y="55"/>
                      <a:pt x="1167" y="178"/>
                    </a:cubicBezTo>
                    <a:cubicBezTo>
                      <a:pt x="814" y="1274"/>
                      <a:pt x="318" y="2371"/>
                      <a:pt x="177" y="3467"/>
                    </a:cubicBezTo>
                    <a:cubicBezTo>
                      <a:pt x="106" y="3750"/>
                      <a:pt x="106" y="4033"/>
                      <a:pt x="71" y="4316"/>
                    </a:cubicBezTo>
                    <a:cubicBezTo>
                      <a:pt x="71" y="4529"/>
                      <a:pt x="0" y="4812"/>
                      <a:pt x="142" y="4989"/>
                    </a:cubicBezTo>
                    <a:cubicBezTo>
                      <a:pt x="212" y="5142"/>
                      <a:pt x="338" y="5205"/>
                      <a:pt x="465" y="5205"/>
                    </a:cubicBezTo>
                    <a:cubicBezTo>
                      <a:pt x="719" y="5205"/>
                      <a:pt x="979" y="4953"/>
                      <a:pt x="814" y="4670"/>
                    </a:cubicBezTo>
                    <a:cubicBezTo>
                      <a:pt x="762" y="4577"/>
                      <a:pt x="683" y="4535"/>
                      <a:pt x="601" y="4531"/>
                    </a:cubicBezTo>
                    <a:lnTo>
                      <a:pt x="601" y="4531"/>
                    </a:lnTo>
                    <a:cubicBezTo>
                      <a:pt x="601" y="4530"/>
                      <a:pt x="601" y="4529"/>
                      <a:pt x="601" y="4529"/>
                    </a:cubicBezTo>
                    <a:cubicBezTo>
                      <a:pt x="637" y="4423"/>
                      <a:pt x="637" y="4316"/>
                      <a:pt x="637" y="4210"/>
                    </a:cubicBezTo>
                    <a:cubicBezTo>
                      <a:pt x="637" y="4033"/>
                      <a:pt x="672" y="3857"/>
                      <a:pt x="672" y="3680"/>
                    </a:cubicBezTo>
                    <a:cubicBezTo>
                      <a:pt x="743" y="3291"/>
                      <a:pt x="849" y="2902"/>
                      <a:pt x="955" y="2548"/>
                    </a:cubicBezTo>
                    <a:cubicBezTo>
                      <a:pt x="1167" y="1805"/>
                      <a:pt x="1450" y="1062"/>
                      <a:pt x="1698" y="355"/>
                    </a:cubicBezTo>
                    <a:cubicBezTo>
                      <a:pt x="1763" y="138"/>
                      <a:pt x="1588" y="0"/>
                      <a:pt x="1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>
                <a:off x="-3522700" y="4717500"/>
                <a:ext cx="80200" cy="83750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3350" extrusionOk="0">
                    <a:moveTo>
                      <a:pt x="2014" y="0"/>
                    </a:moveTo>
                    <a:cubicBezTo>
                      <a:pt x="1340" y="0"/>
                      <a:pt x="681" y="348"/>
                      <a:pt x="319" y="976"/>
                    </a:cubicBezTo>
                    <a:cubicBezTo>
                      <a:pt x="71" y="1365"/>
                      <a:pt x="0" y="1860"/>
                      <a:pt x="106" y="2320"/>
                    </a:cubicBezTo>
                    <a:cubicBezTo>
                      <a:pt x="248" y="2780"/>
                      <a:pt x="602" y="3310"/>
                      <a:pt x="1097" y="3346"/>
                    </a:cubicBezTo>
                    <a:cubicBezTo>
                      <a:pt x="1118" y="3348"/>
                      <a:pt x="1138" y="3349"/>
                      <a:pt x="1158" y="3349"/>
                    </a:cubicBezTo>
                    <a:cubicBezTo>
                      <a:pt x="1447" y="3349"/>
                      <a:pt x="1677" y="3122"/>
                      <a:pt x="1875" y="2957"/>
                    </a:cubicBezTo>
                    <a:cubicBezTo>
                      <a:pt x="2123" y="2744"/>
                      <a:pt x="2335" y="2497"/>
                      <a:pt x="2512" y="2249"/>
                    </a:cubicBezTo>
                    <a:cubicBezTo>
                      <a:pt x="2618" y="2143"/>
                      <a:pt x="2618" y="1966"/>
                      <a:pt x="2512" y="1860"/>
                    </a:cubicBezTo>
                    <a:cubicBezTo>
                      <a:pt x="2459" y="1807"/>
                      <a:pt x="2388" y="1781"/>
                      <a:pt x="2317" y="1781"/>
                    </a:cubicBezTo>
                    <a:cubicBezTo>
                      <a:pt x="2247" y="1781"/>
                      <a:pt x="2176" y="1807"/>
                      <a:pt x="2123" y="1860"/>
                    </a:cubicBezTo>
                    <a:cubicBezTo>
                      <a:pt x="1875" y="2178"/>
                      <a:pt x="1592" y="2532"/>
                      <a:pt x="1238" y="2780"/>
                    </a:cubicBezTo>
                    <a:cubicBezTo>
                      <a:pt x="1202" y="2806"/>
                      <a:pt x="1165" y="2817"/>
                      <a:pt x="1129" y="2817"/>
                    </a:cubicBezTo>
                    <a:cubicBezTo>
                      <a:pt x="921" y="2817"/>
                      <a:pt x="733" y="2435"/>
                      <a:pt x="672" y="2285"/>
                    </a:cubicBezTo>
                    <a:cubicBezTo>
                      <a:pt x="460" y="1612"/>
                      <a:pt x="849" y="905"/>
                      <a:pt x="1451" y="657"/>
                    </a:cubicBezTo>
                    <a:cubicBezTo>
                      <a:pt x="1625" y="594"/>
                      <a:pt x="1815" y="559"/>
                      <a:pt x="2002" y="559"/>
                    </a:cubicBezTo>
                    <a:cubicBezTo>
                      <a:pt x="2232" y="559"/>
                      <a:pt x="2459" y="611"/>
                      <a:pt x="2653" y="728"/>
                    </a:cubicBezTo>
                    <a:cubicBezTo>
                      <a:pt x="2700" y="754"/>
                      <a:pt x="2747" y="766"/>
                      <a:pt x="2790" y="766"/>
                    </a:cubicBezTo>
                    <a:cubicBezTo>
                      <a:pt x="3042" y="766"/>
                      <a:pt x="3208" y="384"/>
                      <a:pt x="2936" y="233"/>
                    </a:cubicBezTo>
                    <a:cubicBezTo>
                      <a:pt x="2644" y="76"/>
                      <a:pt x="2327" y="0"/>
                      <a:pt x="2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-3415700" y="4672200"/>
                <a:ext cx="35350" cy="11505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4602" extrusionOk="0">
                    <a:moveTo>
                      <a:pt x="941" y="1"/>
                    </a:moveTo>
                    <a:cubicBezTo>
                      <a:pt x="827" y="1"/>
                      <a:pt x="715" y="63"/>
                      <a:pt x="673" y="205"/>
                    </a:cubicBezTo>
                    <a:lnTo>
                      <a:pt x="708" y="205"/>
                    </a:lnTo>
                    <a:cubicBezTo>
                      <a:pt x="425" y="1125"/>
                      <a:pt x="248" y="2045"/>
                      <a:pt x="107" y="3000"/>
                    </a:cubicBezTo>
                    <a:cubicBezTo>
                      <a:pt x="71" y="3389"/>
                      <a:pt x="1" y="3814"/>
                      <a:pt x="213" y="4167"/>
                    </a:cubicBezTo>
                    <a:cubicBezTo>
                      <a:pt x="351" y="4417"/>
                      <a:pt x="620" y="4601"/>
                      <a:pt x="900" y="4601"/>
                    </a:cubicBezTo>
                    <a:cubicBezTo>
                      <a:pt x="978" y="4601"/>
                      <a:pt x="1056" y="4587"/>
                      <a:pt x="1132" y="4556"/>
                    </a:cubicBezTo>
                    <a:cubicBezTo>
                      <a:pt x="1414" y="4431"/>
                      <a:pt x="1336" y="4002"/>
                      <a:pt x="1094" y="4002"/>
                    </a:cubicBezTo>
                    <a:cubicBezTo>
                      <a:pt x="1062" y="4002"/>
                      <a:pt x="1028" y="4009"/>
                      <a:pt x="991" y="4026"/>
                    </a:cubicBezTo>
                    <a:cubicBezTo>
                      <a:pt x="951" y="4040"/>
                      <a:pt x="915" y="4047"/>
                      <a:pt x="883" y="4047"/>
                    </a:cubicBezTo>
                    <a:cubicBezTo>
                      <a:pt x="431" y="4047"/>
                      <a:pt x="710" y="2738"/>
                      <a:pt x="743" y="2540"/>
                    </a:cubicBezTo>
                    <a:cubicBezTo>
                      <a:pt x="849" y="1797"/>
                      <a:pt x="1026" y="1054"/>
                      <a:pt x="1239" y="347"/>
                    </a:cubicBezTo>
                    <a:cubicBezTo>
                      <a:pt x="1281" y="136"/>
                      <a:pt x="1109" y="1"/>
                      <a:pt x="9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-3416575" y="4702800"/>
                <a:ext cx="41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658" extrusionOk="0">
                    <a:moveTo>
                      <a:pt x="298" y="0"/>
                    </a:moveTo>
                    <a:cubicBezTo>
                      <a:pt x="177" y="0"/>
                      <a:pt x="66" y="97"/>
                      <a:pt x="36" y="220"/>
                    </a:cubicBezTo>
                    <a:cubicBezTo>
                      <a:pt x="0" y="361"/>
                      <a:pt x="71" y="503"/>
                      <a:pt x="212" y="538"/>
                    </a:cubicBezTo>
                    <a:cubicBezTo>
                      <a:pt x="504" y="618"/>
                      <a:pt x="796" y="657"/>
                      <a:pt x="1088" y="657"/>
                    </a:cubicBezTo>
                    <a:cubicBezTo>
                      <a:pt x="1185" y="657"/>
                      <a:pt x="1282" y="653"/>
                      <a:pt x="1380" y="644"/>
                    </a:cubicBezTo>
                    <a:cubicBezTo>
                      <a:pt x="1557" y="644"/>
                      <a:pt x="1663" y="538"/>
                      <a:pt x="1663" y="361"/>
                    </a:cubicBezTo>
                    <a:cubicBezTo>
                      <a:pt x="1663" y="220"/>
                      <a:pt x="1557" y="78"/>
                      <a:pt x="1380" y="78"/>
                    </a:cubicBezTo>
                    <a:cubicBezTo>
                      <a:pt x="1291" y="96"/>
                      <a:pt x="1203" y="105"/>
                      <a:pt x="1114" y="105"/>
                    </a:cubicBezTo>
                    <a:cubicBezTo>
                      <a:pt x="1026" y="105"/>
                      <a:pt x="938" y="96"/>
                      <a:pt x="849" y="78"/>
                    </a:cubicBezTo>
                    <a:lnTo>
                      <a:pt x="637" y="78"/>
                    </a:lnTo>
                    <a:cubicBezTo>
                      <a:pt x="531" y="43"/>
                      <a:pt x="460" y="43"/>
                      <a:pt x="354" y="7"/>
                    </a:cubicBezTo>
                    <a:cubicBezTo>
                      <a:pt x="335" y="3"/>
                      <a:pt x="317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-3576650" y="4613750"/>
                <a:ext cx="24852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671" extrusionOk="0">
                    <a:moveTo>
                      <a:pt x="4713" y="1"/>
                    </a:moveTo>
                    <a:cubicBezTo>
                      <a:pt x="3260" y="1"/>
                      <a:pt x="1807" y="36"/>
                      <a:pt x="354" y="103"/>
                    </a:cubicBezTo>
                    <a:cubicBezTo>
                      <a:pt x="0" y="138"/>
                      <a:pt x="0" y="669"/>
                      <a:pt x="354" y="669"/>
                    </a:cubicBezTo>
                    <a:cubicBezTo>
                      <a:pt x="1808" y="585"/>
                      <a:pt x="3262" y="549"/>
                      <a:pt x="4716" y="549"/>
                    </a:cubicBezTo>
                    <a:cubicBezTo>
                      <a:pt x="6340" y="549"/>
                      <a:pt x="7963" y="594"/>
                      <a:pt x="9587" y="669"/>
                    </a:cubicBezTo>
                    <a:cubicBezTo>
                      <a:pt x="9597" y="670"/>
                      <a:pt x="9608" y="670"/>
                      <a:pt x="9618" y="670"/>
                    </a:cubicBezTo>
                    <a:cubicBezTo>
                      <a:pt x="9940" y="670"/>
                      <a:pt x="9930" y="138"/>
                      <a:pt x="9587" y="138"/>
                    </a:cubicBezTo>
                    <a:cubicBezTo>
                      <a:pt x="7962" y="45"/>
                      <a:pt x="6338" y="1"/>
                      <a:pt x="47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" name="Google Shape;458;p13"/>
          <p:cNvGrpSpPr/>
          <p:nvPr/>
        </p:nvGrpSpPr>
        <p:grpSpPr>
          <a:xfrm>
            <a:off x="-301769" y="-391908"/>
            <a:ext cx="10864793" cy="5811475"/>
            <a:chOff x="-301769" y="-391908"/>
            <a:chExt cx="10864793" cy="5811475"/>
          </a:xfrm>
        </p:grpSpPr>
        <p:grpSp>
          <p:nvGrpSpPr>
            <p:cNvPr id="459" name="Google Shape;459;p13"/>
            <p:cNvGrpSpPr/>
            <p:nvPr/>
          </p:nvGrpSpPr>
          <p:grpSpPr>
            <a:xfrm rot="305241">
              <a:off x="8392152" y="3821357"/>
              <a:ext cx="2108177" cy="1507709"/>
              <a:chOff x="6152980" y="1350375"/>
              <a:chExt cx="1225845" cy="876690"/>
            </a:xfrm>
          </p:grpSpPr>
          <p:sp>
            <p:nvSpPr>
              <p:cNvPr id="460" name="Google Shape;460;p13"/>
              <p:cNvSpPr/>
              <p:nvPr/>
            </p:nvSpPr>
            <p:spPr>
              <a:xfrm>
                <a:off x="6152980" y="1372065"/>
                <a:ext cx="1198200" cy="85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6180625" y="1350375"/>
                <a:ext cx="1198200" cy="855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6765775" y="1350375"/>
                <a:ext cx="27900" cy="85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  <p:grpSp>
          <p:nvGrpSpPr>
            <p:cNvPr id="463" name="Google Shape;463;p13"/>
            <p:cNvGrpSpPr/>
            <p:nvPr/>
          </p:nvGrpSpPr>
          <p:grpSpPr>
            <a:xfrm>
              <a:off x="-301769" y="-391908"/>
              <a:ext cx="1354587" cy="1738211"/>
              <a:chOff x="-301769" y="-391908"/>
              <a:chExt cx="1354587" cy="1738211"/>
            </a:xfrm>
          </p:grpSpPr>
          <p:grpSp>
            <p:nvGrpSpPr>
              <p:cNvPr id="464" name="Google Shape;464;p13"/>
              <p:cNvGrpSpPr/>
              <p:nvPr/>
            </p:nvGrpSpPr>
            <p:grpSpPr>
              <a:xfrm rot="-735098" flipH="1">
                <a:off x="-149170" y="-298225"/>
                <a:ext cx="1049388" cy="1550846"/>
                <a:chOff x="2173006" y="523221"/>
                <a:chExt cx="1049415" cy="1550885"/>
              </a:xfrm>
            </p:grpSpPr>
            <p:sp>
              <p:nvSpPr>
                <p:cNvPr id="465" name="Google Shape;465;p13"/>
                <p:cNvSpPr/>
                <p:nvPr/>
              </p:nvSpPr>
              <p:spPr>
                <a:xfrm>
                  <a:off x="2173006" y="587707"/>
                  <a:ext cx="1049415" cy="148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28" h="47206" extrusionOk="0">
                      <a:moveTo>
                        <a:pt x="33328" y="0"/>
                      </a:moveTo>
                      <a:lnTo>
                        <a:pt x="18626" y="9527"/>
                      </a:lnTo>
                      <a:lnTo>
                        <a:pt x="18598" y="9498"/>
                      </a:lnTo>
                      <a:lnTo>
                        <a:pt x="17403" y="10266"/>
                      </a:lnTo>
                      <a:lnTo>
                        <a:pt x="17432" y="10294"/>
                      </a:lnTo>
                      <a:lnTo>
                        <a:pt x="0" y="21584"/>
                      </a:lnTo>
                      <a:lnTo>
                        <a:pt x="16607" y="47205"/>
                      </a:lnTo>
                      <a:lnTo>
                        <a:pt x="33328" y="36371"/>
                      </a:lnTo>
                      <a:lnTo>
                        <a:pt x="3332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3"/>
                <p:cNvSpPr/>
                <p:nvPr/>
              </p:nvSpPr>
              <p:spPr>
                <a:xfrm>
                  <a:off x="2181949" y="523221"/>
                  <a:ext cx="1040473" cy="1481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4" h="47036" extrusionOk="0">
                      <a:moveTo>
                        <a:pt x="33044" y="1"/>
                      </a:moveTo>
                      <a:lnTo>
                        <a:pt x="0" y="21414"/>
                      </a:lnTo>
                      <a:lnTo>
                        <a:pt x="16607" y="47035"/>
                      </a:lnTo>
                      <a:lnTo>
                        <a:pt x="33044" y="36400"/>
                      </a:lnTo>
                      <a:lnTo>
                        <a:pt x="3304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3"/>
                <p:cNvSpPr/>
                <p:nvPr/>
              </p:nvSpPr>
              <p:spPr>
                <a:xfrm>
                  <a:off x="2729926" y="816023"/>
                  <a:ext cx="492496" cy="786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1" h="24969" extrusionOk="0">
                      <a:moveTo>
                        <a:pt x="1195" y="1"/>
                      </a:moveTo>
                      <a:lnTo>
                        <a:pt x="1" y="797"/>
                      </a:lnTo>
                      <a:lnTo>
                        <a:pt x="15641" y="24968"/>
                      </a:lnTo>
                      <a:lnTo>
                        <a:pt x="15641" y="22352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3"/>
                <p:cNvSpPr/>
                <p:nvPr/>
              </p:nvSpPr>
              <p:spPr>
                <a:xfrm>
                  <a:off x="2299240" y="954820"/>
                  <a:ext cx="399387" cy="266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4" h="8475" extrusionOk="0">
                      <a:moveTo>
                        <a:pt x="12314" y="0"/>
                      </a:moveTo>
                      <a:lnTo>
                        <a:pt x="1" y="7877"/>
                      </a:lnTo>
                      <a:lnTo>
                        <a:pt x="370" y="8474"/>
                      </a:lnTo>
                      <a:lnTo>
                        <a:pt x="12683" y="598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3"/>
                <p:cNvSpPr/>
                <p:nvPr/>
              </p:nvSpPr>
              <p:spPr>
                <a:xfrm>
                  <a:off x="2760374" y="1606674"/>
                  <a:ext cx="400269" cy="266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2" h="8475" extrusionOk="0">
                      <a:moveTo>
                        <a:pt x="12314" y="0"/>
                      </a:moveTo>
                      <a:lnTo>
                        <a:pt x="1" y="7877"/>
                      </a:lnTo>
                      <a:lnTo>
                        <a:pt x="399" y="8474"/>
                      </a:lnTo>
                      <a:lnTo>
                        <a:pt x="12712" y="597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3"/>
                <p:cNvSpPr/>
                <p:nvPr/>
              </p:nvSpPr>
              <p:spPr>
                <a:xfrm>
                  <a:off x="2725454" y="1559222"/>
                  <a:ext cx="400269" cy="266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2" h="8475" extrusionOk="0">
                      <a:moveTo>
                        <a:pt x="12314" y="0"/>
                      </a:moveTo>
                      <a:lnTo>
                        <a:pt x="0" y="7877"/>
                      </a:lnTo>
                      <a:lnTo>
                        <a:pt x="399" y="8474"/>
                      </a:lnTo>
                      <a:lnTo>
                        <a:pt x="12712" y="597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1" name="Google Shape;471;p13"/>
              <p:cNvGrpSpPr/>
              <p:nvPr/>
            </p:nvGrpSpPr>
            <p:grpSpPr>
              <a:xfrm rot="1121261">
                <a:off x="180214" y="343831"/>
                <a:ext cx="415059" cy="428431"/>
                <a:chOff x="2543084" y="3415778"/>
                <a:chExt cx="851400" cy="879000"/>
              </a:xfrm>
            </p:grpSpPr>
            <p:sp>
              <p:nvSpPr>
                <p:cNvPr id="472" name="Google Shape;472;p13"/>
                <p:cNvSpPr/>
                <p:nvPr/>
              </p:nvSpPr>
              <p:spPr>
                <a:xfrm rot="10800000">
                  <a:off x="2545292" y="3485410"/>
                  <a:ext cx="844150" cy="37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6" h="14811" extrusionOk="0">
                      <a:moveTo>
                        <a:pt x="0" y="143"/>
                      </a:moveTo>
                      <a:lnTo>
                        <a:pt x="7239" y="14811"/>
                      </a:lnTo>
                      <a:lnTo>
                        <a:pt x="26432" y="14764"/>
                      </a:lnTo>
                      <a:lnTo>
                        <a:pt x="33766" y="47"/>
                      </a:lnTo>
                      <a:lnTo>
                        <a:pt x="167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73" name="Google Shape;473;p13"/>
                <p:cNvSpPr/>
                <p:nvPr/>
              </p:nvSpPr>
              <p:spPr>
                <a:xfrm rot="10798789">
                  <a:off x="2543084" y="3486363"/>
                  <a:ext cx="851400" cy="73770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cxnSp>
              <p:nvCxnSpPr>
                <p:cNvPr id="474" name="Google Shape;474;p13"/>
                <p:cNvCxnSpPr>
                  <a:stCxn id="473" idx="4"/>
                  <a:endCxn id="473" idx="1"/>
                </p:cNvCxnSpPr>
                <p:nvPr/>
              </p:nvCxnSpPr>
              <p:spPr>
                <a:xfrm rot="9677653">
                  <a:off x="2858514" y="3428699"/>
                  <a:ext cx="220761" cy="85315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13"/>
                <p:cNvCxnSpPr>
                  <a:stCxn id="473" idx="5"/>
                </p:cNvCxnSpPr>
                <p:nvPr/>
              </p:nvCxnSpPr>
              <p:spPr>
                <a:xfrm rot="9677909" flipH="1">
                  <a:off x="2622020" y="3583261"/>
                  <a:ext cx="693305" cy="54407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6" name="Google Shape;476;p13"/>
                <p:cNvCxnSpPr>
                  <a:stCxn id="473" idx="3"/>
                </p:cNvCxnSpPr>
                <p:nvPr/>
              </p:nvCxnSpPr>
              <p:spPr>
                <a:xfrm rot="9678937">
                  <a:off x="2565787" y="3718736"/>
                  <a:ext cx="806294" cy="27265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98" name="Google Shape;99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24"/>
          <p:cNvSpPr txBox="1">
            <a:spLocks noGrp="1"/>
          </p:cNvSpPr>
          <p:nvPr>
            <p:ph type="subTitle" idx="1"/>
          </p:nvPr>
        </p:nvSpPr>
        <p:spPr>
          <a:xfrm>
            <a:off x="4923088" y="2599823"/>
            <a:ext cx="2640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4"/>
          <p:cNvSpPr txBox="1">
            <a:spLocks noGrp="1"/>
          </p:cNvSpPr>
          <p:nvPr>
            <p:ph type="subTitle" idx="2"/>
          </p:nvPr>
        </p:nvSpPr>
        <p:spPr>
          <a:xfrm>
            <a:off x="1580912" y="2599823"/>
            <a:ext cx="2640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24"/>
          <p:cNvSpPr txBox="1">
            <a:spLocks noGrp="1"/>
          </p:cNvSpPr>
          <p:nvPr>
            <p:ph type="subTitle" idx="3"/>
          </p:nvPr>
        </p:nvSpPr>
        <p:spPr>
          <a:xfrm>
            <a:off x="1580912" y="218341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002" name="Google Shape;1002;p24"/>
          <p:cNvSpPr txBox="1">
            <a:spLocks noGrp="1"/>
          </p:cNvSpPr>
          <p:nvPr>
            <p:ph type="subTitle" idx="4"/>
          </p:nvPr>
        </p:nvSpPr>
        <p:spPr>
          <a:xfrm>
            <a:off x="4923088" y="218341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grpSp>
        <p:nvGrpSpPr>
          <p:cNvPr id="1003" name="Google Shape;1003;p24"/>
          <p:cNvGrpSpPr/>
          <p:nvPr/>
        </p:nvGrpSpPr>
        <p:grpSpPr>
          <a:xfrm>
            <a:off x="231258" y="1545746"/>
            <a:ext cx="1252492" cy="3331679"/>
            <a:chOff x="231258" y="1545746"/>
            <a:chExt cx="1252492" cy="3331679"/>
          </a:xfrm>
        </p:grpSpPr>
        <p:grpSp>
          <p:nvGrpSpPr>
            <p:cNvPr id="1004" name="Google Shape;1004;p24"/>
            <p:cNvGrpSpPr/>
            <p:nvPr/>
          </p:nvGrpSpPr>
          <p:grpSpPr>
            <a:xfrm>
              <a:off x="231258" y="1545746"/>
              <a:ext cx="705044" cy="693737"/>
              <a:chOff x="-7656150" y="342250"/>
              <a:chExt cx="1103700" cy="1086000"/>
            </a:xfrm>
          </p:grpSpPr>
          <p:sp>
            <p:nvSpPr>
              <p:cNvPr id="1005" name="Google Shape;1005;p24"/>
              <p:cNvSpPr/>
              <p:nvPr/>
            </p:nvSpPr>
            <p:spPr>
              <a:xfrm>
                <a:off x="-7656150" y="342250"/>
                <a:ext cx="926825" cy="1086000"/>
              </a:xfrm>
              <a:custGeom>
                <a:avLst/>
                <a:gdLst/>
                <a:ahLst/>
                <a:cxnLst/>
                <a:rect l="l" t="t" r="r" b="b"/>
                <a:pathLst>
                  <a:path w="37073" h="43440" fill="none" extrusionOk="0">
                    <a:moveTo>
                      <a:pt x="37073" y="6333"/>
                    </a:moveTo>
                    <a:cubicBezTo>
                      <a:pt x="33146" y="2406"/>
                      <a:pt x="27699" y="1"/>
                      <a:pt x="21720" y="1"/>
                    </a:cubicBezTo>
                    <a:cubicBezTo>
                      <a:pt x="9693" y="1"/>
                      <a:pt x="1" y="9693"/>
                      <a:pt x="1" y="21720"/>
                    </a:cubicBezTo>
                    <a:cubicBezTo>
                      <a:pt x="1" y="33712"/>
                      <a:pt x="9693" y="43440"/>
                      <a:pt x="21720" y="43440"/>
                    </a:cubicBezTo>
                    <a:cubicBezTo>
                      <a:pt x="27699" y="43440"/>
                      <a:pt x="33146" y="40999"/>
                      <a:pt x="37073" y="37073"/>
                    </a:cubicBez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dash"/>
                <a:miter lim="3537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>
                <a:off x="-6739450" y="494150"/>
                <a:ext cx="187000" cy="78170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31268" extrusionOk="0">
                    <a:moveTo>
                      <a:pt x="401" y="1"/>
                    </a:moveTo>
                    <a:cubicBezTo>
                      <a:pt x="191" y="1"/>
                      <a:pt x="1" y="277"/>
                      <a:pt x="192" y="469"/>
                    </a:cubicBezTo>
                    <a:cubicBezTo>
                      <a:pt x="3270" y="3547"/>
                      <a:pt x="5357" y="7473"/>
                      <a:pt x="6135" y="11753"/>
                    </a:cubicBezTo>
                    <a:cubicBezTo>
                      <a:pt x="6949" y="16175"/>
                      <a:pt x="6347" y="20844"/>
                      <a:pt x="4402" y="24877"/>
                    </a:cubicBezTo>
                    <a:cubicBezTo>
                      <a:pt x="3341" y="27070"/>
                      <a:pt x="1926" y="29086"/>
                      <a:pt x="192" y="30784"/>
                    </a:cubicBezTo>
                    <a:cubicBezTo>
                      <a:pt x="3" y="30974"/>
                      <a:pt x="187" y="31267"/>
                      <a:pt x="394" y="31267"/>
                    </a:cubicBezTo>
                    <a:cubicBezTo>
                      <a:pt x="458" y="31267"/>
                      <a:pt x="524" y="31240"/>
                      <a:pt x="582" y="31174"/>
                    </a:cubicBezTo>
                    <a:cubicBezTo>
                      <a:pt x="3765" y="27990"/>
                      <a:pt x="5923" y="23887"/>
                      <a:pt x="6701" y="19465"/>
                    </a:cubicBezTo>
                    <a:cubicBezTo>
                      <a:pt x="7479" y="15043"/>
                      <a:pt x="6878" y="10303"/>
                      <a:pt x="4897" y="6164"/>
                    </a:cubicBezTo>
                    <a:cubicBezTo>
                      <a:pt x="3836" y="3900"/>
                      <a:pt x="2350" y="1849"/>
                      <a:pt x="582" y="80"/>
                    </a:cubicBezTo>
                    <a:cubicBezTo>
                      <a:pt x="526" y="24"/>
                      <a:pt x="463" y="1"/>
                      <a:pt x="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>
                <a:off x="-7014500" y="768825"/>
                <a:ext cx="76475" cy="232500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9300" extrusionOk="0">
                    <a:moveTo>
                      <a:pt x="425" y="0"/>
                    </a:moveTo>
                    <a:cubicBezTo>
                      <a:pt x="208" y="0"/>
                      <a:pt x="4" y="294"/>
                      <a:pt x="193" y="483"/>
                    </a:cubicBezTo>
                    <a:cubicBezTo>
                      <a:pt x="2457" y="2783"/>
                      <a:pt x="2457" y="6497"/>
                      <a:pt x="193" y="8796"/>
                    </a:cubicBezTo>
                    <a:cubicBezTo>
                      <a:pt x="1" y="9016"/>
                      <a:pt x="214" y="9300"/>
                      <a:pt x="434" y="9300"/>
                    </a:cubicBezTo>
                    <a:cubicBezTo>
                      <a:pt x="498" y="9300"/>
                      <a:pt x="562" y="9276"/>
                      <a:pt x="618" y="9221"/>
                    </a:cubicBezTo>
                    <a:cubicBezTo>
                      <a:pt x="3058" y="6674"/>
                      <a:pt x="3058" y="2606"/>
                      <a:pt x="618" y="94"/>
                    </a:cubicBezTo>
                    <a:cubicBezTo>
                      <a:pt x="560" y="28"/>
                      <a:pt x="492" y="0"/>
                      <a:pt x="4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>
                <a:off x="-7121100" y="494150"/>
                <a:ext cx="401875" cy="781325"/>
              </a:xfrm>
              <a:custGeom>
                <a:avLst/>
                <a:gdLst/>
                <a:ahLst/>
                <a:cxnLst/>
                <a:rect l="l" t="t" r="r" b="b"/>
                <a:pathLst>
                  <a:path w="16075" h="31253" extrusionOk="0">
                    <a:moveTo>
                      <a:pt x="15674" y="1"/>
                    </a:moveTo>
                    <a:cubicBezTo>
                      <a:pt x="15613" y="1"/>
                      <a:pt x="15550" y="24"/>
                      <a:pt x="15494" y="80"/>
                    </a:cubicBezTo>
                    <a:lnTo>
                      <a:pt x="15458" y="80"/>
                    </a:lnTo>
                    <a:lnTo>
                      <a:pt x="9233" y="6306"/>
                    </a:lnTo>
                    <a:lnTo>
                      <a:pt x="3891" y="11647"/>
                    </a:lnTo>
                    <a:lnTo>
                      <a:pt x="106" y="15432"/>
                    </a:lnTo>
                    <a:cubicBezTo>
                      <a:pt x="0" y="15538"/>
                      <a:pt x="0" y="15715"/>
                      <a:pt x="106" y="15821"/>
                    </a:cubicBezTo>
                    <a:lnTo>
                      <a:pt x="5129" y="20844"/>
                    </a:lnTo>
                    <a:lnTo>
                      <a:pt x="12982" y="28697"/>
                    </a:lnTo>
                    <a:lnTo>
                      <a:pt x="15458" y="31174"/>
                    </a:lnTo>
                    <a:cubicBezTo>
                      <a:pt x="15522" y="31229"/>
                      <a:pt x="15591" y="31253"/>
                      <a:pt x="15657" y="31253"/>
                    </a:cubicBezTo>
                    <a:cubicBezTo>
                      <a:pt x="15883" y="31253"/>
                      <a:pt x="16067" y="30976"/>
                      <a:pt x="15848" y="30784"/>
                    </a:cubicBezTo>
                    <a:lnTo>
                      <a:pt x="9622" y="24559"/>
                    </a:lnTo>
                    <a:lnTo>
                      <a:pt x="4316" y="19217"/>
                    </a:lnTo>
                    <a:lnTo>
                      <a:pt x="691" y="15627"/>
                    </a:lnTo>
                    <a:lnTo>
                      <a:pt x="691" y="15627"/>
                    </a:lnTo>
                    <a:lnTo>
                      <a:pt x="5518" y="10834"/>
                    </a:lnTo>
                    <a:lnTo>
                      <a:pt x="13371" y="2945"/>
                    </a:lnTo>
                    <a:lnTo>
                      <a:pt x="15883" y="469"/>
                    </a:lnTo>
                    <a:cubicBezTo>
                      <a:pt x="16075" y="277"/>
                      <a:pt x="15885" y="1"/>
                      <a:pt x="15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>
                <a:off x="-7061850" y="539025"/>
                <a:ext cx="17700" cy="1261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045" extrusionOk="0">
                    <a:moveTo>
                      <a:pt x="394" y="1"/>
                    </a:moveTo>
                    <a:cubicBezTo>
                      <a:pt x="257" y="1"/>
                      <a:pt x="124" y="89"/>
                      <a:pt x="142" y="266"/>
                    </a:cubicBezTo>
                    <a:cubicBezTo>
                      <a:pt x="173" y="1605"/>
                      <a:pt x="148" y="2973"/>
                      <a:pt x="91" y="4318"/>
                    </a:cubicBezTo>
                    <a:lnTo>
                      <a:pt x="91" y="4318"/>
                    </a:lnTo>
                    <a:cubicBezTo>
                      <a:pt x="65" y="4349"/>
                      <a:pt x="46" y="4390"/>
                      <a:pt x="35" y="4440"/>
                    </a:cubicBezTo>
                    <a:cubicBezTo>
                      <a:pt x="0" y="4617"/>
                      <a:pt x="35" y="4758"/>
                      <a:pt x="106" y="4900"/>
                    </a:cubicBezTo>
                    <a:cubicBezTo>
                      <a:pt x="145" y="5003"/>
                      <a:pt x="221" y="5045"/>
                      <a:pt x="302" y="5045"/>
                    </a:cubicBezTo>
                    <a:cubicBezTo>
                      <a:pt x="444" y="5045"/>
                      <a:pt x="601" y="4916"/>
                      <a:pt x="601" y="4758"/>
                    </a:cubicBezTo>
                    <a:cubicBezTo>
                      <a:pt x="672" y="3273"/>
                      <a:pt x="708" y="1752"/>
                      <a:pt x="672" y="266"/>
                    </a:cubicBezTo>
                    <a:cubicBezTo>
                      <a:pt x="672" y="89"/>
                      <a:pt x="531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>
                <a:off x="-7056900" y="534050"/>
                <a:ext cx="78200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227" extrusionOk="0">
                    <a:moveTo>
                      <a:pt x="1298" y="1"/>
                    </a:moveTo>
                    <a:cubicBezTo>
                      <a:pt x="971" y="1"/>
                      <a:pt x="640" y="79"/>
                      <a:pt x="333" y="182"/>
                    </a:cubicBezTo>
                    <a:cubicBezTo>
                      <a:pt x="1" y="248"/>
                      <a:pt x="105" y="719"/>
                      <a:pt x="411" y="719"/>
                    </a:cubicBezTo>
                    <a:cubicBezTo>
                      <a:pt x="431" y="719"/>
                      <a:pt x="452" y="717"/>
                      <a:pt x="474" y="712"/>
                    </a:cubicBezTo>
                    <a:cubicBezTo>
                      <a:pt x="721" y="630"/>
                      <a:pt x="1010" y="548"/>
                      <a:pt x="1292" y="548"/>
                    </a:cubicBezTo>
                    <a:cubicBezTo>
                      <a:pt x="1374" y="548"/>
                      <a:pt x="1456" y="555"/>
                      <a:pt x="1535" y="571"/>
                    </a:cubicBezTo>
                    <a:cubicBezTo>
                      <a:pt x="1889" y="642"/>
                      <a:pt x="2137" y="925"/>
                      <a:pt x="2314" y="1208"/>
                    </a:cubicBezTo>
                    <a:cubicBezTo>
                      <a:pt x="2491" y="1491"/>
                      <a:pt x="2561" y="1809"/>
                      <a:pt x="2384" y="2092"/>
                    </a:cubicBezTo>
                    <a:cubicBezTo>
                      <a:pt x="2243" y="2375"/>
                      <a:pt x="1889" y="2517"/>
                      <a:pt x="1571" y="2587"/>
                    </a:cubicBezTo>
                    <a:cubicBezTo>
                      <a:pt x="1394" y="2658"/>
                      <a:pt x="1182" y="2658"/>
                      <a:pt x="969" y="2658"/>
                    </a:cubicBezTo>
                    <a:cubicBezTo>
                      <a:pt x="828" y="2658"/>
                      <a:pt x="616" y="2658"/>
                      <a:pt x="510" y="2552"/>
                    </a:cubicBezTo>
                    <a:cubicBezTo>
                      <a:pt x="457" y="2499"/>
                      <a:pt x="386" y="2472"/>
                      <a:pt x="315" y="2472"/>
                    </a:cubicBezTo>
                    <a:cubicBezTo>
                      <a:pt x="244" y="2472"/>
                      <a:pt x="174" y="2499"/>
                      <a:pt x="120" y="2552"/>
                    </a:cubicBezTo>
                    <a:cubicBezTo>
                      <a:pt x="14" y="2658"/>
                      <a:pt x="14" y="2835"/>
                      <a:pt x="120" y="2941"/>
                    </a:cubicBezTo>
                    <a:cubicBezTo>
                      <a:pt x="385" y="3157"/>
                      <a:pt x="698" y="3227"/>
                      <a:pt x="1028" y="3227"/>
                    </a:cubicBezTo>
                    <a:cubicBezTo>
                      <a:pt x="1183" y="3227"/>
                      <a:pt x="1341" y="3211"/>
                      <a:pt x="1500" y="3189"/>
                    </a:cubicBezTo>
                    <a:cubicBezTo>
                      <a:pt x="1960" y="3118"/>
                      <a:pt x="2455" y="2941"/>
                      <a:pt x="2738" y="2552"/>
                    </a:cubicBezTo>
                    <a:cubicBezTo>
                      <a:pt x="3056" y="2163"/>
                      <a:pt x="3127" y="1668"/>
                      <a:pt x="2950" y="1208"/>
                    </a:cubicBezTo>
                    <a:cubicBezTo>
                      <a:pt x="2773" y="783"/>
                      <a:pt x="2420" y="359"/>
                      <a:pt x="1995" y="146"/>
                    </a:cubicBezTo>
                    <a:cubicBezTo>
                      <a:pt x="1772" y="42"/>
                      <a:pt x="1536" y="1"/>
                      <a:pt x="1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>
                <a:off x="-7057450" y="599575"/>
                <a:ext cx="753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3015" h="2577" extrusionOk="0">
                    <a:moveTo>
                      <a:pt x="1101" y="1"/>
                    </a:moveTo>
                    <a:cubicBezTo>
                      <a:pt x="811" y="1"/>
                      <a:pt x="517" y="48"/>
                      <a:pt x="249" y="108"/>
                    </a:cubicBezTo>
                    <a:cubicBezTo>
                      <a:pt x="107" y="108"/>
                      <a:pt x="1" y="285"/>
                      <a:pt x="36" y="426"/>
                    </a:cubicBezTo>
                    <a:cubicBezTo>
                      <a:pt x="72" y="603"/>
                      <a:pt x="249" y="638"/>
                      <a:pt x="390" y="638"/>
                    </a:cubicBezTo>
                    <a:cubicBezTo>
                      <a:pt x="603" y="589"/>
                      <a:pt x="854" y="540"/>
                      <a:pt x="1097" y="540"/>
                    </a:cubicBezTo>
                    <a:cubicBezTo>
                      <a:pt x="1379" y="540"/>
                      <a:pt x="1650" y="606"/>
                      <a:pt x="1840" y="815"/>
                    </a:cubicBezTo>
                    <a:cubicBezTo>
                      <a:pt x="2017" y="992"/>
                      <a:pt x="2088" y="1275"/>
                      <a:pt x="2159" y="1487"/>
                    </a:cubicBezTo>
                    <a:cubicBezTo>
                      <a:pt x="2265" y="1770"/>
                      <a:pt x="2371" y="2089"/>
                      <a:pt x="2442" y="2372"/>
                    </a:cubicBezTo>
                    <a:cubicBezTo>
                      <a:pt x="2470" y="2515"/>
                      <a:pt x="2574" y="2577"/>
                      <a:pt x="2682" y="2577"/>
                    </a:cubicBezTo>
                    <a:cubicBezTo>
                      <a:pt x="2843" y="2577"/>
                      <a:pt x="3015" y="2441"/>
                      <a:pt x="2972" y="2230"/>
                    </a:cubicBezTo>
                    <a:cubicBezTo>
                      <a:pt x="2866" y="1876"/>
                      <a:pt x="2760" y="1558"/>
                      <a:pt x="2654" y="1240"/>
                    </a:cubicBezTo>
                    <a:cubicBezTo>
                      <a:pt x="2548" y="921"/>
                      <a:pt x="2442" y="603"/>
                      <a:pt x="2194" y="355"/>
                    </a:cubicBezTo>
                    <a:cubicBezTo>
                      <a:pt x="1887" y="89"/>
                      <a:pt x="1498" y="1"/>
                      <a:pt x="1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>
                <a:off x="-6874825" y="860925"/>
                <a:ext cx="659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786" extrusionOk="0">
                    <a:moveTo>
                      <a:pt x="270" y="1"/>
                    </a:moveTo>
                    <a:cubicBezTo>
                      <a:pt x="133" y="1"/>
                      <a:pt x="1" y="89"/>
                      <a:pt x="18" y="266"/>
                    </a:cubicBezTo>
                    <a:cubicBezTo>
                      <a:pt x="42" y="939"/>
                      <a:pt x="65" y="1613"/>
                      <a:pt x="78" y="2296"/>
                    </a:cubicBezTo>
                    <a:lnTo>
                      <a:pt x="78" y="2296"/>
                    </a:lnTo>
                    <a:cubicBezTo>
                      <a:pt x="60" y="2650"/>
                      <a:pt x="68" y="3009"/>
                      <a:pt x="89" y="3343"/>
                    </a:cubicBezTo>
                    <a:lnTo>
                      <a:pt x="89" y="3343"/>
                    </a:lnTo>
                    <a:cubicBezTo>
                      <a:pt x="89" y="3355"/>
                      <a:pt x="89" y="3367"/>
                      <a:pt x="89" y="3379"/>
                    </a:cubicBezTo>
                    <a:lnTo>
                      <a:pt x="91" y="3379"/>
                    </a:lnTo>
                    <a:cubicBezTo>
                      <a:pt x="108" y="3537"/>
                      <a:pt x="237" y="3622"/>
                      <a:pt x="364" y="3622"/>
                    </a:cubicBezTo>
                    <a:cubicBezTo>
                      <a:pt x="485" y="3622"/>
                      <a:pt x="603" y="3544"/>
                      <a:pt x="618" y="3379"/>
                    </a:cubicBezTo>
                    <a:lnTo>
                      <a:pt x="620" y="3379"/>
                    </a:lnTo>
                    <a:cubicBezTo>
                      <a:pt x="620" y="3369"/>
                      <a:pt x="620" y="3359"/>
                      <a:pt x="620" y="3349"/>
                    </a:cubicBezTo>
                    <a:lnTo>
                      <a:pt x="620" y="3349"/>
                    </a:lnTo>
                    <a:cubicBezTo>
                      <a:pt x="620" y="3347"/>
                      <a:pt x="620" y="3345"/>
                      <a:pt x="620" y="3343"/>
                    </a:cubicBezTo>
                    <a:cubicBezTo>
                      <a:pt x="633" y="2952"/>
                      <a:pt x="636" y="2560"/>
                      <a:pt x="631" y="2168"/>
                    </a:cubicBezTo>
                    <a:lnTo>
                      <a:pt x="631" y="2168"/>
                    </a:lnTo>
                    <a:cubicBezTo>
                      <a:pt x="643" y="2014"/>
                      <a:pt x="661" y="1863"/>
                      <a:pt x="690" y="1716"/>
                    </a:cubicBezTo>
                    <a:cubicBezTo>
                      <a:pt x="726" y="1504"/>
                      <a:pt x="797" y="1327"/>
                      <a:pt x="973" y="1186"/>
                    </a:cubicBezTo>
                    <a:cubicBezTo>
                      <a:pt x="1150" y="1080"/>
                      <a:pt x="1363" y="938"/>
                      <a:pt x="1539" y="867"/>
                    </a:cubicBezTo>
                    <a:cubicBezTo>
                      <a:pt x="1576" y="856"/>
                      <a:pt x="1609" y="851"/>
                      <a:pt x="1641" y="851"/>
                    </a:cubicBezTo>
                    <a:cubicBezTo>
                      <a:pt x="2005" y="851"/>
                      <a:pt x="2035" y="1559"/>
                      <a:pt x="2035" y="1787"/>
                    </a:cubicBezTo>
                    <a:cubicBezTo>
                      <a:pt x="2070" y="2388"/>
                      <a:pt x="2070" y="2954"/>
                      <a:pt x="2035" y="3520"/>
                    </a:cubicBezTo>
                    <a:cubicBezTo>
                      <a:pt x="2035" y="3697"/>
                      <a:pt x="2176" y="3786"/>
                      <a:pt x="2318" y="3786"/>
                    </a:cubicBezTo>
                    <a:cubicBezTo>
                      <a:pt x="2459" y="3786"/>
                      <a:pt x="2601" y="3697"/>
                      <a:pt x="2601" y="3520"/>
                    </a:cubicBezTo>
                    <a:cubicBezTo>
                      <a:pt x="2636" y="2990"/>
                      <a:pt x="2636" y="2424"/>
                      <a:pt x="2601" y="1893"/>
                    </a:cubicBezTo>
                    <a:cubicBezTo>
                      <a:pt x="2565" y="1433"/>
                      <a:pt x="2565" y="903"/>
                      <a:pt x="2212" y="549"/>
                    </a:cubicBezTo>
                    <a:cubicBezTo>
                      <a:pt x="2035" y="407"/>
                      <a:pt x="1858" y="301"/>
                      <a:pt x="1610" y="301"/>
                    </a:cubicBezTo>
                    <a:cubicBezTo>
                      <a:pt x="1398" y="301"/>
                      <a:pt x="1150" y="443"/>
                      <a:pt x="973" y="549"/>
                    </a:cubicBezTo>
                    <a:cubicBezTo>
                      <a:pt x="829" y="621"/>
                      <a:pt x="697" y="706"/>
                      <a:pt x="583" y="805"/>
                    </a:cubicBezTo>
                    <a:lnTo>
                      <a:pt x="583" y="805"/>
                    </a:lnTo>
                    <a:cubicBezTo>
                      <a:pt x="573" y="625"/>
                      <a:pt x="561" y="446"/>
                      <a:pt x="549" y="266"/>
                    </a:cubicBezTo>
                    <a:cubicBezTo>
                      <a:pt x="549" y="89"/>
                      <a:pt x="407" y="1"/>
                      <a:pt x="2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" name="Google Shape;1013;p24"/>
            <p:cNvGrpSpPr/>
            <p:nvPr/>
          </p:nvGrpSpPr>
          <p:grpSpPr>
            <a:xfrm>
              <a:off x="488975" y="4482975"/>
              <a:ext cx="994775" cy="394450"/>
              <a:chOff x="-6205675" y="976675"/>
              <a:chExt cx="994775" cy="394450"/>
            </a:xfrm>
          </p:grpSpPr>
          <p:sp>
            <p:nvSpPr>
              <p:cNvPr id="1014" name="Google Shape;1014;p24"/>
              <p:cNvSpPr/>
              <p:nvPr/>
            </p:nvSpPr>
            <p:spPr>
              <a:xfrm>
                <a:off x="-6205675" y="1094600"/>
                <a:ext cx="114850" cy="147525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5901" extrusionOk="0">
                    <a:moveTo>
                      <a:pt x="2273" y="0"/>
                    </a:moveTo>
                    <a:cubicBezTo>
                      <a:pt x="2177" y="0"/>
                      <a:pt x="2087" y="24"/>
                      <a:pt x="2011" y="81"/>
                    </a:cubicBezTo>
                    <a:cubicBezTo>
                      <a:pt x="1870" y="187"/>
                      <a:pt x="1728" y="399"/>
                      <a:pt x="1622" y="541"/>
                    </a:cubicBezTo>
                    <a:cubicBezTo>
                      <a:pt x="1516" y="717"/>
                      <a:pt x="1410" y="930"/>
                      <a:pt x="1304" y="1107"/>
                    </a:cubicBezTo>
                    <a:cubicBezTo>
                      <a:pt x="1127" y="1496"/>
                      <a:pt x="985" y="1920"/>
                      <a:pt x="844" y="2345"/>
                    </a:cubicBezTo>
                    <a:cubicBezTo>
                      <a:pt x="526" y="3371"/>
                      <a:pt x="313" y="4467"/>
                      <a:pt x="66" y="5564"/>
                    </a:cubicBezTo>
                    <a:cubicBezTo>
                      <a:pt x="1" y="5758"/>
                      <a:pt x="174" y="5900"/>
                      <a:pt x="342" y="5900"/>
                    </a:cubicBezTo>
                    <a:cubicBezTo>
                      <a:pt x="450" y="5900"/>
                      <a:pt x="555" y="5843"/>
                      <a:pt x="596" y="5705"/>
                    </a:cubicBezTo>
                    <a:lnTo>
                      <a:pt x="561" y="5705"/>
                    </a:lnTo>
                    <a:cubicBezTo>
                      <a:pt x="809" y="4750"/>
                      <a:pt x="985" y="3830"/>
                      <a:pt x="1233" y="2911"/>
                    </a:cubicBezTo>
                    <a:cubicBezTo>
                      <a:pt x="1339" y="2486"/>
                      <a:pt x="1481" y="2097"/>
                      <a:pt x="1622" y="1708"/>
                    </a:cubicBezTo>
                    <a:cubicBezTo>
                      <a:pt x="1693" y="1531"/>
                      <a:pt x="1799" y="1354"/>
                      <a:pt x="1905" y="1142"/>
                    </a:cubicBezTo>
                    <a:cubicBezTo>
                      <a:pt x="1976" y="1000"/>
                      <a:pt x="2117" y="717"/>
                      <a:pt x="2259" y="611"/>
                    </a:cubicBezTo>
                    <a:cubicBezTo>
                      <a:pt x="2283" y="593"/>
                      <a:pt x="2308" y="586"/>
                      <a:pt x="2333" y="586"/>
                    </a:cubicBezTo>
                    <a:cubicBezTo>
                      <a:pt x="2457" y="586"/>
                      <a:pt x="2589" y="777"/>
                      <a:pt x="2648" y="894"/>
                    </a:cubicBezTo>
                    <a:cubicBezTo>
                      <a:pt x="2719" y="1071"/>
                      <a:pt x="2754" y="1283"/>
                      <a:pt x="2754" y="1496"/>
                    </a:cubicBezTo>
                    <a:cubicBezTo>
                      <a:pt x="2825" y="1920"/>
                      <a:pt x="2896" y="2380"/>
                      <a:pt x="3002" y="2805"/>
                    </a:cubicBezTo>
                    <a:cubicBezTo>
                      <a:pt x="3108" y="3229"/>
                      <a:pt x="3214" y="3689"/>
                      <a:pt x="3391" y="4113"/>
                    </a:cubicBezTo>
                    <a:cubicBezTo>
                      <a:pt x="3462" y="4290"/>
                      <a:pt x="3532" y="4502"/>
                      <a:pt x="3638" y="4715"/>
                    </a:cubicBezTo>
                    <a:cubicBezTo>
                      <a:pt x="3674" y="4821"/>
                      <a:pt x="3745" y="4927"/>
                      <a:pt x="3815" y="5068"/>
                    </a:cubicBezTo>
                    <a:cubicBezTo>
                      <a:pt x="3815" y="5139"/>
                      <a:pt x="3851" y="5175"/>
                      <a:pt x="3886" y="5245"/>
                    </a:cubicBezTo>
                    <a:cubicBezTo>
                      <a:pt x="3886" y="5281"/>
                      <a:pt x="3890" y="5309"/>
                      <a:pt x="3900" y="5330"/>
                    </a:cubicBezTo>
                    <a:lnTo>
                      <a:pt x="3900" y="5330"/>
                    </a:lnTo>
                    <a:cubicBezTo>
                      <a:pt x="3882" y="5327"/>
                      <a:pt x="3865" y="5325"/>
                      <a:pt x="3848" y="5325"/>
                    </a:cubicBezTo>
                    <a:cubicBezTo>
                      <a:pt x="3614" y="5325"/>
                      <a:pt x="3413" y="5607"/>
                      <a:pt x="3638" y="5776"/>
                    </a:cubicBezTo>
                    <a:cubicBezTo>
                      <a:pt x="3745" y="5856"/>
                      <a:pt x="3866" y="5895"/>
                      <a:pt x="3983" y="5895"/>
                    </a:cubicBezTo>
                    <a:cubicBezTo>
                      <a:pt x="4178" y="5895"/>
                      <a:pt x="4364" y="5785"/>
                      <a:pt x="4452" y="5564"/>
                    </a:cubicBezTo>
                    <a:cubicBezTo>
                      <a:pt x="4594" y="5175"/>
                      <a:pt x="4240" y="4679"/>
                      <a:pt x="4063" y="4326"/>
                    </a:cubicBezTo>
                    <a:cubicBezTo>
                      <a:pt x="3709" y="3441"/>
                      <a:pt x="3462" y="2486"/>
                      <a:pt x="3320" y="1531"/>
                    </a:cubicBezTo>
                    <a:cubicBezTo>
                      <a:pt x="3285" y="1142"/>
                      <a:pt x="3249" y="717"/>
                      <a:pt x="3002" y="364"/>
                    </a:cubicBezTo>
                    <a:cubicBezTo>
                      <a:pt x="2846" y="182"/>
                      <a:pt x="2538" y="0"/>
                      <a:pt x="22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>
                <a:off x="-6198750" y="1185350"/>
                <a:ext cx="10295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738" extrusionOk="0">
                    <a:moveTo>
                      <a:pt x="1541" y="1"/>
                    </a:moveTo>
                    <a:cubicBezTo>
                      <a:pt x="1122" y="1"/>
                      <a:pt x="703" y="21"/>
                      <a:pt x="284" y="59"/>
                    </a:cubicBezTo>
                    <a:cubicBezTo>
                      <a:pt x="107" y="59"/>
                      <a:pt x="1" y="165"/>
                      <a:pt x="1" y="342"/>
                    </a:cubicBezTo>
                    <a:cubicBezTo>
                      <a:pt x="1" y="468"/>
                      <a:pt x="86" y="595"/>
                      <a:pt x="230" y="595"/>
                    </a:cubicBezTo>
                    <a:cubicBezTo>
                      <a:pt x="247" y="595"/>
                      <a:pt x="265" y="593"/>
                      <a:pt x="284" y="589"/>
                    </a:cubicBezTo>
                    <a:lnTo>
                      <a:pt x="284" y="625"/>
                    </a:lnTo>
                    <a:cubicBezTo>
                      <a:pt x="723" y="568"/>
                      <a:pt x="1167" y="540"/>
                      <a:pt x="1615" y="540"/>
                    </a:cubicBezTo>
                    <a:cubicBezTo>
                      <a:pt x="2286" y="540"/>
                      <a:pt x="2965" y="604"/>
                      <a:pt x="3644" y="731"/>
                    </a:cubicBezTo>
                    <a:cubicBezTo>
                      <a:pt x="3667" y="735"/>
                      <a:pt x="3688" y="737"/>
                      <a:pt x="3708" y="737"/>
                    </a:cubicBezTo>
                    <a:cubicBezTo>
                      <a:pt x="4014" y="737"/>
                      <a:pt x="4118" y="267"/>
                      <a:pt x="3786" y="200"/>
                    </a:cubicBezTo>
                    <a:cubicBezTo>
                      <a:pt x="3038" y="64"/>
                      <a:pt x="2289" y="1"/>
                      <a:pt x="15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>
                <a:off x="-6005875" y="1161050"/>
                <a:ext cx="50350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719" extrusionOk="0">
                    <a:moveTo>
                      <a:pt x="243" y="0"/>
                    </a:moveTo>
                    <a:cubicBezTo>
                      <a:pt x="115" y="0"/>
                      <a:pt x="1" y="159"/>
                      <a:pt x="33" y="288"/>
                    </a:cubicBezTo>
                    <a:cubicBezTo>
                      <a:pt x="33" y="430"/>
                      <a:pt x="139" y="536"/>
                      <a:pt x="280" y="536"/>
                    </a:cubicBezTo>
                    <a:cubicBezTo>
                      <a:pt x="776" y="606"/>
                      <a:pt x="1271" y="677"/>
                      <a:pt x="1731" y="713"/>
                    </a:cubicBezTo>
                    <a:cubicBezTo>
                      <a:pt x="1746" y="716"/>
                      <a:pt x="1761" y="718"/>
                      <a:pt x="1775" y="718"/>
                    </a:cubicBezTo>
                    <a:cubicBezTo>
                      <a:pt x="1901" y="718"/>
                      <a:pt x="2014" y="591"/>
                      <a:pt x="2014" y="465"/>
                    </a:cubicBezTo>
                    <a:cubicBezTo>
                      <a:pt x="2014" y="288"/>
                      <a:pt x="1872" y="182"/>
                      <a:pt x="1731" y="182"/>
                    </a:cubicBezTo>
                    <a:cubicBezTo>
                      <a:pt x="1271" y="111"/>
                      <a:pt x="776" y="40"/>
                      <a:pt x="280" y="5"/>
                    </a:cubicBezTo>
                    <a:cubicBezTo>
                      <a:pt x="268" y="2"/>
                      <a:pt x="256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>
                <a:off x="-6003300" y="1202725"/>
                <a:ext cx="424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567" extrusionOk="0">
                    <a:moveTo>
                      <a:pt x="284" y="1"/>
                    </a:moveTo>
                    <a:cubicBezTo>
                      <a:pt x="142" y="1"/>
                      <a:pt x="1" y="142"/>
                      <a:pt x="36" y="284"/>
                    </a:cubicBezTo>
                    <a:cubicBezTo>
                      <a:pt x="36" y="425"/>
                      <a:pt x="142" y="567"/>
                      <a:pt x="284" y="567"/>
                    </a:cubicBezTo>
                    <a:lnTo>
                      <a:pt x="1416" y="567"/>
                    </a:lnTo>
                    <a:cubicBezTo>
                      <a:pt x="1557" y="567"/>
                      <a:pt x="1699" y="425"/>
                      <a:pt x="1663" y="284"/>
                    </a:cubicBezTo>
                    <a:cubicBezTo>
                      <a:pt x="1663" y="142"/>
                      <a:pt x="1557" y="1"/>
                      <a:pt x="14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>
                <a:off x="-5836150" y="993325"/>
                <a:ext cx="714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5247" extrusionOk="0">
                    <a:moveTo>
                      <a:pt x="1047" y="0"/>
                    </a:moveTo>
                    <a:cubicBezTo>
                      <a:pt x="933" y="0"/>
                      <a:pt x="821" y="62"/>
                      <a:pt x="778" y="205"/>
                    </a:cubicBezTo>
                    <a:lnTo>
                      <a:pt x="814" y="205"/>
                    </a:lnTo>
                    <a:cubicBezTo>
                      <a:pt x="672" y="594"/>
                      <a:pt x="566" y="1019"/>
                      <a:pt x="425" y="1443"/>
                    </a:cubicBezTo>
                    <a:cubicBezTo>
                      <a:pt x="319" y="1797"/>
                      <a:pt x="177" y="2186"/>
                      <a:pt x="106" y="2540"/>
                    </a:cubicBezTo>
                    <a:cubicBezTo>
                      <a:pt x="0" y="3212"/>
                      <a:pt x="602" y="3601"/>
                      <a:pt x="1203" y="3601"/>
                    </a:cubicBezTo>
                    <a:cubicBezTo>
                      <a:pt x="1543" y="3581"/>
                      <a:pt x="1849" y="3459"/>
                      <a:pt x="2102" y="3262"/>
                    </a:cubicBezTo>
                    <a:lnTo>
                      <a:pt x="2102" y="3262"/>
                    </a:lnTo>
                    <a:lnTo>
                      <a:pt x="2087" y="4981"/>
                    </a:lnTo>
                    <a:cubicBezTo>
                      <a:pt x="2070" y="5158"/>
                      <a:pt x="2202" y="5246"/>
                      <a:pt x="2339" y="5246"/>
                    </a:cubicBezTo>
                    <a:cubicBezTo>
                      <a:pt x="2476" y="5246"/>
                      <a:pt x="2618" y="5158"/>
                      <a:pt x="2618" y="4981"/>
                    </a:cubicBezTo>
                    <a:lnTo>
                      <a:pt x="2660" y="2492"/>
                    </a:lnTo>
                    <a:lnTo>
                      <a:pt x="2660" y="2492"/>
                    </a:lnTo>
                    <a:cubicBezTo>
                      <a:pt x="2857" y="1929"/>
                      <a:pt x="2816" y="1272"/>
                      <a:pt x="2689" y="700"/>
                    </a:cubicBezTo>
                    <a:cubicBezTo>
                      <a:pt x="2657" y="559"/>
                      <a:pt x="2549" y="494"/>
                      <a:pt x="2435" y="494"/>
                    </a:cubicBezTo>
                    <a:cubicBezTo>
                      <a:pt x="2293" y="494"/>
                      <a:pt x="2142" y="595"/>
                      <a:pt x="2123" y="771"/>
                    </a:cubicBezTo>
                    <a:lnTo>
                      <a:pt x="2109" y="2351"/>
                    </a:lnTo>
                    <a:lnTo>
                      <a:pt x="2109" y="2351"/>
                    </a:lnTo>
                    <a:cubicBezTo>
                      <a:pt x="1966" y="2722"/>
                      <a:pt x="1689" y="3004"/>
                      <a:pt x="1203" y="3035"/>
                    </a:cubicBezTo>
                    <a:cubicBezTo>
                      <a:pt x="1026" y="3035"/>
                      <a:pt x="849" y="3000"/>
                      <a:pt x="708" y="2894"/>
                    </a:cubicBezTo>
                    <a:cubicBezTo>
                      <a:pt x="566" y="2717"/>
                      <a:pt x="743" y="2363"/>
                      <a:pt x="778" y="2151"/>
                    </a:cubicBezTo>
                    <a:cubicBezTo>
                      <a:pt x="955" y="1549"/>
                      <a:pt x="1168" y="948"/>
                      <a:pt x="1344" y="347"/>
                    </a:cubicBezTo>
                    <a:cubicBezTo>
                      <a:pt x="1387" y="136"/>
                      <a:pt x="1215" y="0"/>
                      <a:pt x="10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>
                <a:off x="-5713225" y="1034700"/>
                <a:ext cx="186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477" extrusionOk="0">
                    <a:moveTo>
                      <a:pt x="460" y="1"/>
                    </a:moveTo>
                    <a:cubicBezTo>
                      <a:pt x="283" y="1"/>
                      <a:pt x="177" y="107"/>
                      <a:pt x="177" y="248"/>
                    </a:cubicBezTo>
                    <a:cubicBezTo>
                      <a:pt x="74" y="901"/>
                      <a:pt x="38" y="1521"/>
                      <a:pt x="3" y="2172"/>
                    </a:cubicBezTo>
                    <a:lnTo>
                      <a:pt x="3" y="2172"/>
                    </a:lnTo>
                    <a:cubicBezTo>
                      <a:pt x="1" y="2191"/>
                      <a:pt x="0" y="2210"/>
                      <a:pt x="0" y="2229"/>
                    </a:cubicBezTo>
                    <a:cubicBezTo>
                      <a:pt x="0" y="2371"/>
                      <a:pt x="142" y="2477"/>
                      <a:pt x="283" y="2477"/>
                    </a:cubicBezTo>
                    <a:cubicBezTo>
                      <a:pt x="460" y="2477"/>
                      <a:pt x="566" y="2371"/>
                      <a:pt x="566" y="2229"/>
                    </a:cubicBezTo>
                    <a:cubicBezTo>
                      <a:pt x="566" y="1557"/>
                      <a:pt x="637" y="920"/>
                      <a:pt x="708" y="248"/>
                    </a:cubicBezTo>
                    <a:cubicBezTo>
                      <a:pt x="743" y="107"/>
                      <a:pt x="566" y="1"/>
                      <a:pt x="4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>
                <a:off x="-5740100" y="1026625"/>
                <a:ext cx="98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727" extrusionOk="0">
                    <a:moveTo>
                      <a:pt x="3563" y="1"/>
                    </a:moveTo>
                    <a:cubicBezTo>
                      <a:pt x="3547" y="1"/>
                      <a:pt x="3531" y="2"/>
                      <a:pt x="3516" y="5"/>
                    </a:cubicBezTo>
                    <a:cubicBezTo>
                      <a:pt x="2998" y="116"/>
                      <a:pt x="2461" y="169"/>
                      <a:pt x="1925" y="169"/>
                    </a:cubicBezTo>
                    <a:cubicBezTo>
                      <a:pt x="1435" y="169"/>
                      <a:pt x="947" y="125"/>
                      <a:pt x="474" y="41"/>
                    </a:cubicBezTo>
                    <a:cubicBezTo>
                      <a:pt x="452" y="36"/>
                      <a:pt x="431" y="34"/>
                      <a:pt x="410" y="34"/>
                    </a:cubicBezTo>
                    <a:cubicBezTo>
                      <a:pt x="104" y="34"/>
                      <a:pt x="1" y="505"/>
                      <a:pt x="332" y="571"/>
                    </a:cubicBezTo>
                    <a:cubicBezTo>
                      <a:pt x="860" y="673"/>
                      <a:pt x="1395" y="726"/>
                      <a:pt x="1931" y="726"/>
                    </a:cubicBezTo>
                    <a:cubicBezTo>
                      <a:pt x="2337" y="726"/>
                      <a:pt x="2744" y="696"/>
                      <a:pt x="3147" y="633"/>
                    </a:cubicBezTo>
                    <a:lnTo>
                      <a:pt x="3147" y="633"/>
                    </a:lnTo>
                    <a:cubicBezTo>
                      <a:pt x="3186" y="684"/>
                      <a:pt x="3246" y="718"/>
                      <a:pt x="3321" y="718"/>
                    </a:cubicBezTo>
                    <a:cubicBezTo>
                      <a:pt x="3338" y="718"/>
                      <a:pt x="3356" y="716"/>
                      <a:pt x="3375" y="713"/>
                    </a:cubicBezTo>
                    <a:cubicBezTo>
                      <a:pt x="3587" y="713"/>
                      <a:pt x="3764" y="571"/>
                      <a:pt x="3870" y="359"/>
                    </a:cubicBezTo>
                    <a:cubicBezTo>
                      <a:pt x="3934" y="165"/>
                      <a:pt x="3733" y="1"/>
                      <a:pt x="35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>
                <a:off x="-5689350" y="1030950"/>
                <a:ext cx="5130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2797" extrusionOk="0">
                    <a:moveTo>
                      <a:pt x="668" y="0"/>
                    </a:moveTo>
                    <a:cubicBezTo>
                      <a:pt x="545" y="0"/>
                      <a:pt x="419" y="69"/>
                      <a:pt x="389" y="186"/>
                    </a:cubicBezTo>
                    <a:cubicBezTo>
                      <a:pt x="283" y="893"/>
                      <a:pt x="0" y="1601"/>
                      <a:pt x="389" y="2273"/>
                    </a:cubicBezTo>
                    <a:cubicBezTo>
                      <a:pt x="573" y="2599"/>
                      <a:pt x="933" y="2796"/>
                      <a:pt x="1286" y="2796"/>
                    </a:cubicBezTo>
                    <a:cubicBezTo>
                      <a:pt x="1545" y="2796"/>
                      <a:pt x="1801" y="2690"/>
                      <a:pt x="1981" y="2450"/>
                    </a:cubicBezTo>
                    <a:cubicBezTo>
                      <a:pt x="2052" y="2344"/>
                      <a:pt x="1981" y="2132"/>
                      <a:pt x="1875" y="2061"/>
                    </a:cubicBezTo>
                    <a:cubicBezTo>
                      <a:pt x="1836" y="2041"/>
                      <a:pt x="1796" y="2032"/>
                      <a:pt x="1757" y="2032"/>
                    </a:cubicBezTo>
                    <a:cubicBezTo>
                      <a:pt x="1657" y="2032"/>
                      <a:pt x="1563" y="2090"/>
                      <a:pt x="1486" y="2167"/>
                    </a:cubicBezTo>
                    <a:cubicBezTo>
                      <a:pt x="1477" y="2176"/>
                      <a:pt x="1464" y="2189"/>
                      <a:pt x="1451" y="2202"/>
                    </a:cubicBezTo>
                    <a:cubicBezTo>
                      <a:pt x="1427" y="2202"/>
                      <a:pt x="1403" y="2218"/>
                      <a:pt x="1401" y="2218"/>
                    </a:cubicBezTo>
                    <a:cubicBezTo>
                      <a:pt x="1400" y="2218"/>
                      <a:pt x="1403" y="2214"/>
                      <a:pt x="1415" y="2202"/>
                    </a:cubicBezTo>
                    <a:lnTo>
                      <a:pt x="1415" y="2202"/>
                    </a:lnTo>
                    <a:cubicBezTo>
                      <a:pt x="1380" y="2238"/>
                      <a:pt x="1345" y="2238"/>
                      <a:pt x="1345" y="2238"/>
                    </a:cubicBezTo>
                    <a:cubicBezTo>
                      <a:pt x="1341" y="2240"/>
                      <a:pt x="1337" y="2241"/>
                      <a:pt x="1335" y="2243"/>
                    </a:cubicBezTo>
                    <a:lnTo>
                      <a:pt x="1335" y="2243"/>
                    </a:lnTo>
                    <a:cubicBezTo>
                      <a:pt x="1334" y="2240"/>
                      <a:pt x="1327" y="2238"/>
                      <a:pt x="1309" y="2238"/>
                    </a:cubicBezTo>
                    <a:lnTo>
                      <a:pt x="1132" y="2238"/>
                    </a:lnTo>
                    <a:cubicBezTo>
                      <a:pt x="1062" y="2202"/>
                      <a:pt x="991" y="2167"/>
                      <a:pt x="955" y="2096"/>
                    </a:cubicBezTo>
                    <a:cubicBezTo>
                      <a:pt x="885" y="2061"/>
                      <a:pt x="814" y="1955"/>
                      <a:pt x="814" y="1884"/>
                    </a:cubicBezTo>
                    <a:cubicBezTo>
                      <a:pt x="708" y="1672"/>
                      <a:pt x="708" y="1459"/>
                      <a:pt x="743" y="1212"/>
                    </a:cubicBezTo>
                    <a:cubicBezTo>
                      <a:pt x="779" y="929"/>
                      <a:pt x="885" y="646"/>
                      <a:pt x="920" y="327"/>
                    </a:cubicBezTo>
                    <a:cubicBezTo>
                      <a:pt x="955" y="186"/>
                      <a:pt x="885" y="44"/>
                      <a:pt x="743" y="9"/>
                    </a:cubicBezTo>
                    <a:cubicBezTo>
                      <a:pt x="719" y="3"/>
                      <a:pt x="694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>
                <a:off x="-5625675" y="976775"/>
                <a:ext cx="2167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67" h="5343" extrusionOk="0">
                    <a:moveTo>
                      <a:pt x="606" y="1"/>
                    </a:moveTo>
                    <a:cubicBezTo>
                      <a:pt x="469" y="1"/>
                      <a:pt x="319" y="89"/>
                      <a:pt x="283" y="266"/>
                    </a:cubicBezTo>
                    <a:cubicBezTo>
                      <a:pt x="106" y="1858"/>
                      <a:pt x="0" y="3485"/>
                      <a:pt x="71" y="5077"/>
                    </a:cubicBezTo>
                    <a:cubicBezTo>
                      <a:pt x="71" y="5254"/>
                      <a:pt x="212" y="5342"/>
                      <a:pt x="350" y="5342"/>
                    </a:cubicBezTo>
                    <a:cubicBezTo>
                      <a:pt x="487" y="5342"/>
                      <a:pt x="619" y="5254"/>
                      <a:pt x="602" y="5077"/>
                    </a:cubicBezTo>
                    <a:lnTo>
                      <a:pt x="602" y="4546"/>
                    </a:lnTo>
                    <a:cubicBezTo>
                      <a:pt x="602" y="4520"/>
                      <a:pt x="599" y="4496"/>
                      <a:pt x="593" y="4474"/>
                    </a:cubicBezTo>
                    <a:lnTo>
                      <a:pt x="593" y="4474"/>
                    </a:lnTo>
                    <a:cubicBezTo>
                      <a:pt x="586" y="3055"/>
                      <a:pt x="663" y="1661"/>
                      <a:pt x="849" y="266"/>
                    </a:cubicBezTo>
                    <a:cubicBezTo>
                      <a:pt x="867" y="89"/>
                      <a:pt x="743" y="1"/>
                      <a:pt x="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>
                <a:off x="-5624275" y="980675"/>
                <a:ext cx="109150" cy="14247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5699" extrusionOk="0">
                    <a:moveTo>
                      <a:pt x="3871" y="5168"/>
                    </a:moveTo>
                    <a:lnTo>
                      <a:pt x="3835" y="5204"/>
                    </a:lnTo>
                    <a:cubicBezTo>
                      <a:pt x="3840" y="5194"/>
                      <a:pt x="3843" y="5185"/>
                      <a:pt x="3847" y="5175"/>
                    </a:cubicBezTo>
                    <a:lnTo>
                      <a:pt x="3847" y="5175"/>
                    </a:lnTo>
                    <a:lnTo>
                      <a:pt x="3871" y="5168"/>
                    </a:lnTo>
                    <a:close/>
                    <a:moveTo>
                      <a:pt x="1819" y="1"/>
                    </a:moveTo>
                    <a:cubicBezTo>
                      <a:pt x="1213" y="1"/>
                      <a:pt x="613" y="396"/>
                      <a:pt x="192" y="817"/>
                    </a:cubicBezTo>
                    <a:cubicBezTo>
                      <a:pt x="0" y="1009"/>
                      <a:pt x="190" y="1286"/>
                      <a:pt x="401" y="1286"/>
                    </a:cubicBezTo>
                    <a:cubicBezTo>
                      <a:pt x="462" y="1286"/>
                      <a:pt x="525" y="1262"/>
                      <a:pt x="581" y="1206"/>
                    </a:cubicBezTo>
                    <a:cubicBezTo>
                      <a:pt x="935" y="888"/>
                      <a:pt x="1359" y="570"/>
                      <a:pt x="1854" y="534"/>
                    </a:cubicBezTo>
                    <a:cubicBezTo>
                      <a:pt x="2314" y="534"/>
                      <a:pt x="2597" y="924"/>
                      <a:pt x="2597" y="1348"/>
                    </a:cubicBezTo>
                    <a:cubicBezTo>
                      <a:pt x="2562" y="1843"/>
                      <a:pt x="2279" y="2232"/>
                      <a:pt x="1890" y="2480"/>
                    </a:cubicBezTo>
                    <a:cubicBezTo>
                      <a:pt x="1812" y="2532"/>
                      <a:pt x="1730" y="2583"/>
                      <a:pt x="1647" y="2631"/>
                    </a:cubicBezTo>
                    <a:lnTo>
                      <a:pt x="1647" y="2631"/>
                    </a:lnTo>
                    <a:cubicBezTo>
                      <a:pt x="1465" y="2596"/>
                      <a:pt x="1281" y="2577"/>
                      <a:pt x="1098" y="2577"/>
                    </a:cubicBezTo>
                    <a:cubicBezTo>
                      <a:pt x="888" y="2577"/>
                      <a:pt x="679" y="2602"/>
                      <a:pt x="475" y="2657"/>
                    </a:cubicBezTo>
                    <a:cubicBezTo>
                      <a:pt x="369" y="2692"/>
                      <a:pt x="227" y="2798"/>
                      <a:pt x="263" y="2940"/>
                    </a:cubicBezTo>
                    <a:cubicBezTo>
                      <a:pt x="315" y="3322"/>
                      <a:pt x="563" y="3448"/>
                      <a:pt x="857" y="3448"/>
                    </a:cubicBezTo>
                    <a:cubicBezTo>
                      <a:pt x="1141" y="3448"/>
                      <a:pt x="1467" y="3331"/>
                      <a:pt x="1699" y="3213"/>
                    </a:cubicBezTo>
                    <a:lnTo>
                      <a:pt x="1699" y="3213"/>
                    </a:lnTo>
                    <a:cubicBezTo>
                      <a:pt x="2049" y="3307"/>
                      <a:pt x="2389" y="3473"/>
                      <a:pt x="2703" y="3683"/>
                    </a:cubicBezTo>
                    <a:cubicBezTo>
                      <a:pt x="3043" y="3918"/>
                      <a:pt x="3461" y="4347"/>
                      <a:pt x="3541" y="4797"/>
                    </a:cubicBezTo>
                    <a:lnTo>
                      <a:pt x="3541" y="4797"/>
                    </a:lnTo>
                    <a:cubicBezTo>
                      <a:pt x="3475" y="4812"/>
                      <a:pt x="3414" y="4861"/>
                      <a:pt x="3375" y="4956"/>
                    </a:cubicBezTo>
                    <a:cubicBezTo>
                      <a:pt x="3269" y="5204"/>
                      <a:pt x="3305" y="5487"/>
                      <a:pt x="3588" y="5664"/>
                    </a:cubicBezTo>
                    <a:cubicBezTo>
                      <a:pt x="3623" y="5687"/>
                      <a:pt x="3670" y="5699"/>
                      <a:pt x="3720" y="5699"/>
                    </a:cubicBezTo>
                    <a:cubicBezTo>
                      <a:pt x="3820" y="5699"/>
                      <a:pt x="3930" y="5652"/>
                      <a:pt x="3977" y="5557"/>
                    </a:cubicBezTo>
                    <a:cubicBezTo>
                      <a:pt x="4366" y="4709"/>
                      <a:pt x="3835" y="3860"/>
                      <a:pt x="3163" y="3329"/>
                    </a:cubicBezTo>
                    <a:cubicBezTo>
                      <a:pt x="2911" y="3137"/>
                      <a:pt x="2627" y="2969"/>
                      <a:pt x="2324" y="2841"/>
                    </a:cubicBezTo>
                    <a:lnTo>
                      <a:pt x="2324" y="2841"/>
                    </a:lnTo>
                    <a:cubicBezTo>
                      <a:pt x="2738" y="2527"/>
                      <a:pt x="3054" y="2104"/>
                      <a:pt x="3128" y="1560"/>
                    </a:cubicBezTo>
                    <a:cubicBezTo>
                      <a:pt x="3199" y="888"/>
                      <a:pt x="2845" y="181"/>
                      <a:pt x="2137" y="39"/>
                    </a:cubicBezTo>
                    <a:cubicBezTo>
                      <a:pt x="2032" y="13"/>
                      <a:pt x="1925" y="1"/>
                      <a:pt x="1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>
                <a:off x="-5531050" y="976675"/>
                <a:ext cx="57500" cy="66500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660" extrusionOk="0">
                    <a:moveTo>
                      <a:pt x="990" y="1"/>
                    </a:moveTo>
                    <a:cubicBezTo>
                      <a:pt x="931" y="1"/>
                      <a:pt x="872" y="8"/>
                      <a:pt x="814" y="22"/>
                    </a:cubicBezTo>
                    <a:cubicBezTo>
                      <a:pt x="460" y="93"/>
                      <a:pt x="248" y="376"/>
                      <a:pt x="71" y="659"/>
                    </a:cubicBezTo>
                    <a:cubicBezTo>
                      <a:pt x="0" y="765"/>
                      <a:pt x="71" y="977"/>
                      <a:pt x="177" y="1048"/>
                    </a:cubicBezTo>
                    <a:cubicBezTo>
                      <a:pt x="217" y="1068"/>
                      <a:pt x="259" y="1077"/>
                      <a:pt x="301" y="1077"/>
                    </a:cubicBezTo>
                    <a:cubicBezTo>
                      <a:pt x="409" y="1077"/>
                      <a:pt x="515" y="1018"/>
                      <a:pt x="566" y="942"/>
                    </a:cubicBezTo>
                    <a:cubicBezTo>
                      <a:pt x="637" y="836"/>
                      <a:pt x="672" y="730"/>
                      <a:pt x="778" y="659"/>
                    </a:cubicBezTo>
                    <a:cubicBezTo>
                      <a:pt x="814" y="624"/>
                      <a:pt x="814" y="624"/>
                      <a:pt x="814" y="624"/>
                    </a:cubicBezTo>
                    <a:cubicBezTo>
                      <a:pt x="849" y="588"/>
                      <a:pt x="885" y="588"/>
                      <a:pt x="920" y="553"/>
                    </a:cubicBezTo>
                    <a:lnTo>
                      <a:pt x="991" y="553"/>
                    </a:lnTo>
                    <a:cubicBezTo>
                      <a:pt x="991" y="553"/>
                      <a:pt x="1097" y="588"/>
                      <a:pt x="1061" y="588"/>
                    </a:cubicBezTo>
                    <a:cubicBezTo>
                      <a:pt x="1061" y="588"/>
                      <a:pt x="1084" y="634"/>
                      <a:pt x="1075" y="634"/>
                    </a:cubicBezTo>
                    <a:cubicBezTo>
                      <a:pt x="1073" y="634"/>
                      <a:pt x="1069" y="631"/>
                      <a:pt x="1061" y="624"/>
                    </a:cubicBezTo>
                    <a:lnTo>
                      <a:pt x="1061" y="730"/>
                    </a:lnTo>
                    <a:cubicBezTo>
                      <a:pt x="1061" y="730"/>
                      <a:pt x="1061" y="765"/>
                      <a:pt x="1061" y="801"/>
                    </a:cubicBezTo>
                    <a:cubicBezTo>
                      <a:pt x="1061" y="801"/>
                      <a:pt x="1061" y="836"/>
                      <a:pt x="1061" y="871"/>
                    </a:cubicBezTo>
                    <a:cubicBezTo>
                      <a:pt x="955" y="1331"/>
                      <a:pt x="672" y="1756"/>
                      <a:pt x="283" y="2003"/>
                    </a:cubicBezTo>
                    <a:cubicBezTo>
                      <a:pt x="71" y="2145"/>
                      <a:pt x="106" y="2463"/>
                      <a:pt x="319" y="2534"/>
                    </a:cubicBezTo>
                    <a:cubicBezTo>
                      <a:pt x="636" y="2613"/>
                      <a:pt x="965" y="2659"/>
                      <a:pt x="1293" y="2659"/>
                    </a:cubicBezTo>
                    <a:cubicBezTo>
                      <a:pt x="1549" y="2659"/>
                      <a:pt x="1804" y="2631"/>
                      <a:pt x="2052" y="2569"/>
                    </a:cubicBezTo>
                    <a:cubicBezTo>
                      <a:pt x="2193" y="2534"/>
                      <a:pt x="2300" y="2357"/>
                      <a:pt x="2264" y="2215"/>
                    </a:cubicBezTo>
                    <a:cubicBezTo>
                      <a:pt x="2235" y="2098"/>
                      <a:pt x="2108" y="2030"/>
                      <a:pt x="1985" y="2030"/>
                    </a:cubicBezTo>
                    <a:cubicBezTo>
                      <a:pt x="1960" y="2030"/>
                      <a:pt x="1935" y="2033"/>
                      <a:pt x="1910" y="2039"/>
                    </a:cubicBezTo>
                    <a:cubicBezTo>
                      <a:pt x="1729" y="2080"/>
                      <a:pt x="1542" y="2100"/>
                      <a:pt x="1354" y="2100"/>
                    </a:cubicBezTo>
                    <a:cubicBezTo>
                      <a:pt x="1243" y="2100"/>
                      <a:pt x="1131" y="2093"/>
                      <a:pt x="1019" y="2080"/>
                    </a:cubicBezTo>
                    <a:lnTo>
                      <a:pt x="1019" y="2080"/>
                    </a:lnTo>
                    <a:cubicBezTo>
                      <a:pt x="1247" y="1822"/>
                      <a:pt x="1411" y="1519"/>
                      <a:pt x="1521" y="1190"/>
                    </a:cubicBezTo>
                    <a:cubicBezTo>
                      <a:pt x="1627" y="942"/>
                      <a:pt x="1698" y="588"/>
                      <a:pt x="1557" y="305"/>
                    </a:cubicBezTo>
                    <a:cubicBezTo>
                      <a:pt x="1444" y="108"/>
                      <a:pt x="1219" y="1"/>
                      <a:pt x="9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4"/>
              <p:cNvSpPr/>
              <p:nvPr/>
            </p:nvSpPr>
            <p:spPr>
              <a:xfrm>
                <a:off x="-5848050" y="1164650"/>
                <a:ext cx="362775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4511" h="1251" extrusionOk="0">
                    <a:moveTo>
                      <a:pt x="14201" y="0"/>
                    </a:moveTo>
                    <a:cubicBezTo>
                      <a:pt x="14190" y="0"/>
                      <a:pt x="14178" y="1"/>
                      <a:pt x="14166" y="3"/>
                    </a:cubicBezTo>
                    <a:cubicBezTo>
                      <a:pt x="11867" y="144"/>
                      <a:pt x="9567" y="321"/>
                      <a:pt x="7268" y="427"/>
                    </a:cubicBezTo>
                    <a:cubicBezTo>
                      <a:pt x="6136" y="498"/>
                      <a:pt x="5004" y="533"/>
                      <a:pt x="3872" y="569"/>
                    </a:cubicBezTo>
                    <a:cubicBezTo>
                      <a:pt x="3306" y="604"/>
                      <a:pt x="2705" y="639"/>
                      <a:pt x="2103" y="639"/>
                    </a:cubicBezTo>
                    <a:cubicBezTo>
                      <a:pt x="1941" y="660"/>
                      <a:pt x="1535" y="726"/>
                      <a:pt x="1184" y="726"/>
                    </a:cubicBezTo>
                    <a:cubicBezTo>
                      <a:pt x="923" y="726"/>
                      <a:pt x="693" y="689"/>
                      <a:pt x="618" y="569"/>
                    </a:cubicBezTo>
                    <a:cubicBezTo>
                      <a:pt x="563" y="481"/>
                      <a:pt x="479" y="445"/>
                      <a:pt x="393" y="445"/>
                    </a:cubicBezTo>
                    <a:cubicBezTo>
                      <a:pt x="200" y="445"/>
                      <a:pt x="0" y="631"/>
                      <a:pt x="123" y="852"/>
                    </a:cubicBezTo>
                    <a:cubicBezTo>
                      <a:pt x="299" y="1099"/>
                      <a:pt x="547" y="1205"/>
                      <a:pt x="830" y="1241"/>
                    </a:cubicBezTo>
                    <a:cubicBezTo>
                      <a:pt x="945" y="1247"/>
                      <a:pt x="1061" y="1250"/>
                      <a:pt x="1178" y="1250"/>
                    </a:cubicBezTo>
                    <a:cubicBezTo>
                      <a:pt x="1673" y="1250"/>
                      <a:pt x="2183" y="1198"/>
                      <a:pt x="2669" y="1170"/>
                    </a:cubicBezTo>
                    <a:cubicBezTo>
                      <a:pt x="3943" y="1135"/>
                      <a:pt x="5216" y="1064"/>
                      <a:pt x="6525" y="1028"/>
                    </a:cubicBezTo>
                    <a:cubicBezTo>
                      <a:pt x="8813" y="901"/>
                      <a:pt x="11102" y="746"/>
                      <a:pt x="13390" y="587"/>
                    </a:cubicBezTo>
                    <a:lnTo>
                      <a:pt x="13390" y="587"/>
                    </a:lnTo>
                    <a:cubicBezTo>
                      <a:pt x="13392" y="728"/>
                      <a:pt x="13506" y="868"/>
                      <a:pt x="13655" y="868"/>
                    </a:cubicBezTo>
                    <a:cubicBezTo>
                      <a:pt x="13704" y="868"/>
                      <a:pt x="13758" y="852"/>
                      <a:pt x="13812" y="816"/>
                    </a:cubicBezTo>
                    <a:cubicBezTo>
                      <a:pt x="13954" y="710"/>
                      <a:pt x="14131" y="604"/>
                      <a:pt x="14307" y="498"/>
                    </a:cubicBezTo>
                    <a:cubicBezTo>
                      <a:pt x="14511" y="362"/>
                      <a:pt x="14455" y="0"/>
                      <a:pt x="14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4"/>
              <p:cNvSpPr/>
              <p:nvPr/>
            </p:nvSpPr>
            <p:spPr>
              <a:xfrm>
                <a:off x="-5800775" y="1243525"/>
                <a:ext cx="94650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900" extrusionOk="0">
                    <a:moveTo>
                      <a:pt x="1962" y="1"/>
                    </a:moveTo>
                    <a:cubicBezTo>
                      <a:pt x="1847" y="1"/>
                      <a:pt x="1733" y="12"/>
                      <a:pt x="1627" y="31"/>
                    </a:cubicBezTo>
                    <a:cubicBezTo>
                      <a:pt x="1168" y="102"/>
                      <a:pt x="778" y="385"/>
                      <a:pt x="495" y="774"/>
                    </a:cubicBezTo>
                    <a:cubicBezTo>
                      <a:pt x="345" y="974"/>
                      <a:pt x="549" y="1174"/>
                      <a:pt x="756" y="1174"/>
                    </a:cubicBezTo>
                    <a:cubicBezTo>
                      <a:pt x="842" y="1174"/>
                      <a:pt x="929" y="1140"/>
                      <a:pt x="991" y="1057"/>
                    </a:cubicBezTo>
                    <a:cubicBezTo>
                      <a:pt x="1132" y="809"/>
                      <a:pt x="1380" y="668"/>
                      <a:pt x="1663" y="597"/>
                    </a:cubicBezTo>
                    <a:cubicBezTo>
                      <a:pt x="1761" y="564"/>
                      <a:pt x="1875" y="539"/>
                      <a:pt x="1986" y="539"/>
                    </a:cubicBezTo>
                    <a:cubicBezTo>
                      <a:pt x="2114" y="539"/>
                      <a:pt x="2240" y="573"/>
                      <a:pt x="2335" y="668"/>
                    </a:cubicBezTo>
                    <a:cubicBezTo>
                      <a:pt x="2512" y="809"/>
                      <a:pt x="2264" y="1163"/>
                      <a:pt x="2158" y="1305"/>
                    </a:cubicBezTo>
                    <a:cubicBezTo>
                      <a:pt x="2072" y="1434"/>
                      <a:pt x="1986" y="1550"/>
                      <a:pt x="1867" y="1629"/>
                    </a:cubicBezTo>
                    <a:lnTo>
                      <a:pt x="1867" y="1629"/>
                    </a:lnTo>
                    <a:cubicBezTo>
                      <a:pt x="1794" y="1656"/>
                      <a:pt x="1721" y="1687"/>
                      <a:pt x="1650" y="1719"/>
                    </a:cubicBezTo>
                    <a:lnTo>
                      <a:pt x="1650" y="1719"/>
                    </a:lnTo>
                    <a:cubicBezTo>
                      <a:pt x="1632" y="1723"/>
                      <a:pt x="1612" y="1727"/>
                      <a:pt x="1592" y="1729"/>
                    </a:cubicBezTo>
                    <a:lnTo>
                      <a:pt x="1598" y="1744"/>
                    </a:lnTo>
                    <a:lnTo>
                      <a:pt x="1598" y="1744"/>
                    </a:lnTo>
                    <a:cubicBezTo>
                      <a:pt x="1584" y="1751"/>
                      <a:pt x="1571" y="1758"/>
                      <a:pt x="1557" y="1765"/>
                    </a:cubicBezTo>
                    <a:cubicBezTo>
                      <a:pt x="1415" y="1800"/>
                      <a:pt x="1380" y="1977"/>
                      <a:pt x="1415" y="2083"/>
                    </a:cubicBezTo>
                    <a:cubicBezTo>
                      <a:pt x="1486" y="2224"/>
                      <a:pt x="1627" y="2260"/>
                      <a:pt x="1769" y="2260"/>
                    </a:cubicBezTo>
                    <a:cubicBezTo>
                      <a:pt x="1924" y="2234"/>
                      <a:pt x="2061" y="2175"/>
                      <a:pt x="2182" y="2093"/>
                    </a:cubicBezTo>
                    <a:lnTo>
                      <a:pt x="2182" y="2093"/>
                    </a:lnTo>
                    <a:cubicBezTo>
                      <a:pt x="2297" y="2063"/>
                      <a:pt x="2414" y="2043"/>
                      <a:pt x="2526" y="2043"/>
                    </a:cubicBezTo>
                    <a:cubicBezTo>
                      <a:pt x="2753" y="2043"/>
                      <a:pt x="2957" y="2125"/>
                      <a:pt x="3078" y="2366"/>
                    </a:cubicBezTo>
                    <a:cubicBezTo>
                      <a:pt x="3219" y="2720"/>
                      <a:pt x="3148" y="3144"/>
                      <a:pt x="2936" y="3462"/>
                    </a:cubicBezTo>
                    <a:cubicBezTo>
                      <a:pt x="2618" y="3852"/>
                      <a:pt x="2087" y="4064"/>
                      <a:pt x="1627" y="4205"/>
                    </a:cubicBezTo>
                    <a:cubicBezTo>
                      <a:pt x="1414" y="4266"/>
                      <a:pt x="1200" y="4354"/>
                      <a:pt x="986" y="4354"/>
                    </a:cubicBezTo>
                    <a:cubicBezTo>
                      <a:pt x="952" y="4354"/>
                      <a:pt x="918" y="4352"/>
                      <a:pt x="885" y="4347"/>
                    </a:cubicBezTo>
                    <a:cubicBezTo>
                      <a:pt x="814" y="4311"/>
                      <a:pt x="743" y="4311"/>
                      <a:pt x="708" y="4205"/>
                    </a:cubicBezTo>
                    <a:cubicBezTo>
                      <a:pt x="672" y="4170"/>
                      <a:pt x="708" y="4099"/>
                      <a:pt x="672" y="4099"/>
                    </a:cubicBezTo>
                    <a:cubicBezTo>
                      <a:pt x="994" y="4003"/>
                      <a:pt x="906" y="3555"/>
                      <a:pt x="621" y="3555"/>
                    </a:cubicBezTo>
                    <a:cubicBezTo>
                      <a:pt x="593" y="3555"/>
                      <a:pt x="563" y="3559"/>
                      <a:pt x="531" y="3569"/>
                    </a:cubicBezTo>
                    <a:cubicBezTo>
                      <a:pt x="0" y="3781"/>
                      <a:pt x="36" y="4524"/>
                      <a:pt x="495" y="4771"/>
                    </a:cubicBezTo>
                    <a:cubicBezTo>
                      <a:pt x="647" y="4866"/>
                      <a:pt x="820" y="4900"/>
                      <a:pt x="990" y="4900"/>
                    </a:cubicBezTo>
                    <a:cubicBezTo>
                      <a:pt x="1138" y="4900"/>
                      <a:pt x="1284" y="4875"/>
                      <a:pt x="1415" y="4842"/>
                    </a:cubicBezTo>
                    <a:cubicBezTo>
                      <a:pt x="1734" y="4771"/>
                      <a:pt x="2052" y="4665"/>
                      <a:pt x="2335" y="4524"/>
                    </a:cubicBezTo>
                    <a:cubicBezTo>
                      <a:pt x="2865" y="4311"/>
                      <a:pt x="3361" y="3958"/>
                      <a:pt x="3608" y="3392"/>
                    </a:cubicBezTo>
                    <a:cubicBezTo>
                      <a:pt x="3785" y="2932"/>
                      <a:pt x="3750" y="2366"/>
                      <a:pt x="3467" y="1941"/>
                    </a:cubicBezTo>
                    <a:cubicBezTo>
                      <a:pt x="3252" y="1665"/>
                      <a:pt x="2983" y="1535"/>
                      <a:pt x="2696" y="1503"/>
                    </a:cubicBezTo>
                    <a:lnTo>
                      <a:pt x="2696" y="1503"/>
                    </a:lnTo>
                    <a:cubicBezTo>
                      <a:pt x="2906" y="1117"/>
                      <a:pt x="3109" y="664"/>
                      <a:pt x="2795" y="314"/>
                    </a:cubicBezTo>
                    <a:cubicBezTo>
                      <a:pt x="2589" y="82"/>
                      <a:pt x="2270" y="1"/>
                      <a:pt x="19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>
                <a:off x="-5679625" y="1240700"/>
                <a:ext cx="59275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4884" extrusionOk="0">
                    <a:moveTo>
                      <a:pt x="1143" y="2647"/>
                    </a:moveTo>
                    <a:cubicBezTo>
                      <a:pt x="1255" y="2647"/>
                      <a:pt x="1366" y="2698"/>
                      <a:pt x="1451" y="2762"/>
                    </a:cubicBezTo>
                    <a:cubicBezTo>
                      <a:pt x="1698" y="2939"/>
                      <a:pt x="1698" y="3292"/>
                      <a:pt x="1628" y="3575"/>
                    </a:cubicBezTo>
                    <a:cubicBezTo>
                      <a:pt x="1557" y="3823"/>
                      <a:pt x="1415" y="4212"/>
                      <a:pt x="1132" y="4318"/>
                    </a:cubicBezTo>
                    <a:cubicBezTo>
                      <a:pt x="1097" y="4336"/>
                      <a:pt x="1064" y="4344"/>
                      <a:pt x="1032" y="4344"/>
                    </a:cubicBezTo>
                    <a:cubicBezTo>
                      <a:pt x="875" y="4344"/>
                      <a:pt x="767" y="4147"/>
                      <a:pt x="708" y="4000"/>
                    </a:cubicBezTo>
                    <a:cubicBezTo>
                      <a:pt x="602" y="3717"/>
                      <a:pt x="602" y="3399"/>
                      <a:pt x="566" y="3080"/>
                    </a:cubicBezTo>
                    <a:cubicBezTo>
                      <a:pt x="566" y="2964"/>
                      <a:pt x="563" y="2843"/>
                      <a:pt x="560" y="2720"/>
                    </a:cubicBezTo>
                    <a:lnTo>
                      <a:pt x="560" y="2720"/>
                    </a:lnTo>
                    <a:cubicBezTo>
                      <a:pt x="612" y="2770"/>
                      <a:pt x="679" y="2802"/>
                      <a:pt x="749" y="2802"/>
                    </a:cubicBezTo>
                    <a:cubicBezTo>
                      <a:pt x="807" y="2802"/>
                      <a:pt x="867" y="2780"/>
                      <a:pt x="920" y="2726"/>
                    </a:cubicBezTo>
                    <a:cubicBezTo>
                      <a:pt x="991" y="2670"/>
                      <a:pt x="1067" y="2647"/>
                      <a:pt x="1143" y="2647"/>
                    </a:cubicBezTo>
                    <a:close/>
                    <a:moveTo>
                      <a:pt x="1482" y="0"/>
                    </a:moveTo>
                    <a:cubicBezTo>
                      <a:pt x="1438" y="0"/>
                      <a:pt x="1392" y="12"/>
                      <a:pt x="1345" y="38"/>
                    </a:cubicBezTo>
                    <a:cubicBezTo>
                      <a:pt x="708" y="321"/>
                      <a:pt x="319" y="958"/>
                      <a:pt x="142" y="1630"/>
                    </a:cubicBezTo>
                    <a:cubicBezTo>
                      <a:pt x="36" y="2019"/>
                      <a:pt x="0" y="2479"/>
                      <a:pt x="36" y="2868"/>
                    </a:cubicBezTo>
                    <a:cubicBezTo>
                      <a:pt x="36" y="3257"/>
                      <a:pt x="36" y="3611"/>
                      <a:pt x="142" y="3965"/>
                    </a:cubicBezTo>
                    <a:cubicBezTo>
                      <a:pt x="254" y="4413"/>
                      <a:pt x="588" y="4884"/>
                      <a:pt x="1057" y="4884"/>
                    </a:cubicBezTo>
                    <a:cubicBezTo>
                      <a:pt x="1179" y="4884"/>
                      <a:pt x="1311" y="4852"/>
                      <a:pt x="1451" y="4778"/>
                    </a:cubicBezTo>
                    <a:cubicBezTo>
                      <a:pt x="2052" y="4460"/>
                      <a:pt x="2370" y="3505"/>
                      <a:pt x="2158" y="2868"/>
                    </a:cubicBezTo>
                    <a:cubicBezTo>
                      <a:pt x="2039" y="2414"/>
                      <a:pt x="1597" y="2090"/>
                      <a:pt x="1159" y="2090"/>
                    </a:cubicBezTo>
                    <a:cubicBezTo>
                      <a:pt x="949" y="2090"/>
                      <a:pt x="739" y="2165"/>
                      <a:pt x="566" y="2337"/>
                    </a:cubicBezTo>
                    <a:cubicBezTo>
                      <a:pt x="565" y="2339"/>
                      <a:pt x="563" y="2340"/>
                      <a:pt x="561" y="2342"/>
                    </a:cubicBezTo>
                    <a:lnTo>
                      <a:pt x="561" y="2342"/>
                    </a:lnTo>
                    <a:cubicBezTo>
                      <a:pt x="566" y="2211"/>
                      <a:pt x="578" y="2080"/>
                      <a:pt x="602" y="1948"/>
                    </a:cubicBezTo>
                    <a:cubicBezTo>
                      <a:pt x="743" y="1347"/>
                      <a:pt x="1062" y="781"/>
                      <a:pt x="1628" y="498"/>
                    </a:cubicBezTo>
                    <a:cubicBezTo>
                      <a:pt x="1899" y="377"/>
                      <a:pt x="1734" y="0"/>
                      <a:pt x="1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>
                <a:off x="-5591200" y="1243675"/>
                <a:ext cx="74325" cy="1274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5098" extrusionOk="0">
                    <a:moveTo>
                      <a:pt x="1309" y="1030"/>
                    </a:moveTo>
                    <a:cubicBezTo>
                      <a:pt x="1356" y="1030"/>
                      <a:pt x="1430" y="1065"/>
                      <a:pt x="1451" y="1086"/>
                    </a:cubicBezTo>
                    <a:cubicBezTo>
                      <a:pt x="1593" y="1157"/>
                      <a:pt x="1734" y="1263"/>
                      <a:pt x="1840" y="1405"/>
                    </a:cubicBezTo>
                    <a:cubicBezTo>
                      <a:pt x="2052" y="1617"/>
                      <a:pt x="2159" y="1900"/>
                      <a:pt x="2265" y="2183"/>
                    </a:cubicBezTo>
                    <a:cubicBezTo>
                      <a:pt x="2406" y="2784"/>
                      <a:pt x="2300" y="3386"/>
                      <a:pt x="1946" y="3881"/>
                    </a:cubicBezTo>
                    <a:cubicBezTo>
                      <a:pt x="1805" y="4093"/>
                      <a:pt x="1593" y="4305"/>
                      <a:pt x="1345" y="4447"/>
                    </a:cubicBezTo>
                    <a:cubicBezTo>
                      <a:pt x="1263" y="4488"/>
                      <a:pt x="1182" y="4529"/>
                      <a:pt x="1114" y="4529"/>
                    </a:cubicBezTo>
                    <a:cubicBezTo>
                      <a:pt x="1064" y="4529"/>
                      <a:pt x="1021" y="4507"/>
                      <a:pt x="991" y="4447"/>
                    </a:cubicBezTo>
                    <a:cubicBezTo>
                      <a:pt x="885" y="4305"/>
                      <a:pt x="850" y="4164"/>
                      <a:pt x="814" y="3987"/>
                    </a:cubicBezTo>
                    <a:cubicBezTo>
                      <a:pt x="602" y="3350"/>
                      <a:pt x="496" y="2607"/>
                      <a:pt x="673" y="1935"/>
                    </a:cubicBezTo>
                    <a:cubicBezTo>
                      <a:pt x="727" y="1753"/>
                      <a:pt x="803" y="1577"/>
                      <a:pt x="900" y="1413"/>
                    </a:cubicBezTo>
                    <a:lnTo>
                      <a:pt x="900" y="1413"/>
                    </a:lnTo>
                    <a:cubicBezTo>
                      <a:pt x="938" y="1434"/>
                      <a:pt x="981" y="1447"/>
                      <a:pt x="1031" y="1447"/>
                    </a:cubicBezTo>
                    <a:cubicBezTo>
                      <a:pt x="1052" y="1447"/>
                      <a:pt x="1074" y="1445"/>
                      <a:pt x="1097" y="1440"/>
                    </a:cubicBezTo>
                    <a:cubicBezTo>
                      <a:pt x="1204" y="1405"/>
                      <a:pt x="1345" y="1228"/>
                      <a:pt x="1274" y="1086"/>
                    </a:cubicBezTo>
                    <a:cubicBezTo>
                      <a:pt x="1260" y="1045"/>
                      <a:pt x="1279" y="1030"/>
                      <a:pt x="1309" y="1030"/>
                    </a:cubicBezTo>
                    <a:close/>
                    <a:moveTo>
                      <a:pt x="1707" y="0"/>
                    </a:moveTo>
                    <a:cubicBezTo>
                      <a:pt x="1670" y="0"/>
                      <a:pt x="1632" y="8"/>
                      <a:pt x="1593" y="25"/>
                    </a:cubicBezTo>
                    <a:lnTo>
                      <a:pt x="1593" y="61"/>
                    </a:lnTo>
                    <a:cubicBezTo>
                      <a:pt x="814" y="379"/>
                      <a:pt x="284" y="1122"/>
                      <a:pt x="107" y="1935"/>
                    </a:cubicBezTo>
                    <a:cubicBezTo>
                      <a:pt x="1" y="2431"/>
                      <a:pt x="1" y="2926"/>
                      <a:pt x="72" y="3386"/>
                    </a:cubicBezTo>
                    <a:cubicBezTo>
                      <a:pt x="142" y="3846"/>
                      <a:pt x="284" y="4376"/>
                      <a:pt x="531" y="4765"/>
                    </a:cubicBezTo>
                    <a:cubicBezTo>
                      <a:pt x="684" y="5003"/>
                      <a:pt x="875" y="5098"/>
                      <a:pt x="1079" y="5098"/>
                    </a:cubicBezTo>
                    <a:cubicBezTo>
                      <a:pt x="1634" y="5098"/>
                      <a:pt x="2289" y="4401"/>
                      <a:pt x="2548" y="3987"/>
                    </a:cubicBezTo>
                    <a:cubicBezTo>
                      <a:pt x="2972" y="3244"/>
                      <a:pt x="2972" y="2289"/>
                      <a:pt x="2583" y="1511"/>
                    </a:cubicBezTo>
                    <a:cubicBezTo>
                      <a:pt x="2401" y="1177"/>
                      <a:pt x="2114" y="764"/>
                      <a:pt x="1745" y="587"/>
                    </a:cubicBezTo>
                    <a:lnTo>
                      <a:pt x="1745" y="587"/>
                    </a:lnTo>
                    <a:cubicBezTo>
                      <a:pt x="1788" y="564"/>
                      <a:pt x="1831" y="541"/>
                      <a:pt x="1876" y="520"/>
                    </a:cubicBezTo>
                    <a:cubicBezTo>
                      <a:pt x="2155" y="396"/>
                      <a:pt x="1971" y="0"/>
                      <a:pt x="17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>
                <a:off x="-5436425" y="1147475"/>
                <a:ext cx="70775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23" extrusionOk="0">
                    <a:moveTo>
                      <a:pt x="2498" y="0"/>
                    </a:moveTo>
                    <a:cubicBezTo>
                      <a:pt x="2401" y="0"/>
                      <a:pt x="2310" y="54"/>
                      <a:pt x="2264" y="124"/>
                    </a:cubicBezTo>
                    <a:cubicBezTo>
                      <a:pt x="1663" y="902"/>
                      <a:pt x="955" y="1609"/>
                      <a:pt x="177" y="2211"/>
                    </a:cubicBezTo>
                    <a:cubicBezTo>
                      <a:pt x="71" y="2281"/>
                      <a:pt x="0" y="2458"/>
                      <a:pt x="106" y="2600"/>
                    </a:cubicBezTo>
                    <a:cubicBezTo>
                      <a:pt x="152" y="2669"/>
                      <a:pt x="244" y="2723"/>
                      <a:pt x="331" y="2723"/>
                    </a:cubicBezTo>
                    <a:cubicBezTo>
                      <a:pt x="378" y="2723"/>
                      <a:pt x="423" y="2707"/>
                      <a:pt x="460" y="2670"/>
                    </a:cubicBezTo>
                    <a:cubicBezTo>
                      <a:pt x="1344" y="2034"/>
                      <a:pt x="2087" y="1256"/>
                      <a:pt x="2724" y="407"/>
                    </a:cubicBezTo>
                    <a:cubicBezTo>
                      <a:pt x="2830" y="300"/>
                      <a:pt x="2759" y="124"/>
                      <a:pt x="2653" y="53"/>
                    </a:cubicBezTo>
                    <a:cubicBezTo>
                      <a:pt x="2604" y="16"/>
                      <a:pt x="2550" y="0"/>
                      <a:pt x="24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>
                <a:off x="-5439975" y="1155475"/>
                <a:ext cx="84375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1791" extrusionOk="0">
                    <a:moveTo>
                      <a:pt x="313" y="0"/>
                    </a:moveTo>
                    <a:cubicBezTo>
                      <a:pt x="213" y="0"/>
                      <a:pt x="119" y="63"/>
                      <a:pt x="71" y="157"/>
                    </a:cubicBezTo>
                    <a:cubicBezTo>
                      <a:pt x="1" y="263"/>
                      <a:pt x="36" y="440"/>
                      <a:pt x="178" y="511"/>
                    </a:cubicBezTo>
                    <a:cubicBezTo>
                      <a:pt x="991" y="1112"/>
                      <a:pt x="1911" y="1537"/>
                      <a:pt x="2901" y="1784"/>
                    </a:cubicBezTo>
                    <a:cubicBezTo>
                      <a:pt x="2921" y="1789"/>
                      <a:pt x="2940" y="1791"/>
                      <a:pt x="2959" y="1791"/>
                    </a:cubicBezTo>
                    <a:cubicBezTo>
                      <a:pt x="3240" y="1791"/>
                      <a:pt x="3375" y="1320"/>
                      <a:pt x="3043" y="1254"/>
                    </a:cubicBezTo>
                    <a:cubicBezTo>
                      <a:pt x="2123" y="1006"/>
                      <a:pt x="1239" y="617"/>
                      <a:pt x="461" y="51"/>
                    </a:cubicBezTo>
                    <a:cubicBezTo>
                      <a:pt x="413" y="16"/>
                      <a:pt x="362" y="0"/>
                      <a:pt x="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>
                <a:off x="-5288750" y="1141700"/>
                <a:ext cx="77850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3088" extrusionOk="0">
                    <a:moveTo>
                      <a:pt x="390" y="1"/>
                    </a:moveTo>
                    <a:cubicBezTo>
                      <a:pt x="213" y="1"/>
                      <a:pt x="107" y="142"/>
                      <a:pt x="107" y="284"/>
                    </a:cubicBezTo>
                    <a:cubicBezTo>
                      <a:pt x="1" y="1133"/>
                      <a:pt x="36" y="1982"/>
                      <a:pt x="284" y="2795"/>
                    </a:cubicBezTo>
                    <a:cubicBezTo>
                      <a:pt x="315" y="2937"/>
                      <a:pt x="424" y="3002"/>
                      <a:pt x="535" y="3002"/>
                    </a:cubicBezTo>
                    <a:cubicBezTo>
                      <a:pt x="673" y="3002"/>
                      <a:pt x="814" y="2901"/>
                      <a:pt x="814" y="2725"/>
                    </a:cubicBezTo>
                    <a:cubicBezTo>
                      <a:pt x="850" y="2123"/>
                      <a:pt x="885" y="1274"/>
                      <a:pt x="1416" y="921"/>
                    </a:cubicBezTo>
                    <a:cubicBezTo>
                      <a:pt x="1522" y="814"/>
                      <a:pt x="1628" y="779"/>
                      <a:pt x="1769" y="744"/>
                    </a:cubicBezTo>
                    <a:lnTo>
                      <a:pt x="2088" y="744"/>
                    </a:lnTo>
                    <a:cubicBezTo>
                      <a:pt x="2194" y="779"/>
                      <a:pt x="2300" y="814"/>
                      <a:pt x="2371" y="921"/>
                    </a:cubicBezTo>
                    <a:cubicBezTo>
                      <a:pt x="2441" y="1027"/>
                      <a:pt x="2512" y="1204"/>
                      <a:pt x="2512" y="1345"/>
                    </a:cubicBezTo>
                    <a:cubicBezTo>
                      <a:pt x="2583" y="1805"/>
                      <a:pt x="2512" y="2300"/>
                      <a:pt x="2441" y="2760"/>
                    </a:cubicBezTo>
                    <a:cubicBezTo>
                      <a:pt x="2406" y="2901"/>
                      <a:pt x="2477" y="3043"/>
                      <a:pt x="2618" y="3078"/>
                    </a:cubicBezTo>
                    <a:cubicBezTo>
                      <a:pt x="2643" y="3084"/>
                      <a:pt x="2668" y="3087"/>
                      <a:pt x="2693" y="3087"/>
                    </a:cubicBezTo>
                    <a:cubicBezTo>
                      <a:pt x="2816" y="3087"/>
                      <a:pt x="2943" y="3019"/>
                      <a:pt x="2972" y="2901"/>
                    </a:cubicBezTo>
                    <a:cubicBezTo>
                      <a:pt x="3078" y="2406"/>
                      <a:pt x="3114" y="1876"/>
                      <a:pt x="3078" y="1380"/>
                    </a:cubicBezTo>
                    <a:cubicBezTo>
                      <a:pt x="3043" y="956"/>
                      <a:pt x="2866" y="496"/>
                      <a:pt x="2441" y="284"/>
                    </a:cubicBezTo>
                    <a:cubicBezTo>
                      <a:pt x="2293" y="209"/>
                      <a:pt x="2132" y="179"/>
                      <a:pt x="1969" y="179"/>
                    </a:cubicBezTo>
                    <a:cubicBezTo>
                      <a:pt x="1743" y="179"/>
                      <a:pt x="1515" y="237"/>
                      <a:pt x="1310" y="319"/>
                    </a:cubicBezTo>
                    <a:cubicBezTo>
                      <a:pt x="984" y="467"/>
                      <a:pt x="758" y="739"/>
                      <a:pt x="589" y="1051"/>
                    </a:cubicBezTo>
                    <a:lnTo>
                      <a:pt x="589" y="1051"/>
                    </a:lnTo>
                    <a:cubicBezTo>
                      <a:pt x="587" y="794"/>
                      <a:pt x="603" y="537"/>
                      <a:pt x="637" y="284"/>
                    </a:cubicBezTo>
                    <a:cubicBezTo>
                      <a:pt x="673" y="142"/>
                      <a:pt x="496" y="1"/>
                      <a:pt x="3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2" name="Google Shape;1032;p24"/>
          <p:cNvGrpSpPr/>
          <p:nvPr/>
        </p:nvGrpSpPr>
        <p:grpSpPr>
          <a:xfrm>
            <a:off x="-9921" y="290027"/>
            <a:ext cx="2213373" cy="4853484"/>
            <a:chOff x="-9921" y="290027"/>
            <a:chExt cx="2213373" cy="4853484"/>
          </a:xfrm>
        </p:grpSpPr>
        <p:grpSp>
          <p:nvGrpSpPr>
            <p:cNvPr id="1033" name="Google Shape;1033;p24"/>
            <p:cNvGrpSpPr/>
            <p:nvPr/>
          </p:nvGrpSpPr>
          <p:grpSpPr>
            <a:xfrm rot="-2147694" flipH="1">
              <a:off x="1660948" y="4520725"/>
              <a:ext cx="420877" cy="551819"/>
              <a:chOff x="1433025" y="842400"/>
              <a:chExt cx="299325" cy="392450"/>
            </a:xfrm>
          </p:grpSpPr>
          <p:sp>
            <p:nvSpPr>
              <p:cNvPr id="1034" name="Google Shape;1034;p24"/>
              <p:cNvSpPr/>
              <p:nvPr/>
            </p:nvSpPr>
            <p:spPr>
              <a:xfrm>
                <a:off x="1439425" y="865150"/>
                <a:ext cx="29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4788" extrusionOk="0">
                    <a:moveTo>
                      <a:pt x="11717" y="0"/>
                    </a:moveTo>
                    <a:lnTo>
                      <a:pt x="10693" y="626"/>
                    </a:lnTo>
                    <a:lnTo>
                      <a:pt x="8902" y="1792"/>
                    </a:lnTo>
                    <a:lnTo>
                      <a:pt x="1" y="13337"/>
                    </a:lnTo>
                    <a:lnTo>
                      <a:pt x="939" y="14048"/>
                    </a:lnTo>
                    <a:lnTo>
                      <a:pt x="1878" y="14787"/>
                    </a:lnTo>
                    <a:lnTo>
                      <a:pt x="10750" y="3214"/>
                    </a:lnTo>
                    <a:lnTo>
                      <a:pt x="11376" y="1138"/>
                    </a:lnTo>
                    <a:lnTo>
                      <a:pt x="1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4"/>
              <p:cNvSpPr/>
              <p:nvPr/>
            </p:nvSpPr>
            <p:spPr>
              <a:xfrm>
                <a:off x="1677600" y="865150"/>
                <a:ext cx="398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32" extrusionOk="0">
                    <a:moveTo>
                      <a:pt x="1251" y="0"/>
                    </a:moveTo>
                    <a:lnTo>
                      <a:pt x="0" y="1593"/>
                    </a:lnTo>
                    <a:lnTo>
                      <a:pt x="967" y="2332"/>
                    </a:lnTo>
                    <a:lnTo>
                      <a:pt x="1593" y="256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4"/>
              <p:cNvSpPr/>
              <p:nvPr/>
            </p:nvSpPr>
            <p:spPr>
              <a:xfrm>
                <a:off x="1708875" y="842400"/>
                <a:ext cx="170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167" extrusionOk="0">
                    <a:moveTo>
                      <a:pt x="683" y="0"/>
                    </a:moveTo>
                    <a:lnTo>
                      <a:pt x="0" y="910"/>
                    </a:lnTo>
                    <a:lnTo>
                      <a:pt x="342" y="116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>
                <a:off x="1433025" y="887175"/>
                <a:ext cx="2446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11" y="12285"/>
                    </a:lnTo>
                    <a:lnTo>
                      <a:pt x="9783" y="712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4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1700350" y="842400"/>
                <a:ext cx="256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11" extrusionOk="0">
                    <a:moveTo>
                      <a:pt x="1024" y="0"/>
                    </a:moveTo>
                    <a:lnTo>
                      <a:pt x="0" y="654"/>
                    </a:lnTo>
                    <a:lnTo>
                      <a:pt x="341" y="910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4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24"/>
            <p:cNvGrpSpPr/>
            <p:nvPr/>
          </p:nvGrpSpPr>
          <p:grpSpPr>
            <a:xfrm rot="-1712294">
              <a:off x="373802" y="1010080"/>
              <a:ext cx="419944" cy="281708"/>
              <a:chOff x="2960075" y="2061625"/>
              <a:chExt cx="278725" cy="186975"/>
            </a:xfrm>
          </p:grpSpPr>
          <p:sp>
            <p:nvSpPr>
              <p:cNvPr id="1044" name="Google Shape;1044;p24"/>
              <p:cNvSpPr/>
              <p:nvPr/>
            </p:nvSpPr>
            <p:spPr>
              <a:xfrm>
                <a:off x="2960075" y="2079400"/>
                <a:ext cx="260950" cy="169200"/>
              </a:xfrm>
              <a:custGeom>
                <a:avLst/>
                <a:gdLst/>
                <a:ahLst/>
                <a:cxnLst/>
                <a:rect l="l" t="t" r="r" b="b"/>
                <a:pathLst>
                  <a:path w="10438" h="6768" extrusionOk="0">
                    <a:moveTo>
                      <a:pt x="1394" y="0"/>
                    </a:moveTo>
                    <a:lnTo>
                      <a:pt x="683" y="2332"/>
                    </a:lnTo>
                    <a:lnTo>
                      <a:pt x="1" y="4635"/>
                    </a:lnTo>
                    <a:lnTo>
                      <a:pt x="7139" y="6768"/>
                    </a:lnTo>
                    <a:lnTo>
                      <a:pt x="7309" y="6256"/>
                    </a:lnTo>
                    <a:lnTo>
                      <a:pt x="8617" y="6626"/>
                    </a:lnTo>
                    <a:cubicBezTo>
                      <a:pt x="8724" y="6657"/>
                      <a:pt x="8825" y="6672"/>
                      <a:pt x="8920" y="6672"/>
                    </a:cubicBezTo>
                    <a:cubicBezTo>
                      <a:pt x="9505" y="6672"/>
                      <a:pt x="9852" y="6135"/>
                      <a:pt x="9925" y="5915"/>
                    </a:cubicBezTo>
                    <a:lnTo>
                      <a:pt x="10153" y="5147"/>
                    </a:lnTo>
                    <a:lnTo>
                      <a:pt x="10352" y="4493"/>
                    </a:lnTo>
                    <a:cubicBezTo>
                      <a:pt x="10437" y="4209"/>
                      <a:pt x="10437" y="3270"/>
                      <a:pt x="9613" y="3014"/>
                    </a:cubicBezTo>
                    <a:lnTo>
                      <a:pt x="8390" y="2645"/>
                    </a:lnTo>
                    <a:lnTo>
                      <a:pt x="8532" y="2133"/>
                    </a:lnTo>
                    <a:lnTo>
                      <a:pt x="13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4"/>
              <p:cNvSpPr/>
              <p:nvPr/>
            </p:nvSpPr>
            <p:spPr>
              <a:xfrm>
                <a:off x="3174075" y="2127725"/>
                <a:ext cx="647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504" extrusionOk="0">
                    <a:moveTo>
                      <a:pt x="541" y="1"/>
                    </a:moveTo>
                    <a:lnTo>
                      <a:pt x="0" y="1792"/>
                    </a:lnTo>
                    <a:lnTo>
                      <a:pt x="2304" y="2503"/>
                    </a:lnTo>
                    <a:lnTo>
                      <a:pt x="2503" y="1849"/>
                    </a:lnTo>
                    <a:cubicBezTo>
                      <a:pt x="2588" y="1565"/>
                      <a:pt x="2588" y="626"/>
                      <a:pt x="1763" y="370"/>
                    </a:cubicBezTo>
                    <a:lnTo>
                      <a:pt x="54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4"/>
              <p:cNvSpPr/>
              <p:nvPr/>
            </p:nvSpPr>
            <p:spPr>
              <a:xfrm>
                <a:off x="2994925" y="2061625"/>
                <a:ext cx="1962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7849" h="4465" extrusionOk="0">
                    <a:moveTo>
                      <a:pt x="711" y="0"/>
                    </a:moveTo>
                    <a:lnTo>
                      <a:pt x="0" y="2332"/>
                    </a:lnTo>
                    <a:lnTo>
                      <a:pt x="4579" y="3697"/>
                    </a:lnTo>
                    <a:lnTo>
                      <a:pt x="7166" y="4465"/>
                    </a:lnTo>
                    <a:lnTo>
                      <a:pt x="7707" y="2645"/>
                    </a:lnTo>
                    <a:lnTo>
                      <a:pt x="7849" y="213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4"/>
              <p:cNvSpPr/>
              <p:nvPr/>
            </p:nvSpPr>
            <p:spPr>
              <a:xfrm>
                <a:off x="3160575" y="2173225"/>
                <a:ext cx="718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2208" extrusionOk="0">
                    <a:moveTo>
                      <a:pt x="540" y="1"/>
                    </a:moveTo>
                    <a:lnTo>
                      <a:pt x="0" y="1792"/>
                    </a:lnTo>
                    <a:lnTo>
                      <a:pt x="1308" y="2162"/>
                    </a:lnTo>
                    <a:cubicBezTo>
                      <a:pt x="1415" y="2194"/>
                      <a:pt x="1516" y="2208"/>
                      <a:pt x="1612" y="2208"/>
                    </a:cubicBezTo>
                    <a:cubicBezTo>
                      <a:pt x="2202" y="2208"/>
                      <a:pt x="2567" y="1671"/>
                      <a:pt x="2616" y="1451"/>
                    </a:cubicBezTo>
                    <a:lnTo>
                      <a:pt x="2872" y="683"/>
                    </a:lnTo>
                    <a:lnTo>
                      <a:pt x="5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4"/>
              <p:cNvSpPr/>
              <p:nvPr/>
            </p:nvSpPr>
            <p:spPr>
              <a:xfrm>
                <a:off x="2977850" y="2119900"/>
                <a:ext cx="1962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4438" extrusionOk="0">
                    <a:moveTo>
                      <a:pt x="683" y="1"/>
                    </a:moveTo>
                    <a:lnTo>
                      <a:pt x="1" y="2304"/>
                    </a:lnTo>
                    <a:lnTo>
                      <a:pt x="7138" y="4437"/>
                    </a:lnTo>
                    <a:lnTo>
                      <a:pt x="7309" y="3925"/>
                    </a:lnTo>
                    <a:lnTo>
                      <a:pt x="7849" y="2134"/>
                    </a:lnTo>
                    <a:lnTo>
                      <a:pt x="5262" y="136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2977850" y="2119900"/>
                <a:ext cx="19625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7850" h="4438" extrusionOk="0">
                    <a:moveTo>
                      <a:pt x="683" y="1"/>
                    </a:moveTo>
                    <a:lnTo>
                      <a:pt x="1" y="2304"/>
                    </a:lnTo>
                    <a:lnTo>
                      <a:pt x="7138" y="4437"/>
                    </a:lnTo>
                    <a:lnTo>
                      <a:pt x="7309" y="3925"/>
                    </a:lnTo>
                    <a:lnTo>
                      <a:pt x="7849" y="2134"/>
                    </a:lnTo>
                    <a:lnTo>
                      <a:pt x="5262" y="136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0" name="Google Shape;1050;p24"/>
            <p:cNvGrpSpPr/>
            <p:nvPr/>
          </p:nvGrpSpPr>
          <p:grpSpPr>
            <a:xfrm flipH="1">
              <a:off x="-9921" y="290027"/>
              <a:ext cx="589865" cy="1005028"/>
              <a:chOff x="5317500" y="845950"/>
              <a:chExt cx="338400" cy="576575"/>
            </a:xfrm>
          </p:grpSpPr>
          <p:sp>
            <p:nvSpPr>
              <p:cNvPr id="1051" name="Google Shape;1051;p24"/>
              <p:cNvSpPr/>
              <p:nvPr/>
            </p:nvSpPr>
            <p:spPr>
              <a:xfrm>
                <a:off x="5317500" y="863725"/>
                <a:ext cx="338400" cy="558800"/>
              </a:xfrm>
              <a:custGeom>
                <a:avLst/>
                <a:gdLst/>
                <a:ahLst/>
                <a:cxnLst/>
                <a:rect l="l" t="t" r="r" b="b"/>
                <a:pathLst>
                  <a:path w="13536" h="22352" extrusionOk="0">
                    <a:moveTo>
                      <a:pt x="0" y="0"/>
                    </a:moveTo>
                    <a:lnTo>
                      <a:pt x="13536" y="22352"/>
                    </a:lnTo>
                    <a:lnTo>
                      <a:pt x="13536" y="15072"/>
                    </a:lnTo>
                    <a:lnTo>
                      <a:pt x="7962" y="6000"/>
                    </a:lnTo>
                    <a:lnTo>
                      <a:pt x="7962" y="6000"/>
                    </a:lnTo>
                    <a:lnTo>
                      <a:pt x="13536" y="7365"/>
                    </a:lnTo>
                    <a:lnTo>
                      <a:pt x="13536" y="3327"/>
                    </a:lnTo>
                    <a:lnTo>
                      <a:pt x="13479" y="3299"/>
                    </a:lnTo>
                    <a:lnTo>
                      <a:pt x="13166" y="3242"/>
                    </a:lnTo>
                    <a:lnTo>
                      <a:pt x="11631" y="2844"/>
                    </a:lnTo>
                    <a:lnTo>
                      <a:pt x="11289" y="2759"/>
                    </a:lnTo>
                    <a:lnTo>
                      <a:pt x="9754" y="2389"/>
                    </a:lnTo>
                    <a:lnTo>
                      <a:pt x="9413" y="2304"/>
                    </a:lnTo>
                    <a:lnTo>
                      <a:pt x="7877" y="1934"/>
                    </a:lnTo>
                    <a:lnTo>
                      <a:pt x="7536" y="1849"/>
                    </a:lnTo>
                    <a:lnTo>
                      <a:pt x="6000" y="1479"/>
                    </a:lnTo>
                    <a:lnTo>
                      <a:pt x="5659" y="1394"/>
                    </a:lnTo>
                    <a:lnTo>
                      <a:pt x="4123" y="1024"/>
                    </a:lnTo>
                    <a:lnTo>
                      <a:pt x="3811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5326025" y="845950"/>
                <a:ext cx="329875" cy="543875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21755" extrusionOk="0">
                    <a:moveTo>
                      <a:pt x="0" y="0"/>
                    </a:moveTo>
                    <a:lnTo>
                      <a:pt x="13195" y="21754"/>
                    </a:lnTo>
                    <a:lnTo>
                      <a:pt x="13195" y="14475"/>
                    </a:lnTo>
                    <a:lnTo>
                      <a:pt x="7963" y="6001"/>
                    </a:lnTo>
                    <a:lnTo>
                      <a:pt x="13195" y="7280"/>
                    </a:lnTo>
                    <a:lnTo>
                      <a:pt x="13195" y="4636"/>
                    </a:lnTo>
                    <a:lnTo>
                      <a:pt x="13138" y="4778"/>
                    </a:lnTo>
                    <a:lnTo>
                      <a:pt x="12825" y="4692"/>
                    </a:lnTo>
                    <a:lnTo>
                      <a:pt x="13166" y="3242"/>
                    </a:lnTo>
                    <a:lnTo>
                      <a:pt x="11631" y="2844"/>
                    </a:lnTo>
                    <a:lnTo>
                      <a:pt x="11290" y="4294"/>
                    </a:lnTo>
                    <a:lnTo>
                      <a:pt x="10948" y="4237"/>
                    </a:lnTo>
                    <a:lnTo>
                      <a:pt x="11318" y="2759"/>
                    </a:lnTo>
                    <a:lnTo>
                      <a:pt x="9754" y="2389"/>
                    </a:lnTo>
                    <a:lnTo>
                      <a:pt x="9413" y="3839"/>
                    </a:lnTo>
                    <a:lnTo>
                      <a:pt x="9072" y="3754"/>
                    </a:lnTo>
                    <a:lnTo>
                      <a:pt x="9441" y="2304"/>
                    </a:lnTo>
                    <a:lnTo>
                      <a:pt x="7877" y="1934"/>
                    </a:lnTo>
                    <a:lnTo>
                      <a:pt x="7536" y="3384"/>
                    </a:lnTo>
                    <a:lnTo>
                      <a:pt x="7195" y="3299"/>
                    </a:lnTo>
                    <a:lnTo>
                      <a:pt x="7564" y="1849"/>
                    </a:lnTo>
                    <a:lnTo>
                      <a:pt x="6029" y="1479"/>
                    </a:lnTo>
                    <a:lnTo>
                      <a:pt x="5659" y="2929"/>
                    </a:lnTo>
                    <a:lnTo>
                      <a:pt x="5318" y="2844"/>
                    </a:lnTo>
                    <a:lnTo>
                      <a:pt x="5688" y="1394"/>
                    </a:lnTo>
                    <a:lnTo>
                      <a:pt x="4152" y="1024"/>
                    </a:lnTo>
                    <a:lnTo>
                      <a:pt x="3782" y="2474"/>
                    </a:lnTo>
                    <a:lnTo>
                      <a:pt x="3470" y="2389"/>
                    </a:lnTo>
                    <a:lnTo>
                      <a:pt x="3811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5646650" y="927000"/>
                <a:ext cx="92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536" extrusionOk="0">
                    <a:moveTo>
                      <a:pt x="341" y="0"/>
                    </a:moveTo>
                    <a:lnTo>
                      <a:pt x="0" y="1450"/>
                    </a:lnTo>
                    <a:lnTo>
                      <a:pt x="313" y="1536"/>
                    </a:lnTo>
                    <a:lnTo>
                      <a:pt x="370" y="139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5599725" y="9149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42" y="1"/>
                    </a:moveTo>
                    <a:lnTo>
                      <a:pt x="0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552800" y="90352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42" y="1"/>
                    </a:moveTo>
                    <a:lnTo>
                      <a:pt x="1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505875" y="892150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0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458950" y="88077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1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12050" y="8694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70" y="1"/>
                    </a:moveTo>
                    <a:lnTo>
                      <a:pt x="0" y="1451"/>
                    </a:lnTo>
                    <a:lnTo>
                      <a:pt x="341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5646650" y="927000"/>
                <a:ext cx="92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536" extrusionOk="0">
                    <a:moveTo>
                      <a:pt x="341" y="0"/>
                    </a:moveTo>
                    <a:lnTo>
                      <a:pt x="0" y="1450"/>
                    </a:lnTo>
                    <a:lnTo>
                      <a:pt x="313" y="1536"/>
                    </a:lnTo>
                    <a:lnTo>
                      <a:pt x="370" y="139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5599725" y="9149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42" y="1"/>
                    </a:moveTo>
                    <a:lnTo>
                      <a:pt x="0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4"/>
              <p:cNvSpPr/>
              <p:nvPr/>
            </p:nvSpPr>
            <p:spPr>
              <a:xfrm>
                <a:off x="5552800" y="90352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42" y="1"/>
                    </a:moveTo>
                    <a:lnTo>
                      <a:pt x="1" y="1451"/>
                    </a:lnTo>
                    <a:lnTo>
                      <a:pt x="313" y="1536"/>
                    </a:lnTo>
                    <a:lnTo>
                      <a:pt x="683" y="86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4"/>
              <p:cNvSpPr/>
              <p:nvPr/>
            </p:nvSpPr>
            <p:spPr>
              <a:xfrm>
                <a:off x="5505875" y="892150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0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5458950" y="880775"/>
                <a:ext cx="17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537" extrusionOk="0">
                    <a:moveTo>
                      <a:pt x="371" y="1"/>
                    </a:moveTo>
                    <a:lnTo>
                      <a:pt x="1" y="1451"/>
                    </a:lnTo>
                    <a:lnTo>
                      <a:pt x="342" y="1536"/>
                    </a:lnTo>
                    <a:lnTo>
                      <a:pt x="683" y="86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5412050" y="869400"/>
                <a:ext cx="170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537" extrusionOk="0">
                    <a:moveTo>
                      <a:pt x="370" y="1"/>
                    </a:moveTo>
                    <a:lnTo>
                      <a:pt x="0" y="1451"/>
                    </a:lnTo>
                    <a:lnTo>
                      <a:pt x="341" y="1536"/>
                    </a:lnTo>
                    <a:lnTo>
                      <a:pt x="683" y="8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67" name="Google Shape;106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25"/>
          <p:cNvSpPr txBox="1">
            <a:spLocks noGrp="1"/>
          </p:cNvSpPr>
          <p:nvPr>
            <p:ph type="subTitle" idx="1"/>
          </p:nvPr>
        </p:nvSpPr>
        <p:spPr>
          <a:xfrm>
            <a:off x="4832078" y="1667625"/>
            <a:ext cx="3254100" cy="20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25"/>
          <p:cNvSpPr txBox="1">
            <a:spLocks noGrp="1"/>
          </p:cNvSpPr>
          <p:nvPr>
            <p:ph type="subTitle" idx="2"/>
          </p:nvPr>
        </p:nvSpPr>
        <p:spPr>
          <a:xfrm>
            <a:off x="1057900" y="1667625"/>
            <a:ext cx="3254100" cy="20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0" name="Google Shape;1070;p25"/>
          <p:cNvGrpSpPr/>
          <p:nvPr/>
        </p:nvGrpSpPr>
        <p:grpSpPr>
          <a:xfrm>
            <a:off x="8202641" y="512714"/>
            <a:ext cx="790315" cy="1088736"/>
            <a:chOff x="8202641" y="512714"/>
            <a:chExt cx="790315" cy="1088736"/>
          </a:xfrm>
        </p:grpSpPr>
        <p:grpSp>
          <p:nvGrpSpPr>
            <p:cNvPr id="1071" name="Google Shape;1071;p25"/>
            <p:cNvGrpSpPr/>
            <p:nvPr/>
          </p:nvGrpSpPr>
          <p:grpSpPr>
            <a:xfrm>
              <a:off x="8346206" y="1239575"/>
              <a:ext cx="435950" cy="361875"/>
              <a:chOff x="-1311850" y="3319200"/>
              <a:chExt cx="435950" cy="361875"/>
            </a:xfrm>
          </p:grpSpPr>
          <p:sp>
            <p:nvSpPr>
              <p:cNvPr id="1072" name="Google Shape;1072;p25"/>
              <p:cNvSpPr/>
              <p:nvPr/>
            </p:nvSpPr>
            <p:spPr>
              <a:xfrm>
                <a:off x="-1311850" y="3427525"/>
                <a:ext cx="98325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4941" extrusionOk="0">
                    <a:moveTo>
                      <a:pt x="2149" y="1"/>
                    </a:moveTo>
                    <a:cubicBezTo>
                      <a:pt x="2093" y="1"/>
                      <a:pt x="2038" y="4"/>
                      <a:pt x="1982" y="9"/>
                    </a:cubicBezTo>
                    <a:cubicBezTo>
                      <a:pt x="1274" y="45"/>
                      <a:pt x="602" y="540"/>
                      <a:pt x="319" y="1212"/>
                    </a:cubicBezTo>
                    <a:cubicBezTo>
                      <a:pt x="1" y="1884"/>
                      <a:pt x="1" y="2698"/>
                      <a:pt x="107" y="3440"/>
                    </a:cubicBezTo>
                    <a:cubicBezTo>
                      <a:pt x="249" y="4148"/>
                      <a:pt x="708" y="4785"/>
                      <a:pt x="1487" y="4926"/>
                    </a:cubicBezTo>
                    <a:cubicBezTo>
                      <a:pt x="1554" y="4936"/>
                      <a:pt x="1622" y="4940"/>
                      <a:pt x="1690" y="4940"/>
                    </a:cubicBezTo>
                    <a:cubicBezTo>
                      <a:pt x="2372" y="4940"/>
                      <a:pt x="3066" y="4470"/>
                      <a:pt x="3291" y="3794"/>
                    </a:cubicBezTo>
                    <a:cubicBezTo>
                      <a:pt x="3355" y="3601"/>
                      <a:pt x="3185" y="3473"/>
                      <a:pt x="3018" y="3473"/>
                    </a:cubicBezTo>
                    <a:cubicBezTo>
                      <a:pt x="2910" y="3473"/>
                      <a:pt x="2802" y="3527"/>
                      <a:pt x="2760" y="3653"/>
                    </a:cubicBezTo>
                    <a:cubicBezTo>
                      <a:pt x="2611" y="4100"/>
                      <a:pt x="2200" y="4373"/>
                      <a:pt x="1760" y="4373"/>
                    </a:cubicBezTo>
                    <a:cubicBezTo>
                      <a:pt x="1574" y="4373"/>
                      <a:pt x="1382" y="4324"/>
                      <a:pt x="1204" y="4219"/>
                    </a:cubicBezTo>
                    <a:cubicBezTo>
                      <a:pt x="567" y="3865"/>
                      <a:pt x="567" y="3016"/>
                      <a:pt x="602" y="2379"/>
                    </a:cubicBezTo>
                    <a:cubicBezTo>
                      <a:pt x="638" y="1672"/>
                      <a:pt x="885" y="964"/>
                      <a:pt x="1522" y="681"/>
                    </a:cubicBezTo>
                    <a:cubicBezTo>
                      <a:pt x="1724" y="585"/>
                      <a:pt x="1933" y="541"/>
                      <a:pt x="2137" y="541"/>
                    </a:cubicBezTo>
                    <a:cubicBezTo>
                      <a:pt x="2609" y="541"/>
                      <a:pt x="3054" y="781"/>
                      <a:pt x="3326" y="1177"/>
                    </a:cubicBezTo>
                    <a:cubicBezTo>
                      <a:pt x="3381" y="1275"/>
                      <a:pt x="3466" y="1316"/>
                      <a:pt x="3552" y="1316"/>
                    </a:cubicBezTo>
                    <a:cubicBezTo>
                      <a:pt x="3742" y="1316"/>
                      <a:pt x="3932" y="1113"/>
                      <a:pt x="3786" y="894"/>
                    </a:cubicBezTo>
                    <a:cubicBezTo>
                      <a:pt x="3427" y="372"/>
                      <a:pt x="2799" y="1"/>
                      <a:pt x="21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5"/>
              <p:cNvSpPr/>
              <p:nvPr/>
            </p:nvSpPr>
            <p:spPr>
              <a:xfrm>
                <a:off x="-1164150" y="3488375"/>
                <a:ext cx="460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676" extrusionOk="0">
                    <a:moveTo>
                      <a:pt x="1274" y="476"/>
                    </a:moveTo>
                    <a:cubicBezTo>
                      <a:pt x="1277" y="489"/>
                      <a:pt x="1281" y="501"/>
                      <a:pt x="1287" y="513"/>
                    </a:cubicBezTo>
                    <a:lnTo>
                      <a:pt x="1287" y="513"/>
                    </a:lnTo>
                    <a:cubicBezTo>
                      <a:pt x="1283" y="512"/>
                      <a:pt x="1279" y="511"/>
                      <a:pt x="1274" y="511"/>
                    </a:cubicBezTo>
                    <a:cubicBezTo>
                      <a:pt x="1274" y="496"/>
                      <a:pt x="1274" y="485"/>
                      <a:pt x="1274" y="476"/>
                    </a:cubicBezTo>
                    <a:close/>
                    <a:moveTo>
                      <a:pt x="1345" y="547"/>
                    </a:moveTo>
                    <a:cubicBezTo>
                      <a:pt x="1345" y="547"/>
                      <a:pt x="1345" y="582"/>
                      <a:pt x="1345" y="582"/>
                    </a:cubicBezTo>
                    <a:lnTo>
                      <a:pt x="1309" y="547"/>
                    </a:lnTo>
                    <a:lnTo>
                      <a:pt x="1309" y="547"/>
                    </a:lnTo>
                    <a:cubicBezTo>
                      <a:pt x="1310" y="547"/>
                      <a:pt x="1325" y="562"/>
                      <a:pt x="1335" y="562"/>
                    </a:cubicBezTo>
                    <a:cubicBezTo>
                      <a:pt x="1341" y="562"/>
                      <a:pt x="1345" y="558"/>
                      <a:pt x="1345" y="547"/>
                    </a:cubicBezTo>
                    <a:close/>
                    <a:moveTo>
                      <a:pt x="1369" y="0"/>
                    </a:moveTo>
                    <a:cubicBezTo>
                      <a:pt x="1286" y="0"/>
                      <a:pt x="1191" y="16"/>
                      <a:pt x="1097" y="16"/>
                    </a:cubicBezTo>
                    <a:lnTo>
                      <a:pt x="283" y="16"/>
                    </a:lnTo>
                    <a:cubicBezTo>
                      <a:pt x="142" y="51"/>
                      <a:pt x="0" y="158"/>
                      <a:pt x="0" y="299"/>
                    </a:cubicBezTo>
                    <a:cubicBezTo>
                      <a:pt x="0" y="476"/>
                      <a:pt x="106" y="582"/>
                      <a:pt x="283" y="582"/>
                    </a:cubicBezTo>
                    <a:lnTo>
                      <a:pt x="991" y="582"/>
                    </a:lnTo>
                    <a:cubicBezTo>
                      <a:pt x="1095" y="582"/>
                      <a:pt x="1200" y="548"/>
                      <a:pt x="1305" y="547"/>
                    </a:cubicBezTo>
                    <a:lnTo>
                      <a:pt x="1305" y="547"/>
                    </a:lnTo>
                    <a:cubicBezTo>
                      <a:pt x="1353" y="622"/>
                      <a:pt x="1441" y="675"/>
                      <a:pt x="1531" y="675"/>
                    </a:cubicBezTo>
                    <a:cubicBezTo>
                      <a:pt x="1564" y="675"/>
                      <a:pt x="1597" y="668"/>
                      <a:pt x="1628" y="653"/>
                    </a:cubicBezTo>
                    <a:cubicBezTo>
                      <a:pt x="1769" y="617"/>
                      <a:pt x="1840" y="476"/>
                      <a:pt x="1804" y="334"/>
                    </a:cubicBezTo>
                    <a:cubicBezTo>
                      <a:pt x="1769" y="193"/>
                      <a:pt x="1628" y="51"/>
                      <a:pt x="1486" y="16"/>
                    </a:cubicBezTo>
                    <a:cubicBezTo>
                      <a:pt x="1451" y="4"/>
                      <a:pt x="1411" y="0"/>
                      <a:pt x="1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5"/>
              <p:cNvSpPr/>
              <p:nvPr/>
            </p:nvSpPr>
            <p:spPr>
              <a:xfrm>
                <a:off x="-1165050" y="3516175"/>
                <a:ext cx="478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608" extrusionOk="0">
                    <a:moveTo>
                      <a:pt x="1628" y="1"/>
                    </a:moveTo>
                    <a:cubicBezTo>
                      <a:pt x="1168" y="36"/>
                      <a:pt x="744" y="36"/>
                      <a:pt x="284" y="71"/>
                    </a:cubicBezTo>
                    <a:cubicBezTo>
                      <a:pt x="142" y="71"/>
                      <a:pt x="1" y="177"/>
                      <a:pt x="36" y="354"/>
                    </a:cubicBezTo>
                    <a:cubicBezTo>
                      <a:pt x="36" y="481"/>
                      <a:pt x="121" y="607"/>
                      <a:pt x="240" y="607"/>
                    </a:cubicBezTo>
                    <a:cubicBezTo>
                      <a:pt x="254" y="607"/>
                      <a:pt x="269" y="606"/>
                      <a:pt x="284" y="602"/>
                    </a:cubicBezTo>
                    <a:cubicBezTo>
                      <a:pt x="744" y="602"/>
                      <a:pt x="1168" y="567"/>
                      <a:pt x="1628" y="567"/>
                    </a:cubicBezTo>
                    <a:cubicBezTo>
                      <a:pt x="1770" y="567"/>
                      <a:pt x="1911" y="425"/>
                      <a:pt x="1911" y="284"/>
                    </a:cubicBezTo>
                    <a:cubicBezTo>
                      <a:pt x="1911" y="142"/>
                      <a:pt x="1770" y="1"/>
                      <a:pt x="16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5"/>
              <p:cNvSpPr/>
              <p:nvPr/>
            </p:nvSpPr>
            <p:spPr>
              <a:xfrm>
                <a:off x="-1010275" y="3319200"/>
                <a:ext cx="109325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476" extrusionOk="0">
                    <a:moveTo>
                      <a:pt x="2912" y="550"/>
                    </a:moveTo>
                    <a:cubicBezTo>
                      <a:pt x="2962" y="550"/>
                      <a:pt x="3012" y="553"/>
                      <a:pt x="3062" y="560"/>
                    </a:cubicBezTo>
                    <a:lnTo>
                      <a:pt x="3062" y="560"/>
                    </a:lnTo>
                    <a:cubicBezTo>
                      <a:pt x="3062" y="605"/>
                      <a:pt x="3078" y="652"/>
                      <a:pt x="3113" y="699"/>
                    </a:cubicBezTo>
                    <a:cubicBezTo>
                      <a:pt x="3573" y="1371"/>
                      <a:pt x="3785" y="2184"/>
                      <a:pt x="3679" y="2963"/>
                    </a:cubicBezTo>
                    <a:cubicBezTo>
                      <a:pt x="3609" y="3670"/>
                      <a:pt x="3255" y="4625"/>
                      <a:pt x="2512" y="4873"/>
                    </a:cubicBezTo>
                    <a:cubicBezTo>
                      <a:pt x="2394" y="4908"/>
                      <a:pt x="2268" y="4924"/>
                      <a:pt x="2141" y="4924"/>
                    </a:cubicBezTo>
                    <a:cubicBezTo>
                      <a:pt x="1887" y="4924"/>
                      <a:pt x="1628" y="4861"/>
                      <a:pt x="1415" y="4767"/>
                    </a:cubicBezTo>
                    <a:cubicBezTo>
                      <a:pt x="1062" y="4625"/>
                      <a:pt x="672" y="4342"/>
                      <a:pt x="566" y="3953"/>
                    </a:cubicBezTo>
                    <a:cubicBezTo>
                      <a:pt x="496" y="3529"/>
                      <a:pt x="637" y="3069"/>
                      <a:pt x="779" y="2715"/>
                    </a:cubicBezTo>
                    <a:cubicBezTo>
                      <a:pt x="885" y="2326"/>
                      <a:pt x="1097" y="1937"/>
                      <a:pt x="1345" y="1618"/>
                    </a:cubicBezTo>
                    <a:cubicBezTo>
                      <a:pt x="1592" y="1265"/>
                      <a:pt x="1946" y="876"/>
                      <a:pt x="2370" y="699"/>
                    </a:cubicBezTo>
                    <a:cubicBezTo>
                      <a:pt x="2543" y="598"/>
                      <a:pt x="2728" y="550"/>
                      <a:pt x="2912" y="550"/>
                    </a:cubicBezTo>
                    <a:close/>
                    <a:moveTo>
                      <a:pt x="2950" y="0"/>
                    </a:moveTo>
                    <a:cubicBezTo>
                      <a:pt x="2804" y="0"/>
                      <a:pt x="2656" y="21"/>
                      <a:pt x="2512" y="62"/>
                    </a:cubicBezTo>
                    <a:cubicBezTo>
                      <a:pt x="1981" y="168"/>
                      <a:pt x="1557" y="522"/>
                      <a:pt x="1203" y="911"/>
                    </a:cubicBezTo>
                    <a:cubicBezTo>
                      <a:pt x="531" y="1654"/>
                      <a:pt x="0" y="2680"/>
                      <a:pt x="0" y="3705"/>
                    </a:cubicBezTo>
                    <a:cubicBezTo>
                      <a:pt x="0" y="4731"/>
                      <a:pt x="1097" y="5474"/>
                      <a:pt x="2087" y="5474"/>
                    </a:cubicBezTo>
                    <a:cubicBezTo>
                      <a:pt x="2107" y="5475"/>
                      <a:pt x="2127" y="5475"/>
                      <a:pt x="2147" y="5475"/>
                    </a:cubicBezTo>
                    <a:cubicBezTo>
                      <a:pt x="3139" y="5475"/>
                      <a:pt x="3792" y="4607"/>
                      <a:pt x="4104" y="3705"/>
                    </a:cubicBezTo>
                    <a:cubicBezTo>
                      <a:pt x="4372" y="2781"/>
                      <a:pt x="4288" y="1755"/>
                      <a:pt x="3874" y="883"/>
                    </a:cubicBezTo>
                    <a:lnTo>
                      <a:pt x="3874" y="883"/>
                    </a:lnTo>
                    <a:cubicBezTo>
                      <a:pt x="4052" y="827"/>
                      <a:pt x="4141" y="505"/>
                      <a:pt x="3927" y="345"/>
                    </a:cubicBezTo>
                    <a:cubicBezTo>
                      <a:pt x="3651" y="120"/>
                      <a:pt x="3305" y="0"/>
                      <a:pt x="29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5"/>
              <p:cNvSpPr/>
              <p:nvPr/>
            </p:nvSpPr>
            <p:spPr>
              <a:xfrm>
                <a:off x="-957225" y="3412475"/>
                <a:ext cx="36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2602" extrusionOk="0">
                    <a:moveTo>
                      <a:pt x="321" y="1"/>
                    </a:moveTo>
                    <a:cubicBezTo>
                      <a:pt x="297" y="1"/>
                      <a:pt x="273" y="4"/>
                      <a:pt x="248" y="10"/>
                    </a:cubicBezTo>
                    <a:cubicBezTo>
                      <a:pt x="107" y="45"/>
                      <a:pt x="1" y="187"/>
                      <a:pt x="72" y="328"/>
                    </a:cubicBezTo>
                    <a:cubicBezTo>
                      <a:pt x="319" y="1036"/>
                      <a:pt x="602" y="1708"/>
                      <a:pt x="850" y="2415"/>
                    </a:cubicBezTo>
                    <a:cubicBezTo>
                      <a:pt x="908" y="2533"/>
                      <a:pt x="991" y="2601"/>
                      <a:pt x="1119" y="2601"/>
                    </a:cubicBezTo>
                    <a:cubicBezTo>
                      <a:pt x="1145" y="2601"/>
                      <a:pt x="1173" y="2598"/>
                      <a:pt x="1204" y="2592"/>
                    </a:cubicBezTo>
                    <a:cubicBezTo>
                      <a:pt x="1310" y="2557"/>
                      <a:pt x="1451" y="2415"/>
                      <a:pt x="1380" y="2274"/>
                    </a:cubicBezTo>
                    <a:cubicBezTo>
                      <a:pt x="1133" y="1566"/>
                      <a:pt x="850" y="894"/>
                      <a:pt x="602" y="187"/>
                    </a:cubicBezTo>
                    <a:cubicBezTo>
                      <a:pt x="544" y="70"/>
                      <a:pt x="436" y="1"/>
                      <a:pt x="3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5"/>
              <p:cNvSpPr/>
              <p:nvPr/>
            </p:nvSpPr>
            <p:spPr>
              <a:xfrm>
                <a:off x="-1029725" y="3503750"/>
                <a:ext cx="15382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699" extrusionOk="0">
                    <a:moveTo>
                      <a:pt x="5834" y="1"/>
                    </a:moveTo>
                    <a:cubicBezTo>
                      <a:pt x="5824" y="1"/>
                      <a:pt x="5813" y="1"/>
                      <a:pt x="5801" y="2"/>
                    </a:cubicBezTo>
                    <a:cubicBezTo>
                      <a:pt x="4575" y="97"/>
                      <a:pt x="3365" y="160"/>
                      <a:pt x="2159" y="160"/>
                    </a:cubicBezTo>
                    <a:cubicBezTo>
                      <a:pt x="1557" y="160"/>
                      <a:pt x="955" y="144"/>
                      <a:pt x="354" y="108"/>
                    </a:cubicBezTo>
                    <a:cubicBezTo>
                      <a:pt x="343" y="107"/>
                      <a:pt x="333" y="107"/>
                      <a:pt x="323" y="107"/>
                    </a:cubicBezTo>
                    <a:cubicBezTo>
                      <a:pt x="0" y="107"/>
                      <a:pt x="11" y="639"/>
                      <a:pt x="354" y="639"/>
                    </a:cubicBezTo>
                    <a:cubicBezTo>
                      <a:pt x="1030" y="679"/>
                      <a:pt x="1707" y="699"/>
                      <a:pt x="2385" y="699"/>
                    </a:cubicBezTo>
                    <a:cubicBezTo>
                      <a:pt x="3516" y="699"/>
                      <a:pt x="4652" y="644"/>
                      <a:pt x="5801" y="533"/>
                    </a:cubicBezTo>
                    <a:cubicBezTo>
                      <a:pt x="6110" y="499"/>
                      <a:pt x="6153" y="1"/>
                      <a:pt x="58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>
                <a:off x="-998775" y="3554650"/>
                <a:ext cx="91350" cy="12642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5057" extrusionOk="0">
                    <a:moveTo>
                      <a:pt x="283" y="0"/>
                    </a:moveTo>
                    <a:cubicBezTo>
                      <a:pt x="142" y="0"/>
                      <a:pt x="0" y="89"/>
                      <a:pt x="0" y="266"/>
                    </a:cubicBezTo>
                    <a:cubicBezTo>
                      <a:pt x="36" y="1787"/>
                      <a:pt x="71" y="3272"/>
                      <a:pt x="106" y="4794"/>
                    </a:cubicBezTo>
                    <a:cubicBezTo>
                      <a:pt x="106" y="4967"/>
                      <a:pt x="232" y="5056"/>
                      <a:pt x="369" y="5056"/>
                    </a:cubicBezTo>
                    <a:cubicBezTo>
                      <a:pt x="484" y="5056"/>
                      <a:pt x="608" y="4993"/>
                      <a:pt x="672" y="4864"/>
                    </a:cubicBezTo>
                    <a:cubicBezTo>
                      <a:pt x="1274" y="3308"/>
                      <a:pt x="2476" y="2034"/>
                      <a:pt x="3467" y="726"/>
                    </a:cubicBezTo>
                    <a:cubicBezTo>
                      <a:pt x="3654" y="512"/>
                      <a:pt x="3478" y="238"/>
                      <a:pt x="3274" y="238"/>
                    </a:cubicBezTo>
                    <a:cubicBezTo>
                      <a:pt x="3208" y="238"/>
                      <a:pt x="3139" y="267"/>
                      <a:pt x="3078" y="336"/>
                    </a:cubicBezTo>
                    <a:cubicBezTo>
                      <a:pt x="2258" y="1402"/>
                      <a:pt x="1334" y="2446"/>
                      <a:pt x="645" y="3632"/>
                    </a:cubicBezTo>
                    <a:lnTo>
                      <a:pt x="645" y="3632"/>
                    </a:lnTo>
                    <a:cubicBezTo>
                      <a:pt x="619" y="2510"/>
                      <a:pt x="593" y="1398"/>
                      <a:pt x="566" y="266"/>
                    </a:cubicBezTo>
                    <a:cubicBezTo>
                      <a:pt x="566" y="89"/>
                      <a:pt x="425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5"/>
            <p:cNvGrpSpPr/>
            <p:nvPr/>
          </p:nvGrpSpPr>
          <p:grpSpPr>
            <a:xfrm rot="-7239869" flipH="1">
              <a:off x="8356524" y="565248"/>
              <a:ext cx="482550" cy="632679"/>
              <a:chOff x="1433025" y="842400"/>
              <a:chExt cx="299325" cy="392450"/>
            </a:xfrm>
          </p:grpSpPr>
          <p:sp>
            <p:nvSpPr>
              <p:cNvPr id="1080" name="Google Shape;1080;p25"/>
              <p:cNvSpPr/>
              <p:nvPr/>
            </p:nvSpPr>
            <p:spPr>
              <a:xfrm>
                <a:off x="1439425" y="865150"/>
                <a:ext cx="29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4788" extrusionOk="0">
                    <a:moveTo>
                      <a:pt x="11717" y="0"/>
                    </a:moveTo>
                    <a:lnTo>
                      <a:pt x="10693" y="626"/>
                    </a:lnTo>
                    <a:lnTo>
                      <a:pt x="8902" y="1792"/>
                    </a:lnTo>
                    <a:lnTo>
                      <a:pt x="1" y="13337"/>
                    </a:lnTo>
                    <a:lnTo>
                      <a:pt x="939" y="14048"/>
                    </a:lnTo>
                    <a:lnTo>
                      <a:pt x="1878" y="14787"/>
                    </a:lnTo>
                    <a:lnTo>
                      <a:pt x="10750" y="3214"/>
                    </a:lnTo>
                    <a:lnTo>
                      <a:pt x="11376" y="1138"/>
                    </a:lnTo>
                    <a:lnTo>
                      <a:pt x="1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5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5"/>
              <p:cNvSpPr/>
              <p:nvPr/>
            </p:nvSpPr>
            <p:spPr>
              <a:xfrm>
                <a:off x="1677600" y="865150"/>
                <a:ext cx="398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32" extrusionOk="0">
                    <a:moveTo>
                      <a:pt x="1251" y="0"/>
                    </a:moveTo>
                    <a:lnTo>
                      <a:pt x="0" y="1593"/>
                    </a:lnTo>
                    <a:lnTo>
                      <a:pt x="967" y="2332"/>
                    </a:lnTo>
                    <a:lnTo>
                      <a:pt x="1593" y="256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>
                <a:off x="1708875" y="842400"/>
                <a:ext cx="170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167" extrusionOk="0">
                    <a:moveTo>
                      <a:pt x="683" y="0"/>
                    </a:moveTo>
                    <a:lnTo>
                      <a:pt x="0" y="910"/>
                    </a:lnTo>
                    <a:lnTo>
                      <a:pt x="342" y="116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>
                <a:off x="1433025" y="887175"/>
                <a:ext cx="2446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11" y="12285"/>
                    </a:lnTo>
                    <a:lnTo>
                      <a:pt x="9783" y="712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1700350" y="842400"/>
                <a:ext cx="256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11" extrusionOk="0">
                    <a:moveTo>
                      <a:pt x="1024" y="0"/>
                    </a:moveTo>
                    <a:lnTo>
                      <a:pt x="0" y="654"/>
                    </a:lnTo>
                    <a:lnTo>
                      <a:pt x="341" y="910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9" name="Google Shape;1089;p25"/>
          <p:cNvGrpSpPr/>
          <p:nvPr/>
        </p:nvGrpSpPr>
        <p:grpSpPr>
          <a:xfrm>
            <a:off x="-849921" y="9"/>
            <a:ext cx="10226648" cy="5666113"/>
            <a:chOff x="-849921" y="9"/>
            <a:chExt cx="10226648" cy="5666113"/>
          </a:xfrm>
        </p:grpSpPr>
        <p:grpSp>
          <p:nvGrpSpPr>
            <p:cNvPr id="1090" name="Google Shape;1090;p25"/>
            <p:cNvGrpSpPr/>
            <p:nvPr/>
          </p:nvGrpSpPr>
          <p:grpSpPr>
            <a:xfrm rot="709407">
              <a:off x="-760949" y="134705"/>
              <a:ext cx="1419920" cy="1015487"/>
              <a:chOff x="3612103" y="2520936"/>
              <a:chExt cx="1419896" cy="1015470"/>
            </a:xfrm>
          </p:grpSpPr>
          <p:grpSp>
            <p:nvGrpSpPr>
              <p:cNvPr id="1091" name="Google Shape;1091;p25"/>
              <p:cNvGrpSpPr/>
              <p:nvPr/>
            </p:nvGrpSpPr>
            <p:grpSpPr>
              <a:xfrm>
                <a:off x="3612103" y="2520936"/>
                <a:ext cx="1419896" cy="1015470"/>
                <a:chOff x="6152980" y="1350375"/>
                <a:chExt cx="1225845" cy="876690"/>
              </a:xfrm>
            </p:grpSpPr>
            <p:sp>
              <p:nvSpPr>
                <p:cNvPr id="1092" name="Google Shape;1092;p25"/>
                <p:cNvSpPr/>
                <p:nvPr/>
              </p:nvSpPr>
              <p:spPr>
                <a:xfrm>
                  <a:off x="6152980" y="1372065"/>
                  <a:ext cx="11982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093" name="Google Shape;1093;p25"/>
                <p:cNvSpPr/>
                <p:nvPr/>
              </p:nvSpPr>
              <p:spPr>
                <a:xfrm>
                  <a:off x="6180625" y="1350375"/>
                  <a:ext cx="1198200" cy="855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094" name="Google Shape;1094;p25"/>
                <p:cNvSpPr/>
                <p:nvPr/>
              </p:nvSpPr>
              <p:spPr>
                <a:xfrm>
                  <a:off x="6765775" y="1350375"/>
                  <a:ext cx="27900" cy="85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  <p:grpSp>
            <p:nvGrpSpPr>
              <p:cNvPr id="1095" name="Google Shape;1095;p25"/>
              <p:cNvGrpSpPr/>
              <p:nvPr/>
            </p:nvGrpSpPr>
            <p:grpSpPr>
              <a:xfrm>
                <a:off x="4540422" y="2738633"/>
                <a:ext cx="289995" cy="579983"/>
                <a:chOff x="6020096" y="3319663"/>
                <a:chExt cx="368716" cy="737422"/>
              </a:xfrm>
            </p:grpSpPr>
            <p:sp>
              <p:nvSpPr>
                <p:cNvPr id="1096" name="Google Shape;1096;p25"/>
                <p:cNvSpPr/>
                <p:nvPr/>
              </p:nvSpPr>
              <p:spPr>
                <a:xfrm>
                  <a:off x="6022330" y="3319675"/>
                  <a:ext cx="364800" cy="3666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  <p:sp>
              <p:nvSpPr>
                <p:cNvPr id="1097" name="Google Shape;1097;p25"/>
                <p:cNvSpPr/>
                <p:nvPr/>
              </p:nvSpPr>
              <p:spPr>
                <a:xfrm>
                  <a:off x="6020096" y="3319663"/>
                  <a:ext cx="368716" cy="737422"/>
                </a:xfrm>
                <a:prstGeom prst="flowChartSor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Archivo"/>
                    <a:ea typeface="Archivo"/>
                    <a:cs typeface="Archivo"/>
                    <a:sym typeface="Archivo"/>
                  </a:endParaRPr>
                </a:p>
              </p:txBody>
            </p:sp>
          </p:grpSp>
        </p:grpSp>
        <p:grpSp>
          <p:nvGrpSpPr>
            <p:cNvPr id="1098" name="Google Shape;1098;p25"/>
            <p:cNvGrpSpPr/>
            <p:nvPr/>
          </p:nvGrpSpPr>
          <p:grpSpPr>
            <a:xfrm>
              <a:off x="7893976" y="3523866"/>
              <a:ext cx="1482750" cy="2142257"/>
              <a:chOff x="7741576" y="3295266"/>
              <a:chExt cx="1482750" cy="2142257"/>
            </a:xfrm>
          </p:grpSpPr>
          <p:grpSp>
            <p:nvGrpSpPr>
              <p:cNvPr id="1099" name="Google Shape;1099;p25"/>
              <p:cNvGrpSpPr/>
              <p:nvPr/>
            </p:nvGrpSpPr>
            <p:grpSpPr>
              <a:xfrm rot="10800000" flipH="1">
                <a:off x="7741576" y="3295266"/>
                <a:ext cx="1482750" cy="2142257"/>
                <a:chOff x="3415075" y="638350"/>
                <a:chExt cx="837475" cy="1209973"/>
              </a:xfrm>
            </p:grpSpPr>
            <p:sp>
              <p:nvSpPr>
                <p:cNvPr id="1100" name="Google Shape;1100;p25"/>
                <p:cNvSpPr/>
                <p:nvPr/>
              </p:nvSpPr>
              <p:spPr>
                <a:xfrm>
                  <a:off x="3415075" y="668173"/>
                  <a:ext cx="833200" cy="11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28" h="47206" extrusionOk="0">
                      <a:moveTo>
                        <a:pt x="33328" y="0"/>
                      </a:moveTo>
                      <a:lnTo>
                        <a:pt x="18626" y="9527"/>
                      </a:lnTo>
                      <a:lnTo>
                        <a:pt x="18598" y="9498"/>
                      </a:lnTo>
                      <a:lnTo>
                        <a:pt x="17403" y="10266"/>
                      </a:lnTo>
                      <a:lnTo>
                        <a:pt x="17432" y="10294"/>
                      </a:lnTo>
                      <a:lnTo>
                        <a:pt x="0" y="21584"/>
                      </a:lnTo>
                      <a:lnTo>
                        <a:pt x="16607" y="47205"/>
                      </a:lnTo>
                      <a:lnTo>
                        <a:pt x="33328" y="36371"/>
                      </a:lnTo>
                      <a:lnTo>
                        <a:pt x="3332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5"/>
                <p:cNvSpPr/>
                <p:nvPr/>
              </p:nvSpPr>
              <p:spPr>
                <a:xfrm>
                  <a:off x="3426450" y="638350"/>
                  <a:ext cx="826100" cy="11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4" h="47036" extrusionOk="0">
                      <a:moveTo>
                        <a:pt x="33044" y="1"/>
                      </a:moveTo>
                      <a:lnTo>
                        <a:pt x="0" y="21414"/>
                      </a:lnTo>
                      <a:lnTo>
                        <a:pt x="16607" y="47035"/>
                      </a:lnTo>
                      <a:lnTo>
                        <a:pt x="33044" y="36400"/>
                      </a:lnTo>
                      <a:lnTo>
                        <a:pt x="3304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5"/>
                <p:cNvSpPr/>
                <p:nvPr/>
              </p:nvSpPr>
              <p:spPr>
                <a:xfrm>
                  <a:off x="3861525" y="870825"/>
                  <a:ext cx="391025" cy="6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1" h="24969" extrusionOk="0">
                      <a:moveTo>
                        <a:pt x="1195" y="1"/>
                      </a:moveTo>
                      <a:lnTo>
                        <a:pt x="1" y="797"/>
                      </a:lnTo>
                      <a:lnTo>
                        <a:pt x="15641" y="24968"/>
                      </a:lnTo>
                      <a:lnTo>
                        <a:pt x="15641" y="22352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5"/>
                <p:cNvSpPr/>
                <p:nvPr/>
              </p:nvSpPr>
              <p:spPr>
                <a:xfrm>
                  <a:off x="3519575" y="981025"/>
                  <a:ext cx="31710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4" h="8475" extrusionOk="0">
                      <a:moveTo>
                        <a:pt x="12314" y="0"/>
                      </a:moveTo>
                      <a:lnTo>
                        <a:pt x="1" y="7877"/>
                      </a:lnTo>
                      <a:lnTo>
                        <a:pt x="370" y="8474"/>
                      </a:lnTo>
                      <a:lnTo>
                        <a:pt x="12683" y="598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5"/>
                <p:cNvSpPr/>
                <p:nvPr/>
              </p:nvSpPr>
              <p:spPr>
                <a:xfrm>
                  <a:off x="3885700" y="1498575"/>
                  <a:ext cx="31780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2" h="8475" extrusionOk="0">
                      <a:moveTo>
                        <a:pt x="12314" y="0"/>
                      </a:moveTo>
                      <a:lnTo>
                        <a:pt x="1" y="7877"/>
                      </a:lnTo>
                      <a:lnTo>
                        <a:pt x="399" y="8474"/>
                      </a:lnTo>
                      <a:lnTo>
                        <a:pt x="12712" y="597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5"/>
                <p:cNvSpPr/>
                <p:nvPr/>
              </p:nvSpPr>
              <p:spPr>
                <a:xfrm>
                  <a:off x="3857975" y="1460900"/>
                  <a:ext cx="317800" cy="21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2" h="8475" extrusionOk="0">
                      <a:moveTo>
                        <a:pt x="12314" y="0"/>
                      </a:moveTo>
                      <a:lnTo>
                        <a:pt x="0" y="7877"/>
                      </a:lnTo>
                      <a:lnTo>
                        <a:pt x="399" y="8474"/>
                      </a:lnTo>
                      <a:lnTo>
                        <a:pt x="12712" y="597"/>
                      </a:lnTo>
                      <a:lnTo>
                        <a:pt x="1231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06" name="Google Shape;1106;p25"/>
              <p:cNvSpPr/>
              <p:nvPr/>
            </p:nvSpPr>
            <p:spPr>
              <a:xfrm rot="-3509951">
                <a:off x="8305956" y="4332068"/>
                <a:ext cx="137222" cy="224484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07" name="Google Shape;1107;p25"/>
              <p:cNvSpPr/>
              <p:nvPr/>
            </p:nvSpPr>
            <p:spPr>
              <a:xfrm rot="-3509951">
                <a:off x="8377614" y="4215212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08" name="Google Shape;1108;p25"/>
              <p:cNvSpPr/>
              <p:nvPr/>
            </p:nvSpPr>
            <p:spPr>
              <a:xfrm rot="-3509951">
                <a:off x="8449273" y="4098357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09" name="Google Shape;1109;p25"/>
              <p:cNvSpPr/>
              <p:nvPr/>
            </p:nvSpPr>
            <p:spPr>
              <a:xfrm rot="-3509951">
                <a:off x="8520931" y="3981501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10" name="Google Shape;1110;p25"/>
              <p:cNvSpPr/>
              <p:nvPr/>
            </p:nvSpPr>
            <p:spPr>
              <a:xfrm rot="-3509951">
                <a:off x="8592589" y="3864646"/>
                <a:ext cx="137222" cy="224484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1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13" name="Google Shape;111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26"/>
          <p:cNvSpPr txBox="1">
            <a:spLocks noGrp="1"/>
          </p:cNvSpPr>
          <p:nvPr>
            <p:ph type="subTitle" idx="1"/>
          </p:nvPr>
        </p:nvSpPr>
        <p:spPr>
          <a:xfrm>
            <a:off x="937625" y="25351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26"/>
          <p:cNvSpPr txBox="1">
            <a:spLocks noGrp="1"/>
          </p:cNvSpPr>
          <p:nvPr>
            <p:ph type="subTitle" idx="2"/>
          </p:nvPr>
        </p:nvSpPr>
        <p:spPr>
          <a:xfrm>
            <a:off x="3484350" y="25351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26"/>
          <p:cNvSpPr txBox="1">
            <a:spLocks noGrp="1"/>
          </p:cNvSpPr>
          <p:nvPr>
            <p:ph type="subTitle" idx="3"/>
          </p:nvPr>
        </p:nvSpPr>
        <p:spPr>
          <a:xfrm>
            <a:off x="6031075" y="25351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6"/>
          <p:cNvSpPr txBox="1">
            <a:spLocks noGrp="1"/>
          </p:cNvSpPr>
          <p:nvPr>
            <p:ph type="subTitle" idx="4"/>
          </p:nvPr>
        </p:nvSpPr>
        <p:spPr>
          <a:xfrm>
            <a:off x="937625" y="2020601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118" name="Google Shape;1118;p26"/>
          <p:cNvSpPr txBox="1">
            <a:spLocks noGrp="1"/>
          </p:cNvSpPr>
          <p:nvPr>
            <p:ph type="subTitle" idx="5"/>
          </p:nvPr>
        </p:nvSpPr>
        <p:spPr>
          <a:xfrm>
            <a:off x="3484350" y="2020601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119" name="Google Shape;1119;p26"/>
          <p:cNvSpPr txBox="1">
            <a:spLocks noGrp="1"/>
          </p:cNvSpPr>
          <p:nvPr>
            <p:ph type="subTitle" idx="6"/>
          </p:nvPr>
        </p:nvSpPr>
        <p:spPr>
          <a:xfrm>
            <a:off x="6031075" y="2020601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jalla One"/>
              <a:buNone/>
              <a:defRPr sz="24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grpSp>
        <p:nvGrpSpPr>
          <p:cNvPr id="1120" name="Google Shape;1120;p26"/>
          <p:cNvGrpSpPr/>
          <p:nvPr/>
        </p:nvGrpSpPr>
        <p:grpSpPr>
          <a:xfrm rot="1311915" flipH="1">
            <a:off x="-514990" y="813521"/>
            <a:ext cx="1372530" cy="1983012"/>
            <a:chOff x="7771375" y="3541344"/>
            <a:chExt cx="1372622" cy="1983145"/>
          </a:xfrm>
        </p:grpSpPr>
        <p:grpSp>
          <p:nvGrpSpPr>
            <p:cNvPr id="1121" name="Google Shape;1121;p26"/>
            <p:cNvGrpSpPr/>
            <p:nvPr/>
          </p:nvGrpSpPr>
          <p:grpSpPr>
            <a:xfrm rot="10800000" flipH="1">
              <a:off x="7771375" y="3541344"/>
              <a:ext cx="1372622" cy="1983145"/>
              <a:chOff x="3415075" y="638350"/>
              <a:chExt cx="837475" cy="1209973"/>
            </a:xfrm>
          </p:grpSpPr>
          <p:sp>
            <p:nvSpPr>
              <p:cNvPr id="1122" name="Google Shape;1122;p26"/>
              <p:cNvSpPr/>
              <p:nvPr/>
            </p:nvSpPr>
            <p:spPr>
              <a:xfrm>
                <a:off x="3415075" y="668173"/>
                <a:ext cx="833200" cy="1180150"/>
              </a:xfrm>
              <a:custGeom>
                <a:avLst/>
                <a:gdLst/>
                <a:ahLst/>
                <a:cxnLst/>
                <a:rect l="l" t="t" r="r" b="b"/>
                <a:pathLst>
                  <a:path w="33328" h="47206" extrusionOk="0">
                    <a:moveTo>
                      <a:pt x="33328" y="0"/>
                    </a:moveTo>
                    <a:lnTo>
                      <a:pt x="18626" y="9527"/>
                    </a:lnTo>
                    <a:lnTo>
                      <a:pt x="18598" y="9498"/>
                    </a:lnTo>
                    <a:lnTo>
                      <a:pt x="17403" y="10266"/>
                    </a:lnTo>
                    <a:lnTo>
                      <a:pt x="17432" y="10294"/>
                    </a:lnTo>
                    <a:lnTo>
                      <a:pt x="0" y="21584"/>
                    </a:lnTo>
                    <a:lnTo>
                      <a:pt x="16607" y="47205"/>
                    </a:lnTo>
                    <a:lnTo>
                      <a:pt x="33328" y="36371"/>
                    </a:lnTo>
                    <a:lnTo>
                      <a:pt x="3332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6"/>
              <p:cNvSpPr/>
              <p:nvPr/>
            </p:nvSpPr>
            <p:spPr>
              <a:xfrm>
                <a:off x="3426450" y="638350"/>
                <a:ext cx="826100" cy="1175900"/>
              </a:xfrm>
              <a:custGeom>
                <a:avLst/>
                <a:gdLst/>
                <a:ahLst/>
                <a:cxnLst/>
                <a:rect l="l" t="t" r="r" b="b"/>
                <a:pathLst>
                  <a:path w="33044" h="47036" extrusionOk="0">
                    <a:moveTo>
                      <a:pt x="33044" y="1"/>
                    </a:moveTo>
                    <a:lnTo>
                      <a:pt x="0" y="21414"/>
                    </a:lnTo>
                    <a:lnTo>
                      <a:pt x="16607" y="47035"/>
                    </a:lnTo>
                    <a:lnTo>
                      <a:pt x="33044" y="36400"/>
                    </a:lnTo>
                    <a:lnTo>
                      <a:pt x="330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6"/>
              <p:cNvSpPr/>
              <p:nvPr/>
            </p:nvSpPr>
            <p:spPr>
              <a:xfrm>
                <a:off x="3861525" y="870825"/>
                <a:ext cx="391025" cy="624225"/>
              </a:xfrm>
              <a:custGeom>
                <a:avLst/>
                <a:gdLst/>
                <a:ahLst/>
                <a:cxnLst/>
                <a:rect l="l" t="t" r="r" b="b"/>
                <a:pathLst>
                  <a:path w="15641" h="24969" extrusionOk="0">
                    <a:moveTo>
                      <a:pt x="1195" y="1"/>
                    </a:moveTo>
                    <a:lnTo>
                      <a:pt x="1" y="797"/>
                    </a:lnTo>
                    <a:lnTo>
                      <a:pt x="15641" y="24968"/>
                    </a:lnTo>
                    <a:lnTo>
                      <a:pt x="15641" y="22352"/>
                    </a:lnTo>
                    <a:lnTo>
                      <a:pt x="11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6"/>
              <p:cNvSpPr/>
              <p:nvPr/>
            </p:nvSpPr>
            <p:spPr>
              <a:xfrm>
                <a:off x="3519575" y="981025"/>
                <a:ext cx="3171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8475" extrusionOk="0">
                    <a:moveTo>
                      <a:pt x="12314" y="0"/>
                    </a:moveTo>
                    <a:lnTo>
                      <a:pt x="1" y="7877"/>
                    </a:lnTo>
                    <a:lnTo>
                      <a:pt x="370" y="8474"/>
                    </a:lnTo>
                    <a:lnTo>
                      <a:pt x="12683" y="598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6"/>
              <p:cNvSpPr/>
              <p:nvPr/>
            </p:nvSpPr>
            <p:spPr>
              <a:xfrm>
                <a:off x="3885700" y="1498575"/>
                <a:ext cx="3178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8475" extrusionOk="0">
                    <a:moveTo>
                      <a:pt x="12314" y="0"/>
                    </a:moveTo>
                    <a:lnTo>
                      <a:pt x="1" y="7877"/>
                    </a:lnTo>
                    <a:lnTo>
                      <a:pt x="399" y="8474"/>
                    </a:lnTo>
                    <a:lnTo>
                      <a:pt x="12712" y="597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6"/>
              <p:cNvSpPr/>
              <p:nvPr/>
            </p:nvSpPr>
            <p:spPr>
              <a:xfrm>
                <a:off x="3857975" y="1460900"/>
                <a:ext cx="3178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8475" extrusionOk="0">
                    <a:moveTo>
                      <a:pt x="12314" y="0"/>
                    </a:moveTo>
                    <a:lnTo>
                      <a:pt x="0" y="7877"/>
                    </a:lnTo>
                    <a:lnTo>
                      <a:pt x="399" y="8474"/>
                    </a:lnTo>
                    <a:lnTo>
                      <a:pt x="12712" y="597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8" name="Google Shape;1128;p26"/>
            <p:cNvGrpSpPr/>
            <p:nvPr/>
          </p:nvGrpSpPr>
          <p:grpSpPr>
            <a:xfrm>
              <a:off x="8180023" y="4032649"/>
              <a:ext cx="624851" cy="624834"/>
              <a:chOff x="8180023" y="3651649"/>
              <a:chExt cx="624851" cy="624834"/>
            </a:xfrm>
          </p:grpSpPr>
          <p:sp>
            <p:nvSpPr>
              <p:cNvPr id="1129" name="Google Shape;1129;p26"/>
              <p:cNvSpPr/>
              <p:nvPr/>
            </p:nvSpPr>
            <p:spPr>
              <a:xfrm rot="1958768">
                <a:off x="8371746" y="3680395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0" name="Google Shape;1130;p26"/>
              <p:cNvSpPr/>
              <p:nvPr/>
            </p:nvSpPr>
            <p:spPr>
              <a:xfrm rot="1958768">
                <a:off x="8498582" y="3761880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1" name="Google Shape;1131;p26"/>
              <p:cNvSpPr/>
              <p:nvPr/>
            </p:nvSpPr>
            <p:spPr>
              <a:xfrm rot="1958768">
                <a:off x="8290257" y="3807226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2" name="Google Shape;1132;p26"/>
              <p:cNvSpPr/>
              <p:nvPr/>
            </p:nvSpPr>
            <p:spPr>
              <a:xfrm rot="1958768">
                <a:off x="8417093" y="3888712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3" name="Google Shape;1133;p26"/>
              <p:cNvSpPr/>
              <p:nvPr/>
            </p:nvSpPr>
            <p:spPr>
              <a:xfrm rot="1958768">
                <a:off x="8625419" y="3843366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4" name="Google Shape;1134;p26"/>
              <p:cNvSpPr/>
              <p:nvPr/>
            </p:nvSpPr>
            <p:spPr>
              <a:xfrm rot="1958768">
                <a:off x="8543930" y="3970197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5" name="Google Shape;1135;p26"/>
              <p:cNvSpPr/>
              <p:nvPr/>
            </p:nvSpPr>
            <p:spPr>
              <a:xfrm rot="1958768">
                <a:off x="8208768" y="3934058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6" name="Google Shape;1136;p26"/>
              <p:cNvSpPr/>
              <p:nvPr/>
            </p:nvSpPr>
            <p:spPr>
              <a:xfrm rot="1958768">
                <a:off x="8335605" y="4015543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1137" name="Google Shape;1137;p26"/>
              <p:cNvSpPr/>
              <p:nvPr/>
            </p:nvSpPr>
            <p:spPr>
              <a:xfrm rot="1958768">
                <a:off x="8462441" y="4097029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</p:grpSp>
      <p:grpSp>
        <p:nvGrpSpPr>
          <p:cNvPr id="1138" name="Google Shape;1138;p26"/>
          <p:cNvGrpSpPr/>
          <p:nvPr/>
        </p:nvGrpSpPr>
        <p:grpSpPr>
          <a:xfrm>
            <a:off x="463875" y="1304375"/>
            <a:ext cx="9004472" cy="3783856"/>
            <a:chOff x="463875" y="1304375"/>
            <a:chExt cx="9004472" cy="3783856"/>
          </a:xfrm>
        </p:grpSpPr>
        <p:grpSp>
          <p:nvGrpSpPr>
            <p:cNvPr id="1139" name="Google Shape;1139;p26"/>
            <p:cNvGrpSpPr/>
            <p:nvPr/>
          </p:nvGrpSpPr>
          <p:grpSpPr>
            <a:xfrm>
              <a:off x="8330738" y="1304375"/>
              <a:ext cx="511175" cy="340950"/>
              <a:chOff x="-1058925" y="1794350"/>
              <a:chExt cx="511175" cy="340950"/>
            </a:xfrm>
          </p:grpSpPr>
          <p:sp>
            <p:nvSpPr>
              <p:cNvPr id="1140" name="Google Shape;1140;p26"/>
              <p:cNvSpPr/>
              <p:nvPr/>
            </p:nvSpPr>
            <p:spPr>
              <a:xfrm>
                <a:off x="-985525" y="1848825"/>
                <a:ext cx="875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086" extrusionOk="0">
                    <a:moveTo>
                      <a:pt x="2391" y="1"/>
                    </a:moveTo>
                    <a:cubicBezTo>
                      <a:pt x="2046" y="1"/>
                      <a:pt x="1696" y="27"/>
                      <a:pt x="1345" y="86"/>
                    </a:cubicBezTo>
                    <a:cubicBezTo>
                      <a:pt x="921" y="121"/>
                      <a:pt x="107" y="192"/>
                      <a:pt x="36" y="758"/>
                    </a:cubicBezTo>
                    <a:cubicBezTo>
                      <a:pt x="1" y="899"/>
                      <a:pt x="72" y="1041"/>
                      <a:pt x="213" y="1076"/>
                    </a:cubicBezTo>
                    <a:cubicBezTo>
                      <a:pt x="237" y="1082"/>
                      <a:pt x="263" y="1085"/>
                      <a:pt x="288" y="1085"/>
                    </a:cubicBezTo>
                    <a:cubicBezTo>
                      <a:pt x="411" y="1085"/>
                      <a:pt x="538" y="1016"/>
                      <a:pt x="567" y="899"/>
                    </a:cubicBezTo>
                    <a:cubicBezTo>
                      <a:pt x="567" y="758"/>
                      <a:pt x="744" y="722"/>
                      <a:pt x="885" y="722"/>
                    </a:cubicBezTo>
                    <a:cubicBezTo>
                      <a:pt x="1133" y="652"/>
                      <a:pt x="1380" y="616"/>
                      <a:pt x="1628" y="581"/>
                    </a:cubicBezTo>
                    <a:cubicBezTo>
                      <a:pt x="1893" y="563"/>
                      <a:pt x="2159" y="554"/>
                      <a:pt x="2424" y="554"/>
                    </a:cubicBezTo>
                    <a:cubicBezTo>
                      <a:pt x="2689" y="554"/>
                      <a:pt x="2955" y="563"/>
                      <a:pt x="3220" y="581"/>
                    </a:cubicBezTo>
                    <a:cubicBezTo>
                      <a:pt x="3235" y="585"/>
                      <a:pt x="3250" y="586"/>
                      <a:pt x="3265" y="586"/>
                    </a:cubicBezTo>
                    <a:cubicBezTo>
                      <a:pt x="3390" y="586"/>
                      <a:pt x="3503" y="460"/>
                      <a:pt x="3503" y="333"/>
                    </a:cubicBezTo>
                    <a:cubicBezTo>
                      <a:pt x="3503" y="156"/>
                      <a:pt x="3361" y="50"/>
                      <a:pt x="3220" y="50"/>
                    </a:cubicBezTo>
                    <a:cubicBezTo>
                      <a:pt x="2950" y="18"/>
                      <a:pt x="2672" y="1"/>
                      <a:pt x="23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6"/>
              <p:cNvSpPr/>
              <p:nvPr/>
            </p:nvSpPr>
            <p:spPr>
              <a:xfrm>
                <a:off x="-958100" y="1858925"/>
                <a:ext cx="15050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441" extrusionOk="0">
                    <a:moveTo>
                      <a:pt x="319" y="0"/>
                    </a:moveTo>
                    <a:cubicBezTo>
                      <a:pt x="142" y="0"/>
                      <a:pt x="36" y="106"/>
                      <a:pt x="36" y="248"/>
                    </a:cubicBezTo>
                    <a:cubicBezTo>
                      <a:pt x="0" y="884"/>
                      <a:pt x="0" y="1556"/>
                      <a:pt x="36" y="2193"/>
                    </a:cubicBezTo>
                    <a:cubicBezTo>
                      <a:pt x="36" y="2335"/>
                      <a:pt x="142" y="2441"/>
                      <a:pt x="283" y="2441"/>
                    </a:cubicBezTo>
                    <a:cubicBezTo>
                      <a:pt x="425" y="2441"/>
                      <a:pt x="566" y="2335"/>
                      <a:pt x="566" y="2193"/>
                    </a:cubicBezTo>
                    <a:cubicBezTo>
                      <a:pt x="531" y="1556"/>
                      <a:pt x="531" y="920"/>
                      <a:pt x="602" y="248"/>
                    </a:cubicBezTo>
                    <a:cubicBezTo>
                      <a:pt x="602" y="106"/>
                      <a:pt x="460" y="0"/>
                      <a:pt x="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6"/>
              <p:cNvSpPr/>
              <p:nvPr/>
            </p:nvSpPr>
            <p:spPr>
              <a:xfrm>
                <a:off x="-933525" y="1853150"/>
                <a:ext cx="54150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3169" extrusionOk="0">
                    <a:moveTo>
                      <a:pt x="345" y="1"/>
                    </a:moveTo>
                    <a:cubicBezTo>
                      <a:pt x="181" y="1"/>
                      <a:pt x="0" y="143"/>
                      <a:pt x="43" y="337"/>
                    </a:cubicBezTo>
                    <a:cubicBezTo>
                      <a:pt x="114" y="655"/>
                      <a:pt x="220" y="974"/>
                      <a:pt x="291" y="1292"/>
                    </a:cubicBezTo>
                    <a:cubicBezTo>
                      <a:pt x="362" y="1611"/>
                      <a:pt x="397" y="1894"/>
                      <a:pt x="539" y="2177"/>
                    </a:cubicBezTo>
                    <a:cubicBezTo>
                      <a:pt x="744" y="2689"/>
                      <a:pt x="1147" y="3169"/>
                      <a:pt x="1748" y="3169"/>
                    </a:cubicBezTo>
                    <a:cubicBezTo>
                      <a:pt x="1769" y="3169"/>
                      <a:pt x="1790" y="3168"/>
                      <a:pt x="1812" y="3167"/>
                    </a:cubicBezTo>
                    <a:cubicBezTo>
                      <a:pt x="2166" y="3167"/>
                      <a:pt x="2166" y="2636"/>
                      <a:pt x="1812" y="2636"/>
                    </a:cubicBezTo>
                    <a:cubicBezTo>
                      <a:pt x="1352" y="2636"/>
                      <a:pt x="1105" y="2177"/>
                      <a:pt x="963" y="1823"/>
                    </a:cubicBezTo>
                    <a:cubicBezTo>
                      <a:pt x="822" y="1292"/>
                      <a:pt x="715" y="726"/>
                      <a:pt x="574" y="196"/>
                    </a:cubicBezTo>
                    <a:cubicBezTo>
                      <a:pt x="546" y="58"/>
                      <a:pt x="449" y="1"/>
                      <a:pt x="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6"/>
              <p:cNvSpPr/>
              <p:nvPr/>
            </p:nvSpPr>
            <p:spPr>
              <a:xfrm>
                <a:off x="-865250" y="1806300"/>
                <a:ext cx="26025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013" extrusionOk="0">
                    <a:moveTo>
                      <a:pt x="266" y="0"/>
                    </a:moveTo>
                    <a:cubicBezTo>
                      <a:pt x="133" y="0"/>
                      <a:pt x="1" y="89"/>
                      <a:pt x="1" y="266"/>
                    </a:cubicBezTo>
                    <a:lnTo>
                      <a:pt x="1" y="301"/>
                    </a:lnTo>
                    <a:cubicBezTo>
                      <a:pt x="1" y="1641"/>
                      <a:pt x="138" y="2981"/>
                      <a:pt x="364" y="4297"/>
                    </a:cubicBezTo>
                    <a:lnTo>
                      <a:pt x="364" y="4297"/>
                    </a:lnTo>
                    <a:cubicBezTo>
                      <a:pt x="292" y="4526"/>
                      <a:pt x="339" y="4774"/>
                      <a:pt x="531" y="4935"/>
                    </a:cubicBezTo>
                    <a:cubicBezTo>
                      <a:pt x="606" y="4989"/>
                      <a:pt x="685" y="5013"/>
                      <a:pt x="756" y="5013"/>
                    </a:cubicBezTo>
                    <a:cubicBezTo>
                      <a:pt x="918" y="5013"/>
                      <a:pt x="1040" y="4884"/>
                      <a:pt x="991" y="4687"/>
                    </a:cubicBezTo>
                    <a:cubicBezTo>
                      <a:pt x="708" y="3237"/>
                      <a:pt x="567" y="1751"/>
                      <a:pt x="531" y="266"/>
                    </a:cubicBezTo>
                    <a:cubicBezTo>
                      <a:pt x="531" y="89"/>
                      <a:pt x="399" y="0"/>
                      <a:pt x="2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6"/>
              <p:cNvSpPr/>
              <p:nvPr/>
            </p:nvSpPr>
            <p:spPr>
              <a:xfrm>
                <a:off x="-865325" y="1800400"/>
                <a:ext cx="841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2870" extrusionOk="0">
                    <a:moveTo>
                      <a:pt x="1902" y="1"/>
                    </a:moveTo>
                    <a:cubicBezTo>
                      <a:pt x="1358" y="1"/>
                      <a:pt x="797" y="131"/>
                      <a:pt x="322" y="289"/>
                    </a:cubicBezTo>
                    <a:cubicBezTo>
                      <a:pt x="0" y="386"/>
                      <a:pt x="88" y="834"/>
                      <a:pt x="373" y="834"/>
                    </a:cubicBezTo>
                    <a:cubicBezTo>
                      <a:pt x="402" y="834"/>
                      <a:pt x="432" y="829"/>
                      <a:pt x="464" y="820"/>
                    </a:cubicBezTo>
                    <a:cubicBezTo>
                      <a:pt x="888" y="714"/>
                      <a:pt x="1313" y="608"/>
                      <a:pt x="1737" y="572"/>
                    </a:cubicBezTo>
                    <a:cubicBezTo>
                      <a:pt x="1820" y="563"/>
                      <a:pt x="1908" y="556"/>
                      <a:pt x="1996" y="556"/>
                    </a:cubicBezTo>
                    <a:cubicBezTo>
                      <a:pt x="2244" y="556"/>
                      <a:pt x="2491" y="611"/>
                      <a:pt x="2621" y="820"/>
                    </a:cubicBezTo>
                    <a:cubicBezTo>
                      <a:pt x="2763" y="1068"/>
                      <a:pt x="2798" y="1351"/>
                      <a:pt x="2657" y="1598"/>
                    </a:cubicBezTo>
                    <a:cubicBezTo>
                      <a:pt x="2515" y="1881"/>
                      <a:pt x="2268" y="2093"/>
                      <a:pt x="1985" y="2200"/>
                    </a:cubicBezTo>
                    <a:cubicBezTo>
                      <a:pt x="1713" y="2304"/>
                      <a:pt x="1428" y="2335"/>
                      <a:pt x="1138" y="2335"/>
                    </a:cubicBezTo>
                    <a:cubicBezTo>
                      <a:pt x="1120" y="2335"/>
                      <a:pt x="1101" y="2334"/>
                      <a:pt x="1082" y="2334"/>
                    </a:cubicBezTo>
                    <a:lnTo>
                      <a:pt x="1082" y="2334"/>
                    </a:lnTo>
                    <a:cubicBezTo>
                      <a:pt x="1040" y="2258"/>
                      <a:pt x="955" y="2180"/>
                      <a:pt x="861" y="2180"/>
                    </a:cubicBezTo>
                    <a:cubicBezTo>
                      <a:pt x="835" y="2180"/>
                      <a:pt x="808" y="2186"/>
                      <a:pt x="782" y="2200"/>
                    </a:cubicBezTo>
                    <a:cubicBezTo>
                      <a:pt x="676" y="2235"/>
                      <a:pt x="570" y="2270"/>
                      <a:pt x="464" y="2306"/>
                    </a:cubicBezTo>
                    <a:cubicBezTo>
                      <a:pt x="181" y="2447"/>
                      <a:pt x="216" y="2836"/>
                      <a:pt x="570" y="2836"/>
                    </a:cubicBezTo>
                    <a:cubicBezTo>
                      <a:pt x="750" y="2857"/>
                      <a:pt x="938" y="2870"/>
                      <a:pt x="1128" y="2870"/>
                    </a:cubicBezTo>
                    <a:cubicBezTo>
                      <a:pt x="1908" y="2870"/>
                      <a:pt x="2718" y="2656"/>
                      <a:pt x="3117" y="1917"/>
                    </a:cubicBezTo>
                    <a:cubicBezTo>
                      <a:pt x="3329" y="1527"/>
                      <a:pt x="3364" y="1068"/>
                      <a:pt x="3152" y="678"/>
                    </a:cubicBezTo>
                    <a:cubicBezTo>
                      <a:pt x="2975" y="254"/>
                      <a:pt x="2551" y="42"/>
                      <a:pt x="2091" y="6"/>
                    </a:cubicBezTo>
                    <a:cubicBezTo>
                      <a:pt x="2028" y="3"/>
                      <a:pt x="1965" y="1"/>
                      <a:pt x="19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6"/>
              <p:cNvSpPr/>
              <p:nvPr/>
            </p:nvSpPr>
            <p:spPr>
              <a:xfrm>
                <a:off x="-851975" y="1856125"/>
                <a:ext cx="7185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2768" extrusionOk="0">
                    <a:moveTo>
                      <a:pt x="806" y="0"/>
                    </a:moveTo>
                    <a:cubicBezTo>
                      <a:pt x="616" y="0"/>
                      <a:pt x="432" y="21"/>
                      <a:pt x="248" y="41"/>
                    </a:cubicBezTo>
                    <a:cubicBezTo>
                      <a:pt x="106" y="77"/>
                      <a:pt x="0" y="183"/>
                      <a:pt x="0" y="324"/>
                    </a:cubicBezTo>
                    <a:cubicBezTo>
                      <a:pt x="0" y="453"/>
                      <a:pt x="89" y="612"/>
                      <a:pt x="212" y="612"/>
                    </a:cubicBezTo>
                    <a:cubicBezTo>
                      <a:pt x="223" y="612"/>
                      <a:pt x="236" y="610"/>
                      <a:pt x="248" y="607"/>
                    </a:cubicBezTo>
                    <a:cubicBezTo>
                      <a:pt x="429" y="581"/>
                      <a:pt x="619" y="556"/>
                      <a:pt x="803" y="556"/>
                    </a:cubicBezTo>
                    <a:cubicBezTo>
                      <a:pt x="1123" y="556"/>
                      <a:pt x="1425" y="634"/>
                      <a:pt x="1628" y="926"/>
                    </a:cubicBezTo>
                    <a:cubicBezTo>
                      <a:pt x="1769" y="1173"/>
                      <a:pt x="1875" y="1421"/>
                      <a:pt x="1981" y="1668"/>
                    </a:cubicBezTo>
                    <a:cubicBezTo>
                      <a:pt x="2087" y="1951"/>
                      <a:pt x="2193" y="2270"/>
                      <a:pt x="2300" y="2588"/>
                    </a:cubicBezTo>
                    <a:cubicBezTo>
                      <a:pt x="2327" y="2714"/>
                      <a:pt x="2427" y="2768"/>
                      <a:pt x="2532" y="2768"/>
                    </a:cubicBezTo>
                    <a:cubicBezTo>
                      <a:pt x="2695" y="2768"/>
                      <a:pt x="2873" y="2640"/>
                      <a:pt x="2830" y="2447"/>
                    </a:cubicBezTo>
                    <a:cubicBezTo>
                      <a:pt x="2724" y="2093"/>
                      <a:pt x="2618" y="1739"/>
                      <a:pt x="2476" y="1421"/>
                    </a:cubicBezTo>
                    <a:cubicBezTo>
                      <a:pt x="2370" y="1138"/>
                      <a:pt x="2229" y="819"/>
                      <a:pt x="2017" y="536"/>
                    </a:cubicBezTo>
                    <a:cubicBezTo>
                      <a:pt x="1804" y="289"/>
                      <a:pt x="1557" y="112"/>
                      <a:pt x="1238" y="41"/>
                    </a:cubicBezTo>
                    <a:cubicBezTo>
                      <a:pt x="1089" y="11"/>
                      <a:pt x="946" y="0"/>
                      <a:pt x="8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-778950" y="1794350"/>
                <a:ext cx="61425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619" extrusionOk="0">
                    <a:moveTo>
                      <a:pt x="1230" y="622"/>
                    </a:moveTo>
                    <a:lnTo>
                      <a:pt x="1230" y="622"/>
                    </a:lnTo>
                    <a:cubicBezTo>
                      <a:pt x="1222" y="622"/>
                      <a:pt x="1230" y="637"/>
                      <a:pt x="1253" y="637"/>
                    </a:cubicBezTo>
                    <a:cubicBezTo>
                      <a:pt x="1242" y="626"/>
                      <a:pt x="1234" y="622"/>
                      <a:pt x="1230" y="622"/>
                    </a:cubicBezTo>
                    <a:close/>
                    <a:moveTo>
                      <a:pt x="1112" y="1"/>
                    </a:moveTo>
                    <a:cubicBezTo>
                      <a:pt x="758" y="1"/>
                      <a:pt x="440" y="213"/>
                      <a:pt x="192" y="461"/>
                    </a:cubicBezTo>
                    <a:cubicBezTo>
                      <a:pt x="0" y="652"/>
                      <a:pt x="191" y="929"/>
                      <a:pt x="401" y="929"/>
                    </a:cubicBezTo>
                    <a:cubicBezTo>
                      <a:pt x="462" y="929"/>
                      <a:pt x="525" y="906"/>
                      <a:pt x="581" y="850"/>
                    </a:cubicBezTo>
                    <a:lnTo>
                      <a:pt x="581" y="814"/>
                    </a:lnTo>
                    <a:cubicBezTo>
                      <a:pt x="687" y="708"/>
                      <a:pt x="758" y="673"/>
                      <a:pt x="864" y="602"/>
                    </a:cubicBezTo>
                    <a:cubicBezTo>
                      <a:pt x="970" y="567"/>
                      <a:pt x="1041" y="531"/>
                      <a:pt x="1112" y="531"/>
                    </a:cubicBezTo>
                    <a:cubicBezTo>
                      <a:pt x="1147" y="531"/>
                      <a:pt x="1183" y="567"/>
                      <a:pt x="1147" y="567"/>
                    </a:cubicBezTo>
                    <a:cubicBezTo>
                      <a:pt x="1171" y="567"/>
                      <a:pt x="1194" y="582"/>
                      <a:pt x="1197" y="582"/>
                    </a:cubicBezTo>
                    <a:cubicBezTo>
                      <a:pt x="1198" y="582"/>
                      <a:pt x="1194" y="578"/>
                      <a:pt x="1183" y="567"/>
                    </a:cubicBezTo>
                    <a:cubicBezTo>
                      <a:pt x="1218" y="567"/>
                      <a:pt x="1218" y="602"/>
                      <a:pt x="1218" y="602"/>
                    </a:cubicBezTo>
                    <a:cubicBezTo>
                      <a:pt x="1218" y="602"/>
                      <a:pt x="1253" y="637"/>
                      <a:pt x="1253" y="637"/>
                    </a:cubicBezTo>
                    <a:cubicBezTo>
                      <a:pt x="1253" y="637"/>
                      <a:pt x="1253" y="697"/>
                      <a:pt x="1253" y="697"/>
                    </a:cubicBezTo>
                    <a:cubicBezTo>
                      <a:pt x="1253" y="753"/>
                      <a:pt x="1253" y="788"/>
                      <a:pt x="1253" y="850"/>
                    </a:cubicBezTo>
                    <a:cubicBezTo>
                      <a:pt x="1253" y="863"/>
                      <a:pt x="1253" y="885"/>
                      <a:pt x="1253" y="885"/>
                    </a:cubicBezTo>
                    <a:cubicBezTo>
                      <a:pt x="1253" y="920"/>
                      <a:pt x="1218" y="956"/>
                      <a:pt x="1218" y="956"/>
                    </a:cubicBezTo>
                    <a:cubicBezTo>
                      <a:pt x="1218" y="1027"/>
                      <a:pt x="1183" y="1097"/>
                      <a:pt x="1183" y="1133"/>
                    </a:cubicBezTo>
                    <a:cubicBezTo>
                      <a:pt x="1147" y="1239"/>
                      <a:pt x="1077" y="1380"/>
                      <a:pt x="1006" y="1486"/>
                    </a:cubicBezTo>
                    <a:cubicBezTo>
                      <a:pt x="864" y="1734"/>
                      <a:pt x="723" y="1946"/>
                      <a:pt x="546" y="2159"/>
                    </a:cubicBezTo>
                    <a:cubicBezTo>
                      <a:pt x="404" y="2335"/>
                      <a:pt x="511" y="2618"/>
                      <a:pt x="758" y="2618"/>
                    </a:cubicBezTo>
                    <a:lnTo>
                      <a:pt x="2173" y="2618"/>
                    </a:lnTo>
                    <a:cubicBezTo>
                      <a:pt x="2350" y="2618"/>
                      <a:pt x="2456" y="2512"/>
                      <a:pt x="2456" y="2335"/>
                    </a:cubicBezTo>
                    <a:cubicBezTo>
                      <a:pt x="2456" y="2194"/>
                      <a:pt x="2315" y="2088"/>
                      <a:pt x="2173" y="2088"/>
                    </a:cubicBezTo>
                    <a:cubicBezTo>
                      <a:pt x="1894" y="2088"/>
                      <a:pt x="1602" y="2075"/>
                      <a:pt x="1313" y="2065"/>
                    </a:cubicBezTo>
                    <a:lnTo>
                      <a:pt x="1313" y="2065"/>
                    </a:lnTo>
                    <a:cubicBezTo>
                      <a:pt x="1399" y="1936"/>
                      <a:pt x="1474" y="1803"/>
                      <a:pt x="1536" y="1663"/>
                    </a:cubicBezTo>
                    <a:cubicBezTo>
                      <a:pt x="1678" y="1380"/>
                      <a:pt x="1819" y="1027"/>
                      <a:pt x="1819" y="708"/>
                    </a:cubicBezTo>
                    <a:cubicBezTo>
                      <a:pt x="1784" y="319"/>
                      <a:pt x="1501" y="1"/>
                      <a:pt x="1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6"/>
              <p:cNvSpPr/>
              <p:nvPr/>
            </p:nvSpPr>
            <p:spPr>
              <a:xfrm>
                <a:off x="-994800" y="2015800"/>
                <a:ext cx="94200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4780" extrusionOk="0">
                    <a:moveTo>
                      <a:pt x="2089" y="1"/>
                    </a:moveTo>
                    <a:cubicBezTo>
                      <a:pt x="2012" y="1"/>
                      <a:pt x="1934" y="8"/>
                      <a:pt x="1858" y="22"/>
                    </a:cubicBezTo>
                    <a:cubicBezTo>
                      <a:pt x="1468" y="128"/>
                      <a:pt x="1150" y="481"/>
                      <a:pt x="973" y="835"/>
                    </a:cubicBezTo>
                    <a:cubicBezTo>
                      <a:pt x="876" y="1054"/>
                      <a:pt x="1063" y="1273"/>
                      <a:pt x="1247" y="1273"/>
                    </a:cubicBezTo>
                    <a:cubicBezTo>
                      <a:pt x="1331" y="1273"/>
                      <a:pt x="1413" y="1228"/>
                      <a:pt x="1468" y="1118"/>
                    </a:cubicBezTo>
                    <a:lnTo>
                      <a:pt x="1433" y="1118"/>
                    </a:lnTo>
                    <a:cubicBezTo>
                      <a:pt x="1575" y="906"/>
                      <a:pt x="1681" y="694"/>
                      <a:pt x="1928" y="588"/>
                    </a:cubicBezTo>
                    <a:cubicBezTo>
                      <a:pt x="1993" y="566"/>
                      <a:pt x="2060" y="554"/>
                      <a:pt x="2125" y="554"/>
                    </a:cubicBezTo>
                    <a:cubicBezTo>
                      <a:pt x="2274" y="554"/>
                      <a:pt x="2410" y="616"/>
                      <a:pt x="2459" y="764"/>
                    </a:cubicBezTo>
                    <a:cubicBezTo>
                      <a:pt x="2569" y="1122"/>
                      <a:pt x="2401" y="1522"/>
                      <a:pt x="2121" y="1782"/>
                    </a:cubicBezTo>
                    <a:lnTo>
                      <a:pt x="2121" y="1782"/>
                    </a:lnTo>
                    <a:cubicBezTo>
                      <a:pt x="2010" y="1835"/>
                      <a:pt x="1908" y="1908"/>
                      <a:pt x="1822" y="2002"/>
                    </a:cubicBezTo>
                    <a:cubicBezTo>
                      <a:pt x="1614" y="2181"/>
                      <a:pt x="1781" y="2459"/>
                      <a:pt x="2008" y="2459"/>
                    </a:cubicBezTo>
                    <a:cubicBezTo>
                      <a:pt x="2050" y="2459"/>
                      <a:pt x="2096" y="2449"/>
                      <a:pt x="2141" y="2427"/>
                    </a:cubicBezTo>
                    <a:cubicBezTo>
                      <a:pt x="2240" y="2382"/>
                      <a:pt x="2336" y="2323"/>
                      <a:pt x="2425" y="2253"/>
                    </a:cubicBezTo>
                    <a:lnTo>
                      <a:pt x="2425" y="2253"/>
                    </a:lnTo>
                    <a:cubicBezTo>
                      <a:pt x="2469" y="2243"/>
                      <a:pt x="2514" y="2238"/>
                      <a:pt x="2560" y="2238"/>
                    </a:cubicBezTo>
                    <a:cubicBezTo>
                      <a:pt x="2743" y="2238"/>
                      <a:pt x="2924" y="2321"/>
                      <a:pt x="3025" y="2462"/>
                    </a:cubicBezTo>
                    <a:cubicBezTo>
                      <a:pt x="3273" y="2816"/>
                      <a:pt x="3131" y="3347"/>
                      <a:pt x="2848" y="3630"/>
                    </a:cubicBezTo>
                    <a:cubicBezTo>
                      <a:pt x="2530" y="3948"/>
                      <a:pt x="2070" y="4125"/>
                      <a:pt x="1645" y="4231"/>
                    </a:cubicBezTo>
                    <a:cubicBezTo>
                      <a:pt x="1586" y="4237"/>
                      <a:pt x="1518" y="4241"/>
                      <a:pt x="1444" y="4241"/>
                    </a:cubicBezTo>
                    <a:cubicBezTo>
                      <a:pt x="1074" y="4241"/>
                      <a:pt x="578" y="4143"/>
                      <a:pt x="549" y="3700"/>
                    </a:cubicBezTo>
                    <a:cubicBezTo>
                      <a:pt x="549" y="3524"/>
                      <a:pt x="407" y="3435"/>
                      <a:pt x="270" y="3435"/>
                    </a:cubicBezTo>
                    <a:cubicBezTo>
                      <a:pt x="133" y="3435"/>
                      <a:pt x="0" y="3524"/>
                      <a:pt x="18" y="3700"/>
                    </a:cubicBezTo>
                    <a:cubicBezTo>
                      <a:pt x="53" y="4302"/>
                      <a:pt x="513" y="4691"/>
                      <a:pt x="1079" y="4762"/>
                    </a:cubicBezTo>
                    <a:cubicBezTo>
                      <a:pt x="1172" y="4774"/>
                      <a:pt x="1265" y="4780"/>
                      <a:pt x="1359" y="4780"/>
                    </a:cubicBezTo>
                    <a:cubicBezTo>
                      <a:pt x="1805" y="4780"/>
                      <a:pt x="2262" y="4648"/>
                      <a:pt x="2671" y="4443"/>
                    </a:cubicBezTo>
                    <a:cubicBezTo>
                      <a:pt x="3131" y="4196"/>
                      <a:pt x="3520" y="3807"/>
                      <a:pt x="3662" y="3276"/>
                    </a:cubicBezTo>
                    <a:cubicBezTo>
                      <a:pt x="3768" y="2745"/>
                      <a:pt x="3662" y="2215"/>
                      <a:pt x="3237" y="1896"/>
                    </a:cubicBezTo>
                    <a:cubicBezTo>
                      <a:pt x="3126" y="1813"/>
                      <a:pt x="3000" y="1754"/>
                      <a:pt x="2869" y="1719"/>
                    </a:cubicBezTo>
                    <a:lnTo>
                      <a:pt x="2869" y="1719"/>
                    </a:lnTo>
                    <a:cubicBezTo>
                      <a:pt x="3096" y="1296"/>
                      <a:pt x="3148" y="783"/>
                      <a:pt x="2883" y="375"/>
                    </a:cubicBezTo>
                    <a:cubicBezTo>
                      <a:pt x="2713" y="119"/>
                      <a:pt x="2405" y="1"/>
                      <a:pt x="2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6"/>
              <p:cNvSpPr/>
              <p:nvPr/>
            </p:nvSpPr>
            <p:spPr>
              <a:xfrm>
                <a:off x="-878500" y="2017700"/>
                <a:ext cx="75175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4257" extrusionOk="0">
                    <a:moveTo>
                      <a:pt x="1139" y="2306"/>
                    </a:moveTo>
                    <a:cubicBezTo>
                      <a:pt x="1312" y="2306"/>
                      <a:pt x="1482" y="2370"/>
                      <a:pt x="1627" y="2457"/>
                    </a:cubicBezTo>
                    <a:cubicBezTo>
                      <a:pt x="1840" y="2634"/>
                      <a:pt x="1981" y="2846"/>
                      <a:pt x="2052" y="3094"/>
                    </a:cubicBezTo>
                    <a:cubicBezTo>
                      <a:pt x="2087" y="3271"/>
                      <a:pt x="2123" y="3554"/>
                      <a:pt x="1875" y="3660"/>
                    </a:cubicBezTo>
                    <a:cubicBezTo>
                      <a:pt x="1797" y="3693"/>
                      <a:pt x="1718" y="3708"/>
                      <a:pt x="1640" y="3708"/>
                    </a:cubicBezTo>
                    <a:cubicBezTo>
                      <a:pt x="1221" y="3708"/>
                      <a:pt x="821" y="3280"/>
                      <a:pt x="672" y="2952"/>
                    </a:cubicBezTo>
                    <a:cubicBezTo>
                      <a:pt x="646" y="2889"/>
                      <a:pt x="625" y="2825"/>
                      <a:pt x="608" y="2759"/>
                    </a:cubicBezTo>
                    <a:lnTo>
                      <a:pt x="608" y="2759"/>
                    </a:lnTo>
                    <a:cubicBezTo>
                      <a:pt x="626" y="2724"/>
                      <a:pt x="637" y="2682"/>
                      <a:pt x="637" y="2634"/>
                    </a:cubicBezTo>
                    <a:cubicBezTo>
                      <a:pt x="637" y="2422"/>
                      <a:pt x="849" y="2351"/>
                      <a:pt x="1026" y="2316"/>
                    </a:cubicBezTo>
                    <a:cubicBezTo>
                      <a:pt x="1064" y="2309"/>
                      <a:pt x="1101" y="2306"/>
                      <a:pt x="1139" y="2306"/>
                    </a:cubicBezTo>
                    <a:close/>
                    <a:moveTo>
                      <a:pt x="1529" y="1"/>
                    </a:moveTo>
                    <a:cubicBezTo>
                      <a:pt x="1116" y="1"/>
                      <a:pt x="724" y="166"/>
                      <a:pt x="495" y="547"/>
                    </a:cubicBezTo>
                    <a:cubicBezTo>
                      <a:pt x="248" y="971"/>
                      <a:pt x="106" y="1467"/>
                      <a:pt x="35" y="1926"/>
                    </a:cubicBezTo>
                    <a:cubicBezTo>
                      <a:pt x="0" y="2386"/>
                      <a:pt x="35" y="2846"/>
                      <a:pt x="212" y="3235"/>
                    </a:cubicBezTo>
                    <a:cubicBezTo>
                      <a:pt x="487" y="3757"/>
                      <a:pt x="1080" y="4257"/>
                      <a:pt x="1680" y="4257"/>
                    </a:cubicBezTo>
                    <a:cubicBezTo>
                      <a:pt x="1853" y="4257"/>
                      <a:pt x="2027" y="4215"/>
                      <a:pt x="2193" y="4120"/>
                    </a:cubicBezTo>
                    <a:cubicBezTo>
                      <a:pt x="3007" y="3660"/>
                      <a:pt x="2582" y="2528"/>
                      <a:pt x="2016" y="2068"/>
                    </a:cubicBezTo>
                    <a:cubicBezTo>
                      <a:pt x="1744" y="1877"/>
                      <a:pt x="1429" y="1749"/>
                      <a:pt x="1105" y="1749"/>
                    </a:cubicBezTo>
                    <a:cubicBezTo>
                      <a:pt x="1008" y="1749"/>
                      <a:pt x="911" y="1761"/>
                      <a:pt x="814" y="1785"/>
                    </a:cubicBezTo>
                    <a:cubicBezTo>
                      <a:pt x="736" y="1806"/>
                      <a:pt x="661" y="1836"/>
                      <a:pt x="591" y="1873"/>
                    </a:cubicBezTo>
                    <a:lnTo>
                      <a:pt x="591" y="1873"/>
                    </a:lnTo>
                    <a:cubicBezTo>
                      <a:pt x="642" y="1573"/>
                      <a:pt x="738" y="1276"/>
                      <a:pt x="849" y="1007"/>
                    </a:cubicBezTo>
                    <a:cubicBezTo>
                      <a:pt x="991" y="759"/>
                      <a:pt x="1167" y="547"/>
                      <a:pt x="1486" y="547"/>
                    </a:cubicBezTo>
                    <a:cubicBezTo>
                      <a:pt x="1515" y="543"/>
                      <a:pt x="1545" y="541"/>
                      <a:pt x="1574" y="541"/>
                    </a:cubicBezTo>
                    <a:cubicBezTo>
                      <a:pt x="1827" y="541"/>
                      <a:pt x="2074" y="671"/>
                      <a:pt x="2264" y="830"/>
                    </a:cubicBezTo>
                    <a:cubicBezTo>
                      <a:pt x="2294" y="850"/>
                      <a:pt x="2332" y="858"/>
                      <a:pt x="2372" y="858"/>
                    </a:cubicBezTo>
                    <a:cubicBezTo>
                      <a:pt x="2478" y="858"/>
                      <a:pt x="2602" y="800"/>
                      <a:pt x="2653" y="724"/>
                    </a:cubicBezTo>
                    <a:cubicBezTo>
                      <a:pt x="2724" y="582"/>
                      <a:pt x="2653" y="441"/>
                      <a:pt x="2547" y="335"/>
                    </a:cubicBezTo>
                    <a:cubicBezTo>
                      <a:pt x="2253" y="122"/>
                      <a:pt x="1884" y="1"/>
                      <a:pt x="1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-788300" y="2013500"/>
                <a:ext cx="78725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4361" extrusionOk="0">
                    <a:moveTo>
                      <a:pt x="1800" y="878"/>
                    </a:moveTo>
                    <a:cubicBezTo>
                      <a:pt x="2405" y="1357"/>
                      <a:pt x="2671" y="2200"/>
                      <a:pt x="2300" y="2943"/>
                    </a:cubicBezTo>
                    <a:cubicBezTo>
                      <a:pt x="2158" y="3191"/>
                      <a:pt x="2017" y="3403"/>
                      <a:pt x="1804" y="3580"/>
                    </a:cubicBezTo>
                    <a:cubicBezTo>
                      <a:pt x="1698" y="3651"/>
                      <a:pt x="1592" y="3686"/>
                      <a:pt x="1486" y="3757"/>
                    </a:cubicBezTo>
                    <a:cubicBezTo>
                      <a:pt x="1422" y="3789"/>
                      <a:pt x="1373" y="3806"/>
                      <a:pt x="1325" y="3806"/>
                    </a:cubicBezTo>
                    <a:cubicBezTo>
                      <a:pt x="1267" y="3806"/>
                      <a:pt x="1210" y="3780"/>
                      <a:pt x="1132" y="3722"/>
                    </a:cubicBezTo>
                    <a:cubicBezTo>
                      <a:pt x="743" y="3368"/>
                      <a:pt x="602" y="2767"/>
                      <a:pt x="637" y="2236"/>
                    </a:cubicBezTo>
                    <a:cubicBezTo>
                      <a:pt x="637" y="1918"/>
                      <a:pt x="672" y="1564"/>
                      <a:pt x="814" y="1281"/>
                    </a:cubicBezTo>
                    <a:cubicBezTo>
                      <a:pt x="898" y="1112"/>
                      <a:pt x="1095" y="921"/>
                      <a:pt x="1296" y="921"/>
                    </a:cubicBezTo>
                    <a:cubicBezTo>
                      <a:pt x="1348" y="921"/>
                      <a:pt x="1400" y="934"/>
                      <a:pt x="1451" y="963"/>
                    </a:cubicBezTo>
                    <a:cubicBezTo>
                      <a:pt x="1492" y="981"/>
                      <a:pt x="1533" y="989"/>
                      <a:pt x="1572" y="989"/>
                    </a:cubicBezTo>
                    <a:cubicBezTo>
                      <a:pt x="1664" y="989"/>
                      <a:pt x="1745" y="943"/>
                      <a:pt x="1800" y="878"/>
                    </a:cubicBezTo>
                    <a:close/>
                    <a:moveTo>
                      <a:pt x="1181" y="1"/>
                    </a:moveTo>
                    <a:cubicBezTo>
                      <a:pt x="960" y="1"/>
                      <a:pt x="830" y="291"/>
                      <a:pt x="944" y="448"/>
                    </a:cubicBezTo>
                    <a:lnTo>
                      <a:pt x="944" y="448"/>
                    </a:lnTo>
                    <a:cubicBezTo>
                      <a:pt x="850" y="488"/>
                      <a:pt x="759" y="542"/>
                      <a:pt x="672" y="609"/>
                    </a:cubicBezTo>
                    <a:cubicBezTo>
                      <a:pt x="354" y="856"/>
                      <a:pt x="212" y="1246"/>
                      <a:pt x="142" y="1635"/>
                    </a:cubicBezTo>
                    <a:cubicBezTo>
                      <a:pt x="0" y="2377"/>
                      <a:pt x="71" y="3226"/>
                      <a:pt x="531" y="3863"/>
                    </a:cubicBezTo>
                    <a:cubicBezTo>
                      <a:pt x="704" y="4124"/>
                      <a:pt x="973" y="4360"/>
                      <a:pt x="1278" y="4360"/>
                    </a:cubicBezTo>
                    <a:cubicBezTo>
                      <a:pt x="1346" y="4360"/>
                      <a:pt x="1415" y="4349"/>
                      <a:pt x="1486" y="4323"/>
                    </a:cubicBezTo>
                    <a:cubicBezTo>
                      <a:pt x="1840" y="4217"/>
                      <a:pt x="2193" y="4005"/>
                      <a:pt x="2406" y="3722"/>
                    </a:cubicBezTo>
                    <a:cubicBezTo>
                      <a:pt x="2936" y="3156"/>
                      <a:pt x="3149" y="2377"/>
                      <a:pt x="2972" y="1635"/>
                    </a:cubicBezTo>
                    <a:cubicBezTo>
                      <a:pt x="2759" y="821"/>
                      <a:pt x="2052" y="184"/>
                      <a:pt x="1238" y="7"/>
                    </a:cubicBezTo>
                    <a:cubicBezTo>
                      <a:pt x="1219" y="3"/>
                      <a:pt x="1199" y="1"/>
                      <a:pt x="1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-627350" y="1921700"/>
                <a:ext cx="79600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254" extrusionOk="0">
                    <a:moveTo>
                      <a:pt x="319" y="1"/>
                    </a:moveTo>
                    <a:cubicBezTo>
                      <a:pt x="177" y="1"/>
                      <a:pt x="0" y="107"/>
                      <a:pt x="36" y="248"/>
                    </a:cubicBezTo>
                    <a:cubicBezTo>
                      <a:pt x="91" y="834"/>
                      <a:pt x="136" y="1429"/>
                      <a:pt x="162" y="2023"/>
                    </a:cubicBezTo>
                    <a:lnTo>
                      <a:pt x="162" y="2023"/>
                    </a:lnTo>
                    <a:cubicBezTo>
                      <a:pt x="58" y="2565"/>
                      <a:pt x="98" y="3122"/>
                      <a:pt x="177" y="3679"/>
                    </a:cubicBezTo>
                    <a:cubicBezTo>
                      <a:pt x="195" y="3856"/>
                      <a:pt x="327" y="3945"/>
                      <a:pt x="456" y="3945"/>
                    </a:cubicBezTo>
                    <a:cubicBezTo>
                      <a:pt x="584" y="3945"/>
                      <a:pt x="708" y="3856"/>
                      <a:pt x="708" y="3679"/>
                    </a:cubicBezTo>
                    <a:lnTo>
                      <a:pt x="743" y="3679"/>
                    </a:lnTo>
                    <a:cubicBezTo>
                      <a:pt x="733" y="3619"/>
                      <a:pt x="722" y="3559"/>
                      <a:pt x="713" y="3498"/>
                    </a:cubicBezTo>
                    <a:lnTo>
                      <a:pt x="713" y="3498"/>
                    </a:lnTo>
                    <a:cubicBezTo>
                      <a:pt x="724" y="3018"/>
                      <a:pt x="723" y="2544"/>
                      <a:pt x="708" y="2073"/>
                    </a:cubicBezTo>
                    <a:lnTo>
                      <a:pt x="708" y="2073"/>
                    </a:lnTo>
                    <a:cubicBezTo>
                      <a:pt x="727" y="1994"/>
                      <a:pt x="750" y="1916"/>
                      <a:pt x="778" y="1840"/>
                    </a:cubicBezTo>
                    <a:cubicBezTo>
                      <a:pt x="955" y="1345"/>
                      <a:pt x="1380" y="956"/>
                      <a:pt x="1910" y="956"/>
                    </a:cubicBezTo>
                    <a:cubicBezTo>
                      <a:pt x="1958" y="948"/>
                      <a:pt x="2009" y="943"/>
                      <a:pt x="2062" y="943"/>
                    </a:cubicBezTo>
                    <a:cubicBezTo>
                      <a:pt x="2243" y="943"/>
                      <a:pt x="2437" y="995"/>
                      <a:pt x="2547" y="1133"/>
                    </a:cubicBezTo>
                    <a:cubicBezTo>
                      <a:pt x="2618" y="1239"/>
                      <a:pt x="2618" y="1380"/>
                      <a:pt x="2618" y="1486"/>
                    </a:cubicBezTo>
                    <a:cubicBezTo>
                      <a:pt x="2618" y="1663"/>
                      <a:pt x="2618" y="1840"/>
                      <a:pt x="2618" y="1981"/>
                    </a:cubicBezTo>
                    <a:cubicBezTo>
                      <a:pt x="2618" y="2335"/>
                      <a:pt x="2618" y="2654"/>
                      <a:pt x="2583" y="3007"/>
                    </a:cubicBezTo>
                    <a:cubicBezTo>
                      <a:pt x="2583" y="3149"/>
                      <a:pt x="2583" y="3326"/>
                      <a:pt x="2547" y="3503"/>
                    </a:cubicBezTo>
                    <a:cubicBezTo>
                      <a:pt x="2547" y="3538"/>
                      <a:pt x="2512" y="3609"/>
                      <a:pt x="2512" y="3644"/>
                    </a:cubicBezTo>
                    <a:cubicBezTo>
                      <a:pt x="2494" y="3697"/>
                      <a:pt x="2476" y="3706"/>
                      <a:pt x="2476" y="3706"/>
                    </a:cubicBezTo>
                    <a:cubicBezTo>
                      <a:pt x="2476" y="3706"/>
                      <a:pt x="2481" y="3704"/>
                      <a:pt x="2492" y="3704"/>
                    </a:cubicBezTo>
                    <a:cubicBezTo>
                      <a:pt x="2503" y="3704"/>
                      <a:pt x="2521" y="3706"/>
                      <a:pt x="2547" y="3715"/>
                    </a:cubicBezTo>
                    <a:cubicBezTo>
                      <a:pt x="2525" y="3710"/>
                      <a:pt x="2504" y="3708"/>
                      <a:pt x="2484" y="3708"/>
                    </a:cubicBezTo>
                    <a:cubicBezTo>
                      <a:pt x="2178" y="3708"/>
                      <a:pt x="2074" y="4179"/>
                      <a:pt x="2406" y="4245"/>
                    </a:cubicBezTo>
                    <a:cubicBezTo>
                      <a:pt x="2442" y="4251"/>
                      <a:pt x="2477" y="4254"/>
                      <a:pt x="2510" y="4254"/>
                    </a:cubicBezTo>
                    <a:cubicBezTo>
                      <a:pt x="3113" y="4254"/>
                      <a:pt x="3115" y="3373"/>
                      <a:pt x="3149" y="2937"/>
                    </a:cubicBezTo>
                    <a:cubicBezTo>
                      <a:pt x="3184" y="2583"/>
                      <a:pt x="3184" y="2229"/>
                      <a:pt x="3184" y="1875"/>
                    </a:cubicBezTo>
                    <a:cubicBezTo>
                      <a:pt x="3184" y="1592"/>
                      <a:pt x="3184" y="1239"/>
                      <a:pt x="3078" y="956"/>
                    </a:cubicBezTo>
                    <a:cubicBezTo>
                      <a:pt x="2858" y="544"/>
                      <a:pt x="2384" y="388"/>
                      <a:pt x="1951" y="388"/>
                    </a:cubicBezTo>
                    <a:cubicBezTo>
                      <a:pt x="1825" y="388"/>
                      <a:pt x="1703" y="401"/>
                      <a:pt x="1592" y="425"/>
                    </a:cubicBezTo>
                    <a:cubicBezTo>
                      <a:pt x="1202" y="517"/>
                      <a:pt x="886" y="728"/>
                      <a:pt x="645" y="1000"/>
                    </a:cubicBezTo>
                    <a:lnTo>
                      <a:pt x="645" y="1000"/>
                    </a:lnTo>
                    <a:cubicBezTo>
                      <a:pt x="624" y="749"/>
                      <a:pt x="598" y="499"/>
                      <a:pt x="566" y="248"/>
                    </a:cubicBezTo>
                    <a:cubicBezTo>
                      <a:pt x="566" y="107"/>
                      <a:pt x="460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6"/>
              <p:cNvSpPr/>
              <p:nvPr/>
            </p:nvSpPr>
            <p:spPr>
              <a:xfrm>
                <a:off x="-1058925" y="1963275"/>
                <a:ext cx="38737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495" h="710" extrusionOk="0">
                    <a:moveTo>
                      <a:pt x="355" y="0"/>
                    </a:moveTo>
                    <a:cubicBezTo>
                      <a:pt x="1" y="0"/>
                      <a:pt x="1" y="531"/>
                      <a:pt x="355" y="566"/>
                    </a:cubicBezTo>
                    <a:cubicBezTo>
                      <a:pt x="3125" y="666"/>
                      <a:pt x="5907" y="709"/>
                      <a:pt x="8688" y="709"/>
                    </a:cubicBezTo>
                    <a:cubicBezTo>
                      <a:pt x="10842" y="709"/>
                      <a:pt x="12995" y="683"/>
                      <a:pt x="15141" y="637"/>
                    </a:cubicBezTo>
                    <a:cubicBezTo>
                      <a:pt x="15495" y="637"/>
                      <a:pt x="15495" y="71"/>
                      <a:pt x="15141" y="71"/>
                    </a:cubicBezTo>
                    <a:cubicBezTo>
                      <a:pt x="13088" y="130"/>
                      <a:pt x="11030" y="158"/>
                      <a:pt x="8970" y="158"/>
                    </a:cubicBezTo>
                    <a:cubicBezTo>
                      <a:pt x="6096" y="158"/>
                      <a:pt x="3219" y="103"/>
                      <a:pt x="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26"/>
            <p:cNvGrpSpPr/>
            <p:nvPr/>
          </p:nvGrpSpPr>
          <p:grpSpPr>
            <a:xfrm>
              <a:off x="7679575" y="4439275"/>
              <a:ext cx="401525" cy="412050"/>
              <a:chOff x="-2051150" y="997100"/>
              <a:chExt cx="401525" cy="412050"/>
            </a:xfrm>
          </p:grpSpPr>
          <p:sp>
            <p:nvSpPr>
              <p:cNvPr id="1153" name="Google Shape;1153;p26"/>
              <p:cNvSpPr/>
              <p:nvPr/>
            </p:nvSpPr>
            <p:spPr>
              <a:xfrm>
                <a:off x="-2045625" y="1111625"/>
                <a:ext cx="70925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4989" extrusionOk="0">
                    <a:moveTo>
                      <a:pt x="1902" y="4420"/>
                    </a:moveTo>
                    <a:cubicBezTo>
                      <a:pt x="1902" y="4421"/>
                      <a:pt x="1902" y="4422"/>
                      <a:pt x="1902" y="4423"/>
                    </a:cubicBezTo>
                    <a:cubicBezTo>
                      <a:pt x="1902" y="4422"/>
                      <a:pt x="1902" y="4421"/>
                      <a:pt x="1902" y="4420"/>
                    </a:cubicBezTo>
                    <a:close/>
                    <a:moveTo>
                      <a:pt x="881" y="0"/>
                    </a:moveTo>
                    <a:cubicBezTo>
                      <a:pt x="826" y="0"/>
                      <a:pt x="765" y="12"/>
                      <a:pt x="699" y="36"/>
                    </a:cubicBezTo>
                    <a:cubicBezTo>
                      <a:pt x="416" y="143"/>
                      <a:pt x="239" y="355"/>
                      <a:pt x="98" y="567"/>
                    </a:cubicBezTo>
                    <a:cubicBezTo>
                      <a:pt x="0" y="787"/>
                      <a:pt x="189" y="990"/>
                      <a:pt x="373" y="990"/>
                    </a:cubicBezTo>
                    <a:cubicBezTo>
                      <a:pt x="456" y="990"/>
                      <a:pt x="538" y="949"/>
                      <a:pt x="593" y="850"/>
                    </a:cubicBezTo>
                    <a:cubicBezTo>
                      <a:pt x="661" y="748"/>
                      <a:pt x="729" y="614"/>
                      <a:pt x="828" y="572"/>
                    </a:cubicBezTo>
                    <a:lnTo>
                      <a:pt x="828" y="572"/>
                    </a:lnTo>
                    <a:cubicBezTo>
                      <a:pt x="854" y="583"/>
                      <a:pt x="876" y="610"/>
                      <a:pt x="876" y="638"/>
                    </a:cubicBezTo>
                    <a:cubicBezTo>
                      <a:pt x="911" y="673"/>
                      <a:pt x="947" y="744"/>
                      <a:pt x="947" y="779"/>
                    </a:cubicBezTo>
                    <a:cubicBezTo>
                      <a:pt x="1053" y="1027"/>
                      <a:pt x="1053" y="1275"/>
                      <a:pt x="1053" y="1487"/>
                    </a:cubicBezTo>
                    <a:cubicBezTo>
                      <a:pt x="1088" y="2088"/>
                      <a:pt x="1053" y="2690"/>
                      <a:pt x="1088" y="3291"/>
                    </a:cubicBezTo>
                    <a:cubicBezTo>
                      <a:pt x="1088" y="3751"/>
                      <a:pt x="1159" y="4246"/>
                      <a:pt x="1442" y="4600"/>
                    </a:cubicBezTo>
                    <a:cubicBezTo>
                      <a:pt x="1548" y="4777"/>
                      <a:pt x="1760" y="4989"/>
                      <a:pt x="1973" y="4989"/>
                    </a:cubicBezTo>
                    <a:cubicBezTo>
                      <a:pt x="2256" y="4953"/>
                      <a:pt x="2468" y="4670"/>
                      <a:pt x="2645" y="4494"/>
                    </a:cubicBezTo>
                    <a:cubicBezTo>
                      <a:pt x="2836" y="4302"/>
                      <a:pt x="2646" y="4025"/>
                      <a:pt x="2436" y="4025"/>
                    </a:cubicBezTo>
                    <a:cubicBezTo>
                      <a:pt x="2374" y="4025"/>
                      <a:pt x="2311" y="4049"/>
                      <a:pt x="2256" y="4104"/>
                    </a:cubicBezTo>
                    <a:cubicBezTo>
                      <a:pt x="2227" y="4133"/>
                      <a:pt x="2016" y="4299"/>
                      <a:pt x="1934" y="4381"/>
                    </a:cubicBezTo>
                    <a:lnTo>
                      <a:pt x="1934" y="4381"/>
                    </a:lnTo>
                    <a:cubicBezTo>
                      <a:pt x="1900" y="4314"/>
                      <a:pt x="1865" y="4280"/>
                      <a:pt x="1831" y="4246"/>
                    </a:cubicBezTo>
                    <a:cubicBezTo>
                      <a:pt x="1725" y="4034"/>
                      <a:pt x="1654" y="3821"/>
                      <a:pt x="1654" y="3609"/>
                    </a:cubicBezTo>
                    <a:cubicBezTo>
                      <a:pt x="1583" y="3008"/>
                      <a:pt x="1619" y="2407"/>
                      <a:pt x="1619" y="1805"/>
                    </a:cubicBezTo>
                    <a:cubicBezTo>
                      <a:pt x="1619" y="1310"/>
                      <a:pt x="1619" y="744"/>
                      <a:pt x="1300" y="284"/>
                    </a:cubicBezTo>
                    <a:cubicBezTo>
                      <a:pt x="1192" y="121"/>
                      <a:pt x="1063" y="0"/>
                      <a:pt x="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6"/>
              <p:cNvSpPr/>
              <p:nvPr/>
            </p:nvSpPr>
            <p:spPr>
              <a:xfrm>
                <a:off x="-2051150" y="1160275"/>
                <a:ext cx="43350" cy="743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973" extrusionOk="0">
                    <a:moveTo>
                      <a:pt x="1444" y="1"/>
                    </a:moveTo>
                    <a:cubicBezTo>
                      <a:pt x="1345" y="1"/>
                      <a:pt x="1250" y="48"/>
                      <a:pt x="1203" y="142"/>
                    </a:cubicBezTo>
                    <a:cubicBezTo>
                      <a:pt x="814" y="956"/>
                      <a:pt x="425" y="1734"/>
                      <a:pt x="36" y="2548"/>
                    </a:cubicBezTo>
                    <a:cubicBezTo>
                      <a:pt x="0" y="2689"/>
                      <a:pt x="0" y="2831"/>
                      <a:pt x="142" y="2937"/>
                    </a:cubicBezTo>
                    <a:cubicBezTo>
                      <a:pt x="189" y="2960"/>
                      <a:pt x="240" y="2972"/>
                      <a:pt x="290" y="2972"/>
                    </a:cubicBezTo>
                    <a:cubicBezTo>
                      <a:pt x="389" y="2972"/>
                      <a:pt x="484" y="2925"/>
                      <a:pt x="531" y="2831"/>
                    </a:cubicBezTo>
                    <a:cubicBezTo>
                      <a:pt x="920" y="2017"/>
                      <a:pt x="1309" y="1239"/>
                      <a:pt x="1663" y="425"/>
                    </a:cubicBezTo>
                    <a:cubicBezTo>
                      <a:pt x="1734" y="284"/>
                      <a:pt x="1698" y="107"/>
                      <a:pt x="1592" y="36"/>
                    </a:cubicBezTo>
                    <a:cubicBezTo>
                      <a:pt x="1545" y="12"/>
                      <a:pt x="1494" y="1"/>
                      <a:pt x="1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6"/>
              <p:cNvSpPr/>
              <p:nvPr/>
            </p:nvSpPr>
            <p:spPr>
              <a:xfrm>
                <a:off x="-1930000" y="1176425"/>
                <a:ext cx="460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593" extrusionOk="0">
                    <a:moveTo>
                      <a:pt x="907" y="0"/>
                    </a:moveTo>
                    <a:cubicBezTo>
                      <a:pt x="699" y="0"/>
                      <a:pt x="496" y="9"/>
                      <a:pt x="284" y="27"/>
                    </a:cubicBezTo>
                    <a:cubicBezTo>
                      <a:pt x="107" y="27"/>
                      <a:pt x="1" y="133"/>
                      <a:pt x="1" y="274"/>
                    </a:cubicBezTo>
                    <a:cubicBezTo>
                      <a:pt x="1" y="416"/>
                      <a:pt x="107" y="557"/>
                      <a:pt x="284" y="557"/>
                    </a:cubicBezTo>
                    <a:cubicBezTo>
                      <a:pt x="708" y="557"/>
                      <a:pt x="1097" y="557"/>
                      <a:pt x="1557" y="593"/>
                    </a:cubicBezTo>
                    <a:cubicBezTo>
                      <a:pt x="1699" y="593"/>
                      <a:pt x="1840" y="451"/>
                      <a:pt x="1805" y="310"/>
                    </a:cubicBezTo>
                    <a:cubicBezTo>
                      <a:pt x="1805" y="133"/>
                      <a:pt x="1699" y="62"/>
                      <a:pt x="1557" y="27"/>
                    </a:cubicBezTo>
                    <a:cubicBezTo>
                      <a:pt x="1327" y="9"/>
                      <a:pt x="1115" y="0"/>
                      <a:pt x="9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6"/>
              <p:cNvSpPr/>
              <p:nvPr/>
            </p:nvSpPr>
            <p:spPr>
              <a:xfrm>
                <a:off x="-1930875" y="1204275"/>
                <a:ext cx="530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614" extrusionOk="0">
                    <a:moveTo>
                      <a:pt x="314" y="0"/>
                    </a:moveTo>
                    <a:cubicBezTo>
                      <a:pt x="191" y="0"/>
                      <a:pt x="65" y="69"/>
                      <a:pt x="36" y="186"/>
                    </a:cubicBezTo>
                    <a:cubicBezTo>
                      <a:pt x="0" y="328"/>
                      <a:pt x="71" y="505"/>
                      <a:pt x="248" y="540"/>
                    </a:cubicBezTo>
                    <a:cubicBezTo>
                      <a:pt x="576" y="584"/>
                      <a:pt x="904" y="614"/>
                      <a:pt x="1232" y="614"/>
                    </a:cubicBezTo>
                    <a:cubicBezTo>
                      <a:pt x="1434" y="614"/>
                      <a:pt x="1637" y="602"/>
                      <a:pt x="1840" y="575"/>
                    </a:cubicBezTo>
                    <a:cubicBezTo>
                      <a:pt x="1981" y="540"/>
                      <a:pt x="2123" y="434"/>
                      <a:pt x="2123" y="292"/>
                    </a:cubicBezTo>
                    <a:cubicBezTo>
                      <a:pt x="2123" y="151"/>
                      <a:pt x="2017" y="9"/>
                      <a:pt x="1840" y="9"/>
                    </a:cubicBezTo>
                    <a:cubicBezTo>
                      <a:pt x="1665" y="34"/>
                      <a:pt x="1489" y="59"/>
                      <a:pt x="1314" y="59"/>
                    </a:cubicBezTo>
                    <a:cubicBezTo>
                      <a:pt x="1242" y="59"/>
                      <a:pt x="1169" y="55"/>
                      <a:pt x="1097" y="45"/>
                    </a:cubicBezTo>
                    <a:lnTo>
                      <a:pt x="708" y="45"/>
                    </a:lnTo>
                    <a:cubicBezTo>
                      <a:pt x="566" y="9"/>
                      <a:pt x="531" y="9"/>
                      <a:pt x="389" y="9"/>
                    </a:cubicBezTo>
                    <a:cubicBezTo>
                      <a:pt x="365" y="3"/>
                      <a:pt x="340" y="0"/>
                      <a:pt x="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6"/>
              <p:cNvSpPr/>
              <p:nvPr/>
            </p:nvSpPr>
            <p:spPr>
              <a:xfrm>
                <a:off x="-1762675" y="997100"/>
                <a:ext cx="66175" cy="14032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5613" extrusionOk="0">
                    <a:moveTo>
                      <a:pt x="1071" y="1"/>
                    </a:moveTo>
                    <a:cubicBezTo>
                      <a:pt x="967" y="1"/>
                      <a:pt x="870" y="58"/>
                      <a:pt x="842" y="196"/>
                    </a:cubicBezTo>
                    <a:cubicBezTo>
                      <a:pt x="524" y="1823"/>
                      <a:pt x="241" y="3450"/>
                      <a:pt x="29" y="5077"/>
                    </a:cubicBezTo>
                    <a:cubicBezTo>
                      <a:pt x="0" y="5246"/>
                      <a:pt x="129" y="5437"/>
                      <a:pt x="290" y="5437"/>
                    </a:cubicBezTo>
                    <a:cubicBezTo>
                      <a:pt x="331" y="5437"/>
                      <a:pt x="374" y="5425"/>
                      <a:pt x="418" y="5396"/>
                    </a:cubicBezTo>
                    <a:cubicBezTo>
                      <a:pt x="842" y="5148"/>
                      <a:pt x="842" y="4511"/>
                      <a:pt x="984" y="4052"/>
                    </a:cubicBezTo>
                    <a:cubicBezTo>
                      <a:pt x="1161" y="3556"/>
                      <a:pt x="1408" y="2990"/>
                      <a:pt x="1762" y="2566"/>
                    </a:cubicBezTo>
                    <a:cubicBezTo>
                      <a:pt x="1812" y="2516"/>
                      <a:pt x="1844" y="2466"/>
                      <a:pt x="1896" y="2466"/>
                    </a:cubicBezTo>
                    <a:cubicBezTo>
                      <a:pt x="1918" y="2466"/>
                      <a:pt x="1943" y="2474"/>
                      <a:pt x="1974" y="2495"/>
                    </a:cubicBezTo>
                    <a:cubicBezTo>
                      <a:pt x="2045" y="2601"/>
                      <a:pt x="2045" y="2778"/>
                      <a:pt x="2045" y="2884"/>
                    </a:cubicBezTo>
                    <a:cubicBezTo>
                      <a:pt x="2045" y="3167"/>
                      <a:pt x="2010" y="3450"/>
                      <a:pt x="1939" y="3698"/>
                    </a:cubicBezTo>
                    <a:cubicBezTo>
                      <a:pt x="1762" y="4264"/>
                      <a:pt x="1550" y="4759"/>
                      <a:pt x="1479" y="5360"/>
                    </a:cubicBezTo>
                    <a:cubicBezTo>
                      <a:pt x="1462" y="5533"/>
                      <a:pt x="1587" y="5613"/>
                      <a:pt x="1724" y="5613"/>
                    </a:cubicBezTo>
                    <a:cubicBezTo>
                      <a:pt x="1869" y="5613"/>
                      <a:pt x="2027" y="5524"/>
                      <a:pt x="2045" y="5360"/>
                    </a:cubicBezTo>
                    <a:cubicBezTo>
                      <a:pt x="2116" y="4653"/>
                      <a:pt x="2469" y="4052"/>
                      <a:pt x="2576" y="3379"/>
                    </a:cubicBezTo>
                    <a:cubicBezTo>
                      <a:pt x="2646" y="2884"/>
                      <a:pt x="2646" y="2000"/>
                      <a:pt x="1974" y="1894"/>
                    </a:cubicBezTo>
                    <a:cubicBezTo>
                      <a:pt x="1951" y="1891"/>
                      <a:pt x="1929" y="1890"/>
                      <a:pt x="1906" y="1890"/>
                    </a:cubicBezTo>
                    <a:cubicBezTo>
                      <a:pt x="1457" y="1890"/>
                      <a:pt x="1132" y="2421"/>
                      <a:pt x="915" y="2843"/>
                    </a:cubicBezTo>
                    <a:lnTo>
                      <a:pt x="915" y="2843"/>
                    </a:lnTo>
                    <a:cubicBezTo>
                      <a:pt x="1055" y="2008"/>
                      <a:pt x="1209" y="1172"/>
                      <a:pt x="1373" y="337"/>
                    </a:cubicBezTo>
                    <a:cubicBezTo>
                      <a:pt x="1416" y="143"/>
                      <a:pt x="1235" y="1"/>
                      <a:pt x="10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6"/>
              <p:cNvSpPr/>
              <p:nvPr/>
            </p:nvSpPr>
            <p:spPr>
              <a:xfrm>
                <a:off x="-1764625" y="1282750"/>
                <a:ext cx="42025" cy="126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5056" extrusionOk="0">
                    <a:moveTo>
                      <a:pt x="1407" y="1"/>
                    </a:moveTo>
                    <a:cubicBezTo>
                      <a:pt x="1265" y="1"/>
                      <a:pt x="1115" y="89"/>
                      <a:pt x="1097" y="266"/>
                    </a:cubicBezTo>
                    <a:cubicBezTo>
                      <a:pt x="1026" y="1044"/>
                      <a:pt x="920" y="1787"/>
                      <a:pt x="743" y="2495"/>
                    </a:cubicBezTo>
                    <a:cubicBezTo>
                      <a:pt x="673" y="2849"/>
                      <a:pt x="566" y="3202"/>
                      <a:pt x="460" y="3556"/>
                    </a:cubicBezTo>
                    <a:cubicBezTo>
                      <a:pt x="425" y="3733"/>
                      <a:pt x="354" y="3910"/>
                      <a:pt x="283" y="4087"/>
                    </a:cubicBezTo>
                    <a:cubicBezTo>
                      <a:pt x="283" y="4157"/>
                      <a:pt x="248" y="4228"/>
                      <a:pt x="213" y="4334"/>
                    </a:cubicBezTo>
                    <a:cubicBezTo>
                      <a:pt x="213" y="4370"/>
                      <a:pt x="177" y="4440"/>
                      <a:pt x="142" y="4476"/>
                    </a:cubicBezTo>
                    <a:cubicBezTo>
                      <a:pt x="137" y="4490"/>
                      <a:pt x="133" y="4502"/>
                      <a:pt x="130" y="4513"/>
                    </a:cubicBezTo>
                    <a:lnTo>
                      <a:pt x="130" y="4513"/>
                    </a:lnTo>
                    <a:cubicBezTo>
                      <a:pt x="76" y="4550"/>
                      <a:pt x="36" y="4596"/>
                      <a:pt x="36" y="4653"/>
                    </a:cubicBezTo>
                    <a:cubicBezTo>
                      <a:pt x="0" y="4794"/>
                      <a:pt x="36" y="4865"/>
                      <a:pt x="107" y="4971"/>
                    </a:cubicBezTo>
                    <a:cubicBezTo>
                      <a:pt x="165" y="5029"/>
                      <a:pt x="234" y="5056"/>
                      <a:pt x="302" y="5056"/>
                    </a:cubicBezTo>
                    <a:cubicBezTo>
                      <a:pt x="358" y="5056"/>
                      <a:pt x="413" y="5038"/>
                      <a:pt x="460" y="5006"/>
                    </a:cubicBezTo>
                    <a:cubicBezTo>
                      <a:pt x="637" y="4936"/>
                      <a:pt x="673" y="4723"/>
                      <a:pt x="708" y="4546"/>
                    </a:cubicBezTo>
                    <a:cubicBezTo>
                      <a:pt x="779" y="4370"/>
                      <a:pt x="849" y="4193"/>
                      <a:pt x="920" y="3981"/>
                    </a:cubicBezTo>
                    <a:cubicBezTo>
                      <a:pt x="1062" y="3591"/>
                      <a:pt x="1168" y="3167"/>
                      <a:pt x="1274" y="2778"/>
                    </a:cubicBezTo>
                    <a:cubicBezTo>
                      <a:pt x="1451" y="1964"/>
                      <a:pt x="1592" y="1115"/>
                      <a:pt x="1663" y="266"/>
                    </a:cubicBezTo>
                    <a:cubicBezTo>
                      <a:pt x="1681" y="89"/>
                      <a:pt x="1548" y="1"/>
                      <a:pt x="14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6"/>
              <p:cNvSpPr/>
              <p:nvPr/>
            </p:nvSpPr>
            <p:spPr>
              <a:xfrm>
                <a:off x="-1741625" y="1285675"/>
                <a:ext cx="6015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421" extrusionOk="0">
                    <a:moveTo>
                      <a:pt x="1548" y="1"/>
                    </a:moveTo>
                    <a:cubicBezTo>
                      <a:pt x="1515" y="1"/>
                      <a:pt x="1483" y="3"/>
                      <a:pt x="1451" y="8"/>
                    </a:cubicBezTo>
                    <a:cubicBezTo>
                      <a:pt x="1168" y="43"/>
                      <a:pt x="920" y="255"/>
                      <a:pt x="743" y="468"/>
                    </a:cubicBezTo>
                    <a:cubicBezTo>
                      <a:pt x="531" y="715"/>
                      <a:pt x="354" y="963"/>
                      <a:pt x="248" y="1246"/>
                    </a:cubicBezTo>
                    <a:cubicBezTo>
                      <a:pt x="212" y="1387"/>
                      <a:pt x="319" y="1564"/>
                      <a:pt x="460" y="1600"/>
                    </a:cubicBezTo>
                    <a:cubicBezTo>
                      <a:pt x="479" y="1604"/>
                      <a:pt x="497" y="1606"/>
                      <a:pt x="516" y="1606"/>
                    </a:cubicBezTo>
                    <a:cubicBezTo>
                      <a:pt x="637" y="1606"/>
                      <a:pt x="748" y="1510"/>
                      <a:pt x="778" y="1387"/>
                    </a:cubicBezTo>
                    <a:cubicBezTo>
                      <a:pt x="885" y="1175"/>
                      <a:pt x="991" y="998"/>
                      <a:pt x="1168" y="821"/>
                    </a:cubicBezTo>
                    <a:cubicBezTo>
                      <a:pt x="1266" y="723"/>
                      <a:pt x="1394" y="534"/>
                      <a:pt x="1553" y="534"/>
                    </a:cubicBezTo>
                    <a:cubicBezTo>
                      <a:pt x="1566" y="534"/>
                      <a:pt x="1579" y="536"/>
                      <a:pt x="1592" y="538"/>
                    </a:cubicBezTo>
                    <a:cubicBezTo>
                      <a:pt x="2017" y="644"/>
                      <a:pt x="1840" y="1387"/>
                      <a:pt x="1769" y="1670"/>
                    </a:cubicBezTo>
                    <a:cubicBezTo>
                      <a:pt x="1734" y="1918"/>
                      <a:pt x="1627" y="2130"/>
                      <a:pt x="1521" y="2342"/>
                    </a:cubicBezTo>
                    <a:cubicBezTo>
                      <a:pt x="1451" y="2519"/>
                      <a:pt x="1344" y="2732"/>
                      <a:pt x="1168" y="2838"/>
                    </a:cubicBezTo>
                    <a:cubicBezTo>
                      <a:pt x="1125" y="2859"/>
                      <a:pt x="1076" y="2869"/>
                      <a:pt x="1024" y="2869"/>
                    </a:cubicBezTo>
                    <a:cubicBezTo>
                      <a:pt x="815" y="2869"/>
                      <a:pt x="566" y="2710"/>
                      <a:pt x="566" y="2484"/>
                    </a:cubicBezTo>
                    <a:cubicBezTo>
                      <a:pt x="566" y="2307"/>
                      <a:pt x="425" y="2219"/>
                      <a:pt x="283" y="2219"/>
                    </a:cubicBezTo>
                    <a:cubicBezTo>
                      <a:pt x="142" y="2219"/>
                      <a:pt x="0" y="2307"/>
                      <a:pt x="0" y="2484"/>
                    </a:cubicBezTo>
                    <a:cubicBezTo>
                      <a:pt x="36" y="2944"/>
                      <a:pt x="389" y="3333"/>
                      <a:pt x="849" y="3404"/>
                    </a:cubicBezTo>
                    <a:cubicBezTo>
                      <a:pt x="905" y="3415"/>
                      <a:pt x="960" y="3420"/>
                      <a:pt x="1013" y="3420"/>
                    </a:cubicBezTo>
                    <a:cubicBezTo>
                      <a:pt x="1460" y="3420"/>
                      <a:pt x="1795" y="3040"/>
                      <a:pt x="2017" y="2661"/>
                    </a:cubicBezTo>
                    <a:cubicBezTo>
                      <a:pt x="2264" y="2166"/>
                      <a:pt x="2406" y="1600"/>
                      <a:pt x="2406" y="1034"/>
                    </a:cubicBezTo>
                    <a:cubicBezTo>
                      <a:pt x="2406" y="751"/>
                      <a:pt x="2335" y="503"/>
                      <a:pt x="2158" y="255"/>
                    </a:cubicBezTo>
                    <a:cubicBezTo>
                      <a:pt x="2004" y="101"/>
                      <a:pt x="1769" y="1"/>
                      <a:pt x="1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6"/>
              <p:cNvSpPr/>
              <p:nvPr/>
            </p:nvSpPr>
            <p:spPr>
              <a:xfrm>
                <a:off x="-1810250" y="1193225"/>
                <a:ext cx="1606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425" h="633" extrusionOk="0">
                    <a:moveTo>
                      <a:pt x="968" y="0"/>
                    </a:moveTo>
                    <a:cubicBezTo>
                      <a:pt x="711" y="0"/>
                      <a:pt x="464" y="27"/>
                      <a:pt x="269" y="133"/>
                    </a:cubicBezTo>
                    <a:cubicBezTo>
                      <a:pt x="1" y="282"/>
                      <a:pt x="160" y="633"/>
                      <a:pt x="407" y="633"/>
                    </a:cubicBezTo>
                    <a:cubicBezTo>
                      <a:pt x="453" y="633"/>
                      <a:pt x="502" y="621"/>
                      <a:pt x="552" y="593"/>
                    </a:cubicBezTo>
                    <a:lnTo>
                      <a:pt x="552" y="628"/>
                    </a:lnTo>
                    <a:cubicBezTo>
                      <a:pt x="637" y="565"/>
                      <a:pt x="773" y="552"/>
                      <a:pt x="906" y="552"/>
                    </a:cubicBezTo>
                    <a:cubicBezTo>
                      <a:pt x="995" y="552"/>
                      <a:pt x="1083" y="557"/>
                      <a:pt x="1153" y="557"/>
                    </a:cubicBezTo>
                    <a:lnTo>
                      <a:pt x="5646" y="557"/>
                    </a:lnTo>
                    <a:cubicBezTo>
                      <a:pt x="5664" y="557"/>
                      <a:pt x="5743" y="566"/>
                      <a:pt x="5814" y="566"/>
                    </a:cubicBezTo>
                    <a:cubicBezTo>
                      <a:pt x="5852" y="566"/>
                      <a:pt x="5887" y="564"/>
                      <a:pt x="5909" y="556"/>
                    </a:cubicBezTo>
                    <a:lnTo>
                      <a:pt x="5909" y="556"/>
                    </a:lnTo>
                    <a:cubicBezTo>
                      <a:pt x="5959" y="599"/>
                      <a:pt x="6015" y="628"/>
                      <a:pt x="6070" y="628"/>
                    </a:cubicBezTo>
                    <a:cubicBezTo>
                      <a:pt x="6212" y="628"/>
                      <a:pt x="6283" y="593"/>
                      <a:pt x="6353" y="487"/>
                    </a:cubicBezTo>
                    <a:cubicBezTo>
                      <a:pt x="6424" y="381"/>
                      <a:pt x="6389" y="239"/>
                      <a:pt x="6318" y="133"/>
                    </a:cubicBezTo>
                    <a:cubicBezTo>
                      <a:pt x="6200" y="39"/>
                      <a:pt x="6082" y="23"/>
                      <a:pt x="5954" y="23"/>
                    </a:cubicBezTo>
                    <a:cubicBezTo>
                      <a:pt x="5890" y="23"/>
                      <a:pt x="5823" y="27"/>
                      <a:pt x="5752" y="27"/>
                    </a:cubicBezTo>
                    <a:lnTo>
                      <a:pt x="1719" y="27"/>
                    </a:lnTo>
                    <a:cubicBezTo>
                      <a:pt x="1489" y="27"/>
                      <a:pt x="1224" y="0"/>
                      <a:pt x="9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6"/>
            <p:cNvGrpSpPr/>
            <p:nvPr/>
          </p:nvGrpSpPr>
          <p:grpSpPr>
            <a:xfrm>
              <a:off x="463875" y="4454900"/>
              <a:ext cx="821575" cy="392750"/>
              <a:chOff x="-3399775" y="952600"/>
              <a:chExt cx="821575" cy="392750"/>
            </a:xfrm>
          </p:grpSpPr>
          <p:sp>
            <p:nvSpPr>
              <p:cNvPr id="1162" name="Google Shape;1162;p26"/>
              <p:cNvSpPr/>
              <p:nvPr/>
            </p:nvSpPr>
            <p:spPr>
              <a:xfrm>
                <a:off x="-3399775" y="1122250"/>
                <a:ext cx="17600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38" extrusionOk="0">
                    <a:moveTo>
                      <a:pt x="6686" y="1"/>
                    </a:moveTo>
                    <a:lnTo>
                      <a:pt x="354" y="71"/>
                    </a:lnTo>
                    <a:cubicBezTo>
                      <a:pt x="0" y="107"/>
                      <a:pt x="0" y="637"/>
                      <a:pt x="354" y="637"/>
                    </a:cubicBezTo>
                    <a:lnTo>
                      <a:pt x="6686" y="567"/>
                    </a:lnTo>
                    <a:cubicBezTo>
                      <a:pt x="7040" y="567"/>
                      <a:pt x="7040" y="1"/>
                      <a:pt x="66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6"/>
              <p:cNvSpPr/>
              <p:nvPr/>
            </p:nvSpPr>
            <p:spPr>
              <a:xfrm>
                <a:off x="-3175150" y="1124025"/>
                <a:ext cx="743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625" extrusionOk="0">
                    <a:moveTo>
                      <a:pt x="283" y="0"/>
                    </a:moveTo>
                    <a:cubicBezTo>
                      <a:pt x="106" y="0"/>
                      <a:pt x="0" y="142"/>
                      <a:pt x="0" y="283"/>
                    </a:cubicBezTo>
                    <a:cubicBezTo>
                      <a:pt x="0" y="425"/>
                      <a:pt x="142" y="531"/>
                      <a:pt x="283" y="566"/>
                    </a:cubicBezTo>
                    <a:cubicBezTo>
                      <a:pt x="760" y="608"/>
                      <a:pt x="1236" y="625"/>
                      <a:pt x="1706" y="625"/>
                    </a:cubicBezTo>
                    <a:cubicBezTo>
                      <a:pt x="2038" y="625"/>
                      <a:pt x="2366" y="616"/>
                      <a:pt x="2689" y="602"/>
                    </a:cubicBezTo>
                    <a:cubicBezTo>
                      <a:pt x="2865" y="602"/>
                      <a:pt x="2972" y="460"/>
                      <a:pt x="2972" y="319"/>
                    </a:cubicBezTo>
                    <a:cubicBezTo>
                      <a:pt x="2972" y="177"/>
                      <a:pt x="2865" y="36"/>
                      <a:pt x="2689" y="36"/>
                    </a:cubicBezTo>
                    <a:cubicBezTo>
                      <a:pt x="2366" y="50"/>
                      <a:pt x="2038" y="59"/>
                      <a:pt x="1706" y="59"/>
                    </a:cubicBezTo>
                    <a:cubicBezTo>
                      <a:pt x="1236" y="59"/>
                      <a:pt x="760" y="42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6"/>
              <p:cNvSpPr/>
              <p:nvPr/>
            </p:nvSpPr>
            <p:spPr>
              <a:xfrm>
                <a:off x="-3138900" y="1090425"/>
                <a:ext cx="21250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625" extrusionOk="0">
                    <a:moveTo>
                      <a:pt x="319" y="0"/>
                    </a:moveTo>
                    <a:cubicBezTo>
                      <a:pt x="142" y="0"/>
                      <a:pt x="36" y="106"/>
                      <a:pt x="36" y="248"/>
                    </a:cubicBezTo>
                    <a:cubicBezTo>
                      <a:pt x="1" y="991"/>
                      <a:pt x="71" y="1733"/>
                      <a:pt x="284" y="2406"/>
                    </a:cubicBezTo>
                    <a:cubicBezTo>
                      <a:pt x="314" y="2528"/>
                      <a:pt x="425" y="2625"/>
                      <a:pt x="546" y="2625"/>
                    </a:cubicBezTo>
                    <a:cubicBezTo>
                      <a:pt x="565" y="2625"/>
                      <a:pt x="583" y="2622"/>
                      <a:pt x="602" y="2618"/>
                    </a:cubicBezTo>
                    <a:cubicBezTo>
                      <a:pt x="779" y="2582"/>
                      <a:pt x="849" y="2406"/>
                      <a:pt x="814" y="2264"/>
                    </a:cubicBezTo>
                    <a:cubicBezTo>
                      <a:pt x="602" y="1627"/>
                      <a:pt x="531" y="955"/>
                      <a:pt x="567" y="248"/>
                    </a:cubicBezTo>
                    <a:cubicBezTo>
                      <a:pt x="602" y="106"/>
                      <a:pt x="460" y="0"/>
                      <a:pt x="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6"/>
              <p:cNvSpPr/>
              <p:nvPr/>
            </p:nvSpPr>
            <p:spPr>
              <a:xfrm>
                <a:off x="-3057550" y="1116950"/>
                <a:ext cx="15215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744" extrusionOk="0">
                    <a:moveTo>
                      <a:pt x="5731" y="0"/>
                    </a:moveTo>
                    <a:cubicBezTo>
                      <a:pt x="4266" y="118"/>
                      <a:pt x="2777" y="186"/>
                      <a:pt x="1283" y="186"/>
                    </a:cubicBezTo>
                    <a:cubicBezTo>
                      <a:pt x="974" y="186"/>
                      <a:pt x="664" y="183"/>
                      <a:pt x="355" y="177"/>
                    </a:cubicBezTo>
                    <a:cubicBezTo>
                      <a:pt x="1" y="177"/>
                      <a:pt x="1" y="743"/>
                      <a:pt x="355" y="743"/>
                    </a:cubicBezTo>
                    <a:cubicBezTo>
                      <a:pt x="2159" y="743"/>
                      <a:pt x="3963" y="672"/>
                      <a:pt x="5731" y="566"/>
                    </a:cubicBezTo>
                    <a:cubicBezTo>
                      <a:pt x="6085" y="531"/>
                      <a:pt x="6085" y="0"/>
                      <a:pt x="5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6"/>
              <p:cNvSpPr/>
              <p:nvPr/>
            </p:nvSpPr>
            <p:spPr>
              <a:xfrm>
                <a:off x="-2843525" y="1110750"/>
                <a:ext cx="6370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38" extrusionOk="0">
                    <a:moveTo>
                      <a:pt x="283" y="1"/>
                    </a:moveTo>
                    <a:cubicBezTo>
                      <a:pt x="107" y="1"/>
                      <a:pt x="0" y="142"/>
                      <a:pt x="0" y="284"/>
                    </a:cubicBezTo>
                    <a:cubicBezTo>
                      <a:pt x="0" y="425"/>
                      <a:pt x="142" y="531"/>
                      <a:pt x="283" y="567"/>
                    </a:cubicBezTo>
                    <a:cubicBezTo>
                      <a:pt x="920" y="567"/>
                      <a:pt x="1592" y="602"/>
                      <a:pt x="2264" y="637"/>
                    </a:cubicBezTo>
                    <a:cubicBezTo>
                      <a:pt x="2406" y="637"/>
                      <a:pt x="2547" y="531"/>
                      <a:pt x="2547" y="354"/>
                    </a:cubicBezTo>
                    <a:cubicBezTo>
                      <a:pt x="2547" y="213"/>
                      <a:pt x="2406" y="107"/>
                      <a:pt x="2264" y="107"/>
                    </a:cubicBezTo>
                    <a:cubicBezTo>
                      <a:pt x="1592" y="71"/>
                      <a:pt x="955" y="36"/>
                      <a:pt x="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6"/>
              <p:cNvSpPr/>
              <p:nvPr/>
            </p:nvSpPr>
            <p:spPr>
              <a:xfrm>
                <a:off x="-2834675" y="1132650"/>
                <a:ext cx="566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620" extrusionOk="0">
                    <a:moveTo>
                      <a:pt x="1132" y="0"/>
                    </a:moveTo>
                    <a:cubicBezTo>
                      <a:pt x="823" y="0"/>
                      <a:pt x="513" y="27"/>
                      <a:pt x="212" y="80"/>
                    </a:cubicBezTo>
                    <a:cubicBezTo>
                      <a:pt x="71" y="115"/>
                      <a:pt x="0" y="292"/>
                      <a:pt x="35" y="434"/>
                    </a:cubicBezTo>
                    <a:cubicBezTo>
                      <a:pt x="65" y="551"/>
                      <a:pt x="167" y="619"/>
                      <a:pt x="282" y="619"/>
                    </a:cubicBezTo>
                    <a:cubicBezTo>
                      <a:pt x="305" y="619"/>
                      <a:pt x="330" y="617"/>
                      <a:pt x="354" y="610"/>
                    </a:cubicBezTo>
                    <a:cubicBezTo>
                      <a:pt x="601" y="575"/>
                      <a:pt x="867" y="557"/>
                      <a:pt x="1132" y="557"/>
                    </a:cubicBezTo>
                    <a:cubicBezTo>
                      <a:pt x="1397" y="557"/>
                      <a:pt x="1663" y="575"/>
                      <a:pt x="1910" y="610"/>
                    </a:cubicBezTo>
                    <a:cubicBezTo>
                      <a:pt x="1935" y="617"/>
                      <a:pt x="1960" y="619"/>
                      <a:pt x="1985" y="619"/>
                    </a:cubicBezTo>
                    <a:cubicBezTo>
                      <a:pt x="2108" y="619"/>
                      <a:pt x="2235" y="551"/>
                      <a:pt x="2264" y="434"/>
                    </a:cubicBezTo>
                    <a:cubicBezTo>
                      <a:pt x="2264" y="292"/>
                      <a:pt x="2229" y="115"/>
                      <a:pt x="2052" y="80"/>
                    </a:cubicBezTo>
                    <a:cubicBezTo>
                      <a:pt x="1751" y="27"/>
                      <a:pt x="1442" y="0"/>
                      <a:pt x="1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6"/>
              <p:cNvSpPr/>
              <p:nvPr/>
            </p:nvSpPr>
            <p:spPr>
              <a:xfrm>
                <a:off x="-2717075" y="1120325"/>
                <a:ext cx="1388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609" extrusionOk="0">
                    <a:moveTo>
                      <a:pt x="4965" y="1"/>
                    </a:moveTo>
                    <a:cubicBezTo>
                      <a:pt x="4937" y="1"/>
                      <a:pt x="4912" y="5"/>
                      <a:pt x="4890" y="14"/>
                    </a:cubicBezTo>
                    <a:lnTo>
                      <a:pt x="4890" y="14"/>
                    </a:lnTo>
                    <a:cubicBezTo>
                      <a:pt x="3846" y="36"/>
                      <a:pt x="2816" y="57"/>
                      <a:pt x="1790" y="57"/>
                    </a:cubicBezTo>
                    <a:cubicBezTo>
                      <a:pt x="1322" y="57"/>
                      <a:pt x="856" y="53"/>
                      <a:pt x="390" y="42"/>
                    </a:cubicBezTo>
                    <a:cubicBezTo>
                      <a:pt x="36" y="42"/>
                      <a:pt x="1" y="573"/>
                      <a:pt x="390" y="608"/>
                    </a:cubicBezTo>
                    <a:cubicBezTo>
                      <a:pt x="1982" y="608"/>
                      <a:pt x="3574" y="608"/>
                      <a:pt x="5201" y="573"/>
                    </a:cubicBezTo>
                    <a:cubicBezTo>
                      <a:pt x="5555" y="573"/>
                      <a:pt x="5519" y="42"/>
                      <a:pt x="5201" y="7"/>
                    </a:cubicBezTo>
                    <a:lnTo>
                      <a:pt x="5024" y="7"/>
                    </a:lnTo>
                    <a:cubicBezTo>
                      <a:pt x="5003" y="3"/>
                      <a:pt x="4984" y="1"/>
                      <a:pt x="49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-3321350" y="952600"/>
                <a:ext cx="24650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184" extrusionOk="0">
                    <a:moveTo>
                      <a:pt x="351" y="1"/>
                    </a:moveTo>
                    <a:cubicBezTo>
                      <a:pt x="240" y="1"/>
                      <a:pt x="129" y="65"/>
                      <a:pt x="82" y="207"/>
                    </a:cubicBezTo>
                    <a:cubicBezTo>
                      <a:pt x="82" y="278"/>
                      <a:pt x="47" y="313"/>
                      <a:pt x="47" y="384"/>
                    </a:cubicBezTo>
                    <a:cubicBezTo>
                      <a:pt x="0" y="501"/>
                      <a:pt x="31" y="595"/>
                      <a:pt x="96" y="655"/>
                    </a:cubicBezTo>
                    <a:lnTo>
                      <a:pt x="96" y="655"/>
                    </a:lnTo>
                    <a:cubicBezTo>
                      <a:pt x="143" y="1684"/>
                      <a:pt x="258" y="2712"/>
                      <a:pt x="401" y="3741"/>
                    </a:cubicBezTo>
                    <a:lnTo>
                      <a:pt x="401" y="3741"/>
                    </a:lnTo>
                    <a:lnTo>
                      <a:pt x="401" y="3921"/>
                    </a:lnTo>
                    <a:lnTo>
                      <a:pt x="425" y="3918"/>
                    </a:lnTo>
                    <a:lnTo>
                      <a:pt x="425" y="3918"/>
                    </a:lnTo>
                    <a:cubicBezTo>
                      <a:pt x="429" y="3943"/>
                      <a:pt x="432" y="3967"/>
                      <a:pt x="436" y="3992"/>
                    </a:cubicBezTo>
                    <a:cubicBezTo>
                      <a:pt x="452" y="4121"/>
                      <a:pt x="571" y="4184"/>
                      <a:pt x="693" y="4184"/>
                    </a:cubicBezTo>
                    <a:cubicBezTo>
                      <a:pt x="838" y="4184"/>
                      <a:pt x="986" y="4095"/>
                      <a:pt x="967" y="3921"/>
                    </a:cubicBezTo>
                    <a:lnTo>
                      <a:pt x="955" y="3852"/>
                    </a:lnTo>
                    <a:lnTo>
                      <a:pt x="955" y="3852"/>
                    </a:lnTo>
                    <a:lnTo>
                      <a:pt x="967" y="3851"/>
                    </a:lnTo>
                    <a:cubicBezTo>
                      <a:pt x="790" y="2648"/>
                      <a:pt x="684" y="1445"/>
                      <a:pt x="648" y="278"/>
                    </a:cubicBezTo>
                    <a:cubicBezTo>
                      <a:pt x="629" y="101"/>
                      <a:pt x="489" y="1"/>
                      <a:pt x="3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-2977950" y="953775"/>
                <a:ext cx="186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3132" extrusionOk="0">
                    <a:moveTo>
                      <a:pt x="270" y="1"/>
                    </a:moveTo>
                    <a:cubicBezTo>
                      <a:pt x="133" y="1"/>
                      <a:pt x="1" y="89"/>
                      <a:pt x="1" y="266"/>
                    </a:cubicBezTo>
                    <a:cubicBezTo>
                      <a:pt x="36" y="1151"/>
                      <a:pt x="107" y="2000"/>
                      <a:pt x="177" y="2848"/>
                    </a:cubicBezTo>
                    <a:cubicBezTo>
                      <a:pt x="213" y="3025"/>
                      <a:pt x="319" y="3131"/>
                      <a:pt x="460" y="3131"/>
                    </a:cubicBezTo>
                    <a:cubicBezTo>
                      <a:pt x="602" y="3131"/>
                      <a:pt x="743" y="3025"/>
                      <a:pt x="743" y="2848"/>
                    </a:cubicBezTo>
                    <a:cubicBezTo>
                      <a:pt x="637" y="2000"/>
                      <a:pt x="602" y="1151"/>
                      <a:pt x="567" y="266"/>
                    </a:cubicBezTo>
                    <a:cubicBezTo>
                      <a:pt x="549" y="89"/>
                      <a:pt x="407" y="1"/>
                      <a:pt x="2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-2665775" y="957775"/>
                <a:ext cx="1860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3118" extrusionOk="0">
                    <a:moveTo>
                      <a:pt x="460" y="0"/>
                    </a:moveTo>
                    <a:cubicBezTo>
                      <a:pt x="284" y="0"/>
                      <a:pt x="177" y="106"/>
                      <a:pt x="177" y="248"/>
                    </a:cubicBezTo>
                    <a:lnTo>
                      <a:pt x="177" y="283"/>
                    </a:lnTo>
                    <a:cubicBezTo>
                      <a:pt x="71" y="1132"/>
                      <a:pt x="1" y="1981"/>
                      <a:pt x="36" y="2865"/>
                    </a:cubicBezTo>
                    <a:cubicBezTo>
                      <a:pt x="36" y="3029"/>
                      <a:pt x="185" y="3118"/>
                      <a:pt x="330" y="3118"/>
                    </a:cubicBezTo>
                    <a:cubicBezTo>
                      <a:pt x="468" y="3118"/>
                      <a:pt x="602" y="3038"/>
                      <a:pt x="602" y="2865"/>
                    </a:cubicBezTo>
                    <a:cubicBezTo>
                      <a:pt x="567" y="1981"/>
                      <a:pt x="602" y="1132"/>
                      <a:pt x="708" y="248"/>
                    </a:cubicBezTo>
                    <a:cubicBezTo>
                      <a:pt x="743" y="106"/>
                      <a:pt x="567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-3335225" y="1178900"/>
                <a:ext cx="5287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5343" extrusionOk="0">
                    <a:moveTo>
                      <a:pt x="1753" y="0"/>
                    </a:moveTo>
                    <a:cubicBezTo>
                      <a:pt x="1675" y="0"/>
                      <a:pt x="1601" y="41"/>
                      <a:pt x="1557" y="140"/>
                    </a:cubicBezTo>
                    <a:cubicBezTo>
                      <a:pt x="1062" y="1272"/>
                      <a:pt x="637" y="2404"/>
                      <a:pt x="319" y="3571"/>
                    </a:cubicBezTo>
                    <a:cubicBezTo>
                      <a:pt x="248" y="3854"/>
                      <a:pt x="177" y="4137"/>
                      <a:pt x="107" y="4420"/>
                    </a:cubicBezTo>
                    <a:cubicBezTo>
                      <a:pt x="71" y="4632"/>
                      <a:pt x="1" y="4880"/>
                      <a:pt x="107" y="5092"/>
                    </a:cubicBezTo>
                    <a:cubicBezTo>
                      <a:pt x="198" y="5260"/>
                      <a:pt x="374" y="5342"/>
                      <a:pt x="543" y="5342"/>
                    </a:cubicBezTo>
                    <a:cubicBezTo>
                      <a:pt x="766" y="5342"/>
                      <a:pt x="976" y="5198"/>
                      <a:pt x="956" y="4915"/>
                    </a:cubicBezTo>
                    <a:cubicBezTo>
                      <a:pt x="956" y="4739"/>
                      <a:pt x="814" y="4650"/>
                      <a:pt x="677" y="4650"/>
                    </a:cubicBezTo>
                    <a:cubicBezTo>
                      <a:pt x="654" y="4650"/>
                      <a:pt x="631" y="4653"/>
                      <a:pt x="609" y="4658"/>
                    </a:cubicBezTo>
                    <a:lnTo>
                      <a:pt x="609" y="4658"/>
                    </a:lnTo>
                    <a:cubicBezTo>
                      <a:pt x="622" y="4593"/>
                      <a:pt x="647" y="4542"/>
                      <a:pt x="673" y="4491"/>
                    </a:cubicBezTo>
                    <a:cubicBezTo>
                      <a:pt x="708" y="4279"/>
                      <a:pt x="743" y="4102"/>
                      <a:pt x="814" y="3890"/>
                    </a:cubicBezTo>
                    <a:cubicBezTo>
                      <a:pt x="920" y="3501"/>
                      <a:pt x="1026" y="3111"/>
                      <a:pt x="1132" y="2722"/>
                    </a:cubicBezTo>
                    <a:cubicBezTo>
                      <a:pt x="1415" y="1944"/>
                      <a:pt x="1698" y="1166"/>
                      <a:pt x="2017" y="423"/>
                    </a:cubicBezTo>
                    <a:cubicBezTo>
                      <a:pt x="2114" y="203"/>
                      <a:pt x="1926" y="0"/>
                      <a:pt x="1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-3370600" y="1222925"/>
                <a:ext cx="62825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3201" extrusionOk="0">
                    <a:moveTo>
                      <a:pt x="1497" y="1"/>
                    </a:moveTo>
                    <a:cubicBezTo>
                      <a:pt x="1458" y="1"/>
                      <a:pt x="1419" y="3"/>
                      <a:pt x="1380" y="6"/>
                    </a:cubicBezTo>
                    <a:cubicBezTo>
                      <a:pt x="920" y="77"/>
                      <a:pt x="567" y="289"/>
                      <a:pt x="319" y="678"/>
                    </a:cubicBezTo>
                    <a:cubicBezTo>
                      <a:pt x="107" y="1032"/>
                      <a:pt x="1" y="1527"/>
                      <a:pt x="1" y="1987"/>
                    </a:cubicBezTo>
                    <a:cubicBezTo>
                      <a:pt x="1" y="2235"/>
                      <a:pt x="1" y="2482"/>
                      <a:pt x="107" y="2695"/>
                    </a:cubicBezTo>
                    <a:cubicBezTo>
                      <a:pt x="213" y="2907"/>
                      <a:pt x="425" y="3048"/>
                      <a:pt x="637" y="3154"/>
                    </a:cubicBezTo>
                    <a:cubicBezTo>
                      <a:pt x="732" y="3186"/>
                      <a:pt x="827" y="3201"/>
                      <a:pt x="919" y="3201"/>
                    </a:cubicBezTo>
                    <a:cubicBezTo>
                      <a:pt x="1346" y="3201"/>
                      <a:pt x="1730" y="2889"/>
                      <a:pt x="1875" y="2482"/>
                    </a:cubicBezTo>
                    <a:cubicBezTo>
                      <a:pt x="1946" y="2341"/>
                      <a:pt x="1840" y="2199"/>
                      <a:pt x="1699" y="2164"/>
                    </a:cubicBezTo>
                    <a:cubicBezTo>
                      <a:pt x="1660" y="2149"/>
                      <a:pt x="1623" y="2142"/>
                      <a:pt x="1588" y="2142"/>
                    </a:cubicBezTo>
                    <a:cubicBezTo>
                      <a:pt x="1465" y="2142"/>
                      <a:pt x="1372" y="2230"/>
                      <a:pt x="1345" y="2341"/>
                    </a:cubicBezTo>
                    <a:cubicBezTo>
                      <a:pt x="1288" y="2538"/>
                      <a:pt x="1120" y="2645"/>
                      <a:pt x="947" y="2645"/>
                    </a:cubicBezTo>
                    <a:cubicBezTo>
                      <a:pt x="902" y="2645"/>
                      <a:pt x="858" y="2638"/>
                      <a:pt x="814" y="2624"/>
                    </a:cubicBezTo>
                    <a:cubicBezTo>
                      <a:pt x="708" y="2589"/>
                      <a:pt x="637" y="2518"/>
                      <a:pt x="602" y="2412"/>
                    </a:cubicBezTo>
                    <a:cubicBezTo>
                      <a:pt x="531" y="2270"/>
                      <a:pt x="567" y="2093"/>
                      <a:pt x="567" y="1952"/>
                    </a:cubicBezTo>
                    <a:cubicBezTo>
                      <a:pt x="567" y="1633"/>
                      <a:pt x="602" y="1315"/>
                      <a:pt x="743" y="1032"/>
                    </a:cubicBezTo>
                    <a:cubicBezTo>
                      <a:pt x="814" y="926"/>
                      <a:pt x="920" y="820"/>
                      <a:pt x="1026" y="714"/>
                    </a:cubicBezTo>
                    <a:cubicBezTo>
                      <a:pt x="1097" y="643"/>
                      <a:pt x="1203" y="608"/>
                      <a:pt x="1309" y="572"/>
                    </a:cubicBezTo>
                    <a:lnTo>
                      <a:pt x="1416" y="572"/>
                    </a:lnTo>
                    <a:cubicBezTo>
                      <a:pt x="1416" y="572"/>
                      <a:pt x="1451" y="537"/>
                      <a:pt x="1486" y="537"/>
                    </a:cubicBezTo>
                    <a:lnTo>
                      <a:pt x="1628" y="537"/>
                    </a:lnTo>
                    <a:cubicBezTo>
                      <a:pt x="1628" y="537"/>
                      <a:pt x="1663" y="572"/>
                      <a:pt x="1663" y="572"/>
                    </a:cubicBezTo>
                    <a:cubicBezTo>
                      <a:pt x="1699" y="572"/>
                      <a:pt x="1734" y="572"/>
                      <a:pt x="1769" y="608"/>
                    </a:cubicBezTo>
                    <a:cubicBezTo>
                      <a:pt x="1759" y="597"/>
                      <a:pt x="1761" y="593"/>
                      <a:pt x="1768" y="593"/>
                    </a:cubicBezTo>
                    <a:cubicBezTo>
                      <a:pt x="1787" y="593"/>
                      <a:pt x="1840" y="618"/>
                      <a:pt x="1840" y="643"/>
                    </a:cubicBezTo>
                    <a:lnTo>
                      <a:pt x="1875" y="643"/>
                    </a:lnTo>
                    <a:cubicBezTo>
                      <a:pt x="1852" y="643"/>
                      <a:pt x="1875" y="659"/>
                      <a:pt x="1883" y="659"/>
                    </a:cubicBezTo>
                    <a:lnTo>
                      <a:pt x="1875" y="643"/>
                    </a:lnTo>
                    <a:lnTo>
                      <a:pt x="1875" y="643"/>
                    </a:lnTo>
                    <a:cubicBezTo>
                      <a:pt x="1887" y="655"/>
                      <a:pt x="1887" y="659"/>
                      <a:pt x="1883" y="659"/>
                    </a:cubicBezTo>
                    <a:lnTo>
                      <a:pt x="1911" y="714"/>
                    </a:lnTo>
                    <a:cubicBezTo>
                      <a:pt x="1911" y="714"/>
                      <a:pt x="1926" y="729"/>
                      <a:pt x="1937" y="729"/>
                    </a:cubicBezTo>
                    <a:cubicBezTo>
                      <a:pt x="1942" y="729"/>
                      <a:pt x="1946" y="725"/>
                      <a:pt x="1946" y="714"/>
                    </a:cubicBezTo>
                    <a:cubicBezTo>
                      <a:pt x="1993" y="808"/>
                      <a:pt x="2088" y="855"/>
                      <a:pt x="2187" y="855"/>
                    </a:cubicBezTo>
                    <a:cubicBezTo>
                      <a:pt x="2237" y="855"/>
                      <a:pt x="2288" y="843"/>
                      <a:pt x="2335" y="820"/>
                    </a:cubicBezTo>
                    <a:cubicBezTo>
                      <a:pt x="2441" y="749"/>
                      <a:pt x="2512" y="572"/>
                      <a:pt x="2406" y="431"/>
                    </a:cubicBezTo>
                    <a:cubicBezTo>
                      <a:pt x="2183" y="144"/>
                      <a:pt x="1846" y="1"/>
                      <a:pt x="1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6"/>
              <p:cNvSpPr/>
              <p:nvPr/>
            </p:nvSpPr>
            <p:spPr>
              <a:xfrm>
                <a:off x="-3288350" y="1292500"/>
                <a:ext cx="513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2114" extrusionOk="0">
                    <a:moveTo>
                      <a:pt x="1436" y="522"/>
                    </a:moveTo>
                    <a:cubicBezTo>
                      <a:pt x="1438" y="523"/>
                      <a:pt x="1439" y="523"/>
                      <a:pt x="1439" y="523"/>
                    </a:cubicBezTo>
                    <a:cubicBezTo>
                      <a:pt x="1440" y="523"/>
                      <a:pt x="1440" y="523"/>
                      <a:pt x="1440" y="523"/>
                    </a:cubicBezTo>
                    <a:lnTo>
                      <a:pt x="1440" y="523"/>
                    </a:lnTo>
                    <a:cubicBezTo>
                      <a:pt x="1441" y="523"/>
                      <a:pt x="1441" y="523"/>
                      <a:pt x="1442" y="524"/>
                    </a:cubicBezTo>
                    <a:lnTo>
                      <a:pt x="1442" y="524"/>
                    </a:lnTo>
                    <a:cubicBezTo>
                      <a:pt x="1451" y="534"/>
                      <a:pt x="1451" y="548"/>
                      <a:pt x="1451" y="548"/>
                    </a:cubicBezTo>
                    <a:cubicBezTo>
                      <a:pt x="1435" y="533"/>
                      <a:pt x="1433" y="524"/>
                      <a:pt x="1436" y="522"/>
                    </a:cubicBezTo>
                    <a:close/>
                    <a:moveTo>
                      <a:pt x="743" y="1503"/>
                    </a:moveTo>
                    <a:cubicBezTo>
                      <a:pt x="743" y="1521"/>
                      <a:pt x="761" y="1530"/>
                      <a:pt x="779" y="1539"/>
                    </a:cubicBezTo>
                    <a:lnTo>
                      <a:pt x="743" y="1503"/>
                    </a:lnTo>
                    <a:close/>
                    <a:moveTo>
                      <a:pt x="1135" y="645"/>
                    </a:moveTo>
                    <a:cubicBezTo>
                      <a:pt x="1149" y="645"/>
                      <a:pt x="1161" y="647"/>
                      <a:pt x="1168" y="654"/>
                    </a:cubicBezTo>
                    <a:lnTo>
                      <a:pt x="1345" y="654"/>
                    </a:lnTo>
                    <a:cubicBezTo>
                      <a:pt x="1380" y="654"/>
                      <a:pt x="1380" y="654"/>
                      <a:pt x="1380" y="690"/>
                    </a:cubicBezTo>
                    <a:lnTo>
                      <a:pt x="1415" y="690"/>
                    </a:lnTo>
                    <a:cubicBezTo>
                      <a:pt x="1438" y="701"/>
                      <a:pt x="1462" y="710"/>
                      <a:pt x="1486" y="716"/>
                    </a:cubicBezTo>
                    <a:lnTo>
                      <a:pt x="1486" y="716"/>
                    </a:lnTo>
                    <a:cubicBezTo>
                      <a:pt x="1486" y="719"/>
                      <a:pt x="1486" y="722"/>
                      <a:pt x="1486" y="725"/>
                    </a:cubicBezTo>
                    <a:lnTo>
                      <a:pt x="1486" y="761"/>
                    </a:lnTo>
                    <a:cubicBezTo>
                      <a:pt x="1486" y="796"/>
                      <a:pt x="1451" y="831"/>
                      <a:pt x="1451" y="867"/>
                    </a:cubicBezTo>
                    <a:cubicBezTo>
                      <a:pt x="1438" y="904"/>
                      <a:pt x="1434" y="915"/>
                      <a:pt x="1435" y="915"/>
                    </a:cubicBezTo>
                    <a:cubicBezTo>
                      <a:pt x="1436" y="915"/>
                      <a:pt x="1444" y="895"/>
                      <a:pt x="1449" y="895"/>
                    </a:cubicBezTo>
                    <a:cubicBezTo>
                      <a:pt x="1450" y="895"/>
                      <a:pt x="1451" y="897"/>
                      <a:pt x="1451" y="902"/>
                    </a:cubicBezTo>
                    <a:cubicBezTo>
                      <a:pt x="1451" y="937"/>
                      <a:pt x="1415" y="937"/>
                      <a:pt x="1415" y="973"/>
                    </a:cubicBezTo>
                    <a:lnTo>
                      <a:pt x="1345" y="1079"/>
                    </a:lnTo>
                    <a:cubicBezTo>
                      <a:pt x="1309" y="1150"/>
                      <a:pt x="1274" y="1220"/>
                      <a:pt x="1203" y="1291"/>
                    </a:cubicBezTo>
                    <a:cubicBezTo>
                      <a:pt x="1203" y="1327"/>
                      <a:pt x="1168" y="1362"/>
                      <a:pt x="1168" y="1362"/>
                    </a:cubicBezTo>
                    <a:cubicBezTo>
                      <a:pt x="1142" y="1388"/>
                      <a:pt x="1135" y="1395"/>
                      <a:pt x="1135" y="1395"/>
                    </a:cubicBezTo>
                    <a:cubicBezTo>
                      <a:pt x="1134" y="1396"/>
                      <a:pt x="1133" y="1396"/>
                      <a:pt x="1132" y="1397"/>
                    </a:cubicBezTo>
                    <a:cubicBezTo>
                      <a:pt x="1132" y="1397"/>
                      <a:pt x="1097" y="1433"/>
                      <a:pt x="1097" y="1433"/>
                    </a:cubicBezTo>
                    <a:cubicBezTo>
                      <a:pt x="1062" y="1468"/>
                      <a:pt x="1062" y="1503"/>
                      <a:pt x="1026" y="1503"/>
                    </a:cubicBezTo>
                    <a:cubicBezTo>
                      <a:pt x="1013" y="1530"/>
                      <a:pt x="1015" y="1536"/>
                      <a:pt x="1020" y="1536"/>
                    </a:cubicBezTo>
                    <a:cubicBezTo>
                      <a:pt x="1025" y="1536"/>
                      <a:pt x="1036" y="1528"/>
                      <a:pt x="1036" y="1528"/>
                    </a:cubicBezTo>
                    <a:lnTo>
                      <a:pt x="1036" y="1528"/>
                    </a:lnTo>
                    <a:cubicBezTo>
                      <a:pt x="1037" y="1528"/>
                      <a:pt x="1034" y="1531"/>
                      <a:pt x="1026" y="1539"/>
                    </a:cubicBezTo>
                    <a:lnTo>
                      <a:pt x="991" y="1539"/>
                    </a:lnTo>
                    <a:cubicBezTo>
                      <a:pt x="955" y="1539"/>
                      <a:pt x="955" y="1574"/>
                      <a:pt x="920" y="1574"/>
                    </a:cubicBezTo>
                    <a:lnTo>
                      <a:pt x="814" y="1574"/>
                    </a:lnTo>
                    <a:cubicBezTo>
                      <a:pt x="826" y="1574"/>
                      <a:pt x="821" y="1570"/>
                      <a:pt x="812" y="1566"/>
                    </a:cubicBezTo>
                    <a:lnTo>
                      <a:pt x="812" y="1566"/>
                    </a:lnTo>
                    <a:cubicBezTo>
                      <a:pt x="813" y="1568"/>
                      <a:pt x="814" y="1571"/>
                      <a:pt x="814" y="1574"/>
                    </a:cubicBezTo>
                    <a:cubicBezTo>
                      <a:pt x="790" y="1562"/>
                      <a:pt x="786" y="1558"/>
                      <a:pt x="790" y="1558"/>
                    </a:cubicBezTo>
                    <a:lnTo>
                      <a:pt x="790" y="1558"/>
                    </a:lnTo>
                    <a:cubicBezTo>
                      <a:pt x="794" y="1558"/>
                      <a:pt x="805" y="1562"/>
                      <a:pt x="812" y="1566"/>
                    </a:cubicBezTo>
                    <a:lnTo>
                      <a:pt x="812" y="1566"/>
                    </a:lnTo>
                    <a:cubicBezTo>
                      <a:pt x="808" y="1553"/>
                      <a:pt x="793" y="1546"/>
                      <a:pt x="779" y="1539"/>
                    </a:cubicBezTo>
                    <a:lnTo>
                      <a:pt x="743" y="1539"/>
                    </a:lnTo>
                    <a:lnTo>
                      <a:pt x="708" y="1468"/>
                    </a:lnTo>
                    <a:lnTo>
                      <a:pt x="672" y="1468"/>
                    </a:lnTo>
                    <a:cubicBezTo>
                      <a:pt x="672" y="1433"/>
                      <a:pt x="637" y="1397"/>
                      <a:pt x="637" y="1362"/>
                    </a:cubicBezTo>
                    <a:cubicBezTo>
                      <a:pt x="637" y="1362"/>
                      <a:pt x="637" y="1327"/>
                      <a:pt x="602" y="1327"/>
                    </a:cubicBezTo>
                    <a:cubicBezTo>
                      <a:pt x="602" y="1300"/>
                      <a:pt x="582" y="1253"/>
                      <a:pt x="587" y="1232"/>
                    </a:cubicBezTo>
                    <a:lnTo>
                      <a:pt x="587" y="1232"/>
                    </a:lnTo>
                    <a:cubicBezTo>
                      <a:pt x="588" y="1234"/>
                      <a:pt x="591" y="1236"/>
                      <a:pt x="594" y="1236"/>
                    </a:cubicBezTo>
                    <a:cubicBezTo>
                      <a:pt x="598" y="1236"/>
                      <a:pt x="602" y="1232"/>
                      <a:pt x="602" y="1220"/>
                    </a:cubicBezTo>
                    <a:lnTo>
                      <a:pt x="602" y="1220"/>
                    </a:lnTo>
                    <a:cubicBezTo>
                      <a:pt x="602" y="1220"/>
                      <a:pt x="602" y="1220"/>
                      <a:pt x="602" y="1220"/>
                    </a:cubicBezTo>
                    <a:lnTo>
                      <a:pt x="602" y="1185"/>
                    </a:lnTo>
                    <a:lnTo>
                      <a:pt x="602" y="1150"/>
                    </a:lnTo>
                    <a:cubicBezTo>
                      <a:pt x="566" y="1114"/>
                      <a:pt x="602" y="1079"/>
                      <a:pt x="602" y="1044"/>
                    </a:cubicBezTo>
                    <a:cubicBezTo>
                      <a:pt x="602" y="1044"/>
                      <a:pt x="637" y="1008"/>
                      <a:pt x="637" y="1008"/>
                    </a:cubicBezTo>
                    <a:cubicBezTo>
                      <a:pt x="637" y="973"/>
                      <a:pt x="672" y="937"/>
                      <a:pt x="672" y="937"/>
                    </a:cubicBezTo>
                    <a:cubicBezTo>
                      <a:pt x="672" y="937"/>
                      <a:pt x="693" y="897"/>
                      <a:pt x="703" y="893"/>
                    </a:cubicBezTo>
                    <a:lnTo>
                      <a:pt x="703" y="893"/>
                    </a:lnTo>
                    <a:cubicBezTo>
                      <a:pt x="698" y="906"/>
                      <a:pt x="691" y="917"/>
                      <a:pt x="692" y="917"/>
                    </a:cubicBezTo>
                    <a:cubicBezTo>
                      <a:pt x="693" y="917"/>
                      <a:pt x="697" y="912"/>
                      <a:pt x="708" y="902"/>
                    </a:cubicBezTo>
                    <a:cubicBezTo>
                      <a:pt x="708" y="895"/>
                      <a:pt x="706" y="892"/>
                      <a:pt x="704" y="892"/>
                    </a:cubicBezTo>
                    <a:cubicBezTo>
                      <a:pt x="704" y="892"/>
                      <a:pt x="703" y="892"/>
                      <a:pt x="703" y="893"/>
                    </a:cubicBezTo>
                    <a:lnTo>
                      <a:pt x="703" y="893"/>
                    </a:lnTo>
                    <a:cubicBezTo>
                      <a:pt x="706" y="885"/>
                      <a:pt x="708" y="876"/>
                      <a:pt x="708" y="867"/>
                    </a:cubicBezTo>
                    <a:cubicBezTo>
                      <a:pt x="708" y="867"/>
                      <a:pt x="743" y="831"/>
                      <a:pt x="779" y="831"/>
                    </a:cubicBezTo>
                    <a:cubicBezTo>
                      <a:pt x="779" y="801"/>
                      <a:pt x="779" y="797"/>
                      <a:pt x="801" y="796"/>
                    </a:cubicBezTo>
                    <a:lnTo>
                      <a:pt x="801" y="796"/>
                    </a:lnTo>
                    <a:cubicBezTo>
                      <a:pt x="793" y="801"/>
                      <a:pt x="787" y="806"/>
                      <a:pt x="790" y="806"/>
                    </a:cubicBezTo>
                    <a:cubicBezTo>
                      <a:pt x="792" y="806"/>
                      <a:pt x="799" y="803"/>
                      <a:pt x="814" y="796"/>
                    </a:cubicBezTo>
                    <a:cubicBezTo>
                      <a:pt x="849" y="761"/>
                      <a:pt x="849" y="761"/>
                      <a:pt x="885" y="725"/>
                    </a:cubicBezTo>
                    <a:lnTo>
                      <a:pt x="955" y="690"/>
                    </a:lnTo>
                    <a:cubicBezTo>
                      <a:pt x="984" y="690"/>
                      <a:pt x="1080" y="645"/>
                      <a:pt x="1135" y="645"/>
                    </a:cubicBezTo>
                    <a:close/>
                    <a:moveTo>
                      <a:pt x="1559" y="1"/>
                    </a:moveTo>
                    <a:cubicBezTo>
                      <a:pt x="1479" y="1"/>
                      <a:pt x="1393" y="37"/>
                      <a:pt x="1339" y="89"/>
                    </a:cubicBezTo>
                    <a:lnTo>
                      <a:pt x="1339" y="89"/>
                    </a:lnTo>
                    <a:cubicBezTo>
                      <a:pt x="1297" y="84"/>
                      <a:pt x="1254" y="81"/>
                      <a:pt x="1211" y="81"/>
                    </a:cubicBezTo>
                    <a:cubicBezTo>
                      <a:pt x="991" y="81"/>
                      <a:pt x="767" y="145"/>
                      <a:pt x="566" y="265"/>
                    </a:cubicBezTo>
                    <a:cubicBezTo>
                      <a:pt x="248" y="478"/>
                      <a:pt x="0" y="831"/>
                      <a:pt x="36" y="1220"/>
                    </a:cubicBezTo>
                    <a:cubicBezTo>
                      <a:pt x="71" y="1610"/>
                      <a:pt x="319" y="2034"/>
                      <a:pt x="743" y="2105"/>
                    </a:cubicBezTo>
                    <a:cubicBezTo>
                      <a:pt x="786" y="2111"/>
                      <a:pt x="827" y="2114"/>
                      <a:pt x="868" y="2114"/>
                    </a:cubicBezTo>
                    <a:cubicBezTo>
                      <a:pt x="1063" y="2114"/>
                      <a:pt x="1233" y="2045"/>
                      <a:pt x="1380" y="1928"/>
                    </a:cubicBezTo>
                    <a:cubicBezTo>
                      <a:pt x="1557" y="1786"/>
                      <a:pt x="1663" y="1610"/>
                      <a:pt x="1769" y="1433"/>
                    </a:cubicBezTo>
                    <a:cubicBezTo>
                      <a:pt x="1911" y="1220"/>
                      <a:pt x="2052" y="973"/>
                      <a:pt x="2052" y="725"/>
                    </a:cubicBezTo>
                    <a:cubicBezTo>
                      <a:pt x="2052" y="442"/>
                      <a:pt x="1946" y="195"/>
                      <a:pt x="1698" y="53"/>
                    </a:cubicBezTo>
                    <a:cubicBezTo>
                      <a:pt x="1661" y="16"/>
                      <a:pt x="1611" y="1"/>
                      <a:pt x="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6"/>
              <p:cNvSpPr/>
              <p:nvPr/>
            </p:nvSpPr>
            <p:spPr>
              <a:xfrm>
                <a:off x="-2992975" y="1176525"/>
                <a:ext cx="49250" cy="121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4878" extrusionOk="0">
                    <a:moveTo>
                      <a:pt x="1625" y="0"/>
                    </a:moveTo>
                    <a:cubicBezTo>
                      <a:pt x="1543" y="0"/>
                      <a:pt x="1462" y="48"/>
                      <a:pt x="1415" y="164"/>
                    </a:cubicBezTo>
                    <a:cubicBezTo>
                      <a:pt x="1026" y="942"/>
                      <a:pt x="708" y="1791"/>
                      <a:pt x="425" y="2640"/>
                    </a:cubicBezTo>
                    <a:cubicBezTo>
                      <a:pt x="283" y="3030"/>
                      <a:pt x="177" y="3419"/>
                      <a:pt x="71" y="3808"/>
                    </a:cubicBezTo>
                    <a:cubicBezTo>
                      <a:pt x="0" y="4162"/>
                      <a:pt x="36" y="4551"/>
                      <a:pt x="319" y="4798"/>
                    </a:cubicBezTo>
                    <a:cubicBezTo>
                      <a:pt x="374" y="4854"/>
                      <a:pt x="437" y="4878"/>
                      <a:pt x="499" y="4878"/>
                    </a:cubicBezTo>
                    <a:cubicBezTo>
                      <a:pt x="709" y="4878"/>
                      <a:pt x="899" y="4601"/>
                      <a:pt x="708" y="4409"/>
                    </a:cubicBezTo>
                    <a:cubicBezTo>
                      <a:pt x="495" y="4232"/>
                      <a:pt x="637" y="3843"/>
                      <a:pt x="708" y="3631"/>
                    </a:cubicBezTo>
                    <a:cubicBezTo>
                      <a:pt x="814" y="3277"/>
                      <a:pt x="920" y="2923"/>
                      <a:pt x="1026" y="2534"/>
                    </a:cubicBezTo>
                    <a:cubicBezTo>
                      <a:pt x="1274" y="1827"/>
                      <a:pt x="1557" y="1119"/>
                      <a:pt x="1875" y="412"/>
                    </a:cubicBezTo>
                    <a:cubicBezTo>
                      <a:pt x="1970" y="198"/>
                      <a:pt x="1794" y="0"/>
                      <a:pt x="16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6"/>
              <p:cNvSpPr/>
              <p:nvPr/>
            </p:nvSpPr>
            <p:spPr>
              <a:xfrm>
                <a:off x="-3037200" y="1220775"/>
                <a:ext cx="66350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108" extrusionOk="0">
                    <a:moveTo>
                      <a:pt x="1593" y="1"/>
                    </a:moveTo>
                    <a:cubicBezTo>
                      <a:pt x="1510" y="1"/>
                      <a:pt x="1426" y="8"/>
                      <a:pt x="1345" y="21"/>
                    </a:cubicBezTo>
                    <a:cubicBezTo>
                      <a:pt x="885" y="128"/>
                      <a:pt x="531" y="411"/>
                      <a:pt x="319" y="835"/>
                    </a:cubicBezTo>
                    <a:cubicBezTo>
                      <a:pt x="107" y="1224"/>
                      <a:pt x="1" y="1719"/>
                      <a:pt x="71" y="2179"/>
                    </a:cubicBezTo>
                    <a:cubicBezTo>
                      <a:pt x="71" y="2427"/>
                      <a:pt x="142" y="2710"/>
                      <a:pt x="354" y="2887"/>
                    </a:cubicBezTo>
                    <a:cubicBezTo>
                      <a:pt x="502" y="3034"/>
                      <a:pt x="747" y="3108"/>
                      <a:pt x="968" y="3108"/>
                    </a:cubicBezTo>
                    <a:cubicBezTo>
                      <a:pt x="1013" y="3108"/>
                      <a:pt x="1056" y="3105"/>
                      <a:pt x="1097" y="3099"/>
                    </a:cubicBezTo>
                    <a:cubicBezTo>
                      <a:pt x="1628" y="3064"/>
                      <a:pt x="2123" y="2675"/>
                      <a:pt x="2264" y="2144"/>
                    </a:cubicBezTo>
                    <a:cubicBezTo>
                      <a:pt x="2307" y="1933"/>
                      <a:pt x="2135" y="1798"/>
                      <a:pt x="1967" y="1798"/>
                    </a:cubicBezTo>
                    <a:cubicBezTo>
                      <a:pt x="1853" y="1798"/>
                      <a:pt x="1741" y="1860"/>
                      <a:pt x="1698" y="2002"/>
                    </a:cubicBezTo>
                    <a:cubicBezTo>
                      <a:pt x="1628" y="2285"/>
                      <a:pt x="1415" y="2462"/>
                      <a:pt x="1132" y="2533"/>
                    </a:cubicBezTo>
                    <a:cubicBezTo>
                      <a:pt x="1079" y="2551"/>
                      <a:pt x="1009" y="2568"/>
                      <a:pt x="938" y="2568"/>
                    </a:cubicBezTo>
                    <a:cubicBezTo>
                      <a:pt x="867" y="2568"/>
                      <a:pt x="796" y="2551"/>
                      <a:pt x="743" y="2498"/>
                    </a:cubicBezTo>
                    <a:cubicBezTo>
                      <a:pt x="637" y="2427"/>
                      <a:pt x="602" y="2250"/>
                      <a:pt x="602" y="2144"/>
                    </a:cubicBezTo>
                    <a:cubicBezTo>
                      <a:pt x="566" y="1826"/>
                      <a:pt x="602" y="1472"/>
                      <a:pt x="743" y="1189"/>
                    </a:cubicBezTo>
                    <a:cubicBezTo>
                      <a:pt x="814" y="1012"/>
                      <a:pt x="920" y="906"/>
                      <a:pt x="1026" y="764"/>
                    </a:cubicBezTo>
                    <a:cubicBezTo>
                      <a:pt x="1097" y="729"/>
                      <a:pt x="1097" y="729"/>
                      <a:pt x="1168" y="694"/>
                    </a:cubicBezTo>
                    <a:cubicBezTo>
                      <a:pt x="1203" y="658"/>
                      <a:pt x="1239" y="658"/>
                      <a:pt x="1274" y="623"/>
                    </a:cubicBezTo>
                    <a:lnTo>
                      <a:pt x="1274" y="623"/>
                    </a:lnTo>
                    <a:cubicBezTo>
                      <a:pt x="1274" y="623"/>
                      <a:pt x="1258" y="639"/>
                      <a:pt x="1269" y="639"/>
                    </a:cubicBezTo>
                    <a:cubicBezTo>
                      <a:pt x="1274" y="639"/>
                      <a:pt x="1286" y="635"/>
                      <a:pt x="1309" y="623"/>
                    </a:cubicBezTo>
                    <a:lnTo>
                      <a:pt x="1380" y="623"/>
                    </a:lnTo>
                    <a:cubicBezTo>
                      <a:pt x="1415" y="587"/>
                      <a:pt x="1451" y="587"/>
                      <a:pt x="1486" y="587"/>
                    </a:cubicBezTo>
                    <a:lnTo>
                      <a:pt x="1769" y="587"/>
                    </a:lnTo>
                    <a:cubicBezTo>
                      <a:pt x="1946" y="623"/>
                      <a:pt x="2017" y="658"/>
                      <a:pt x="2158" y="800"/>
                    </a:cubicBezTo>
                    <a:cubicBezTo>
                      <a:pt x="2194" y="853"/>
                      <a:pt x="2264" y="879"/>
                      <a:pt x="2340" y="879"/>
                    </a:cubicBezTo>
                    <a:cubicBezTo>
                      <a:pt x="2415" y="879"/>
                      <a:pt x="2494" y="853"/>
                      <a:pt x="2547" y="800"/>
                    </a:cubicBezTo>
                    <a:cubicBezTo>
                      <a:pt x="2654" y="694"/>
                      <a:pt x="2618" y="517"/>
                      <a:pt x="2547" y="411"/>
                    </a:cubicBezTo>
                    <a:cubicBezTo>
                      <a:pt x="2290" y="125"/>
                      <a:pt x="1941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6"/>
              <p:cNvSpPr/>
              <p:nvPr/>
            </p:nvSpPr>
            <p:spPr>
              <a:xfrm>
                <a:off x="-2945225" y="1291175"/>
                <a:ext cx="221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663" extrusionOk="0">
                    <a:moveTo>
                      <a:pt x="576" y="0"/>
                    </a:moveTo>
                    <a:cubicBezTo>
                      <a:pt x="476" y="0"/>
                      <a:pt x="366" y="47"/>
                      <a:pt x="319" y="141"/>
                    </a:cubicBezTo>
                    <a:lnTo>
                      <a:pt x="354" y="141"/>
                    </a:lnTo>
                    <a:cubicBezTo>
                      <a:pt x="142" y="531"/>
                      <a:pt x="36" y="955"/>
                      <a:pt x="0" y="1380"/>
                    </a:cubicBezTo>
                    <a:cubicBezTo>
                      <a:pt x="0" y="1521"/>
                      <a:pt x="142" y="1663"/>
                      <a:pt x="283" y="1663"/>
                    </a:cubicBezTo>
                    <a:cubicBezTo>
                      <a:pt x="425" y="1627"/>
                      <a:pt x="531" y="1521"/>
                      <a:pt x="531" y="1380"/>
                    </a:cubicBezTo>
                    <a:cubicBezTo>
                      <a:pt x="531" y="1344"/>
                      <a:pt x="566" y="1273"/>
                      <a:pt x="566" y="1238"/>
                    </a:cubicBezTo>
                    <a:lnTo>
                      <a:pt x="566" y="1203"/>
                    </a:lnTo>
                    <a:cubicBezTo>
                      <a:pt x="566" y="1203"/>
                      <a:pt x="566" y="1167"/>
                      <a:pt x="566" y="1167"/>
                    </a:cubicBezTo>
                    <a:cubicBezTo>
                      <a:pt x="602" y="1061"/>
                      <a:pt x="602" y="955"/>
                      <a:pt x="637" y="884"/>
                    </a:cubicBezTo>
                    <a:cubicBezTo>
                      <a:pt x="637" y="778"/>
                      <a:pt x="672" y="707"/>
                      <a:pt x="708" y="601"/>
                    </a:cubicBezTo>
                    <a:cubicBezTo>
                      <a:pt x="708" y="601"/>
                      <a:pt x="724" y="585"/>
                      <a:pt x="734" y="575"/>
                    </a:cubicBezTo>
                    <a:lnTo>
                      <a:pt x="734" y="575"/>
                    </a:lnTo>
                    <a:cubicBezTo>
                      <a:pt x="730" y="587"/>
                      <a:pt x="727" y="596"/>
                      <a:pt x="728" y="596"/>
                    </a:cubicBezTo>
                    <a:cubicBezTo>
                      <a:pt x="728" y="596"/>
                      <a:pt x="732" y="588"/>
                      <a:pt x="743" y="566"/>
                    </a:cubicBezTo>
                    <a:lnTo>
                      <a:pt x="743" y="566"/>
                    </a:lnTo>
                    <a:cubicBezTo>
                      <a:pt x="743" y="566"/>
                      <a:pt x="739" y="570"/>
                      <a:pt x="734" y="575"/>
                    </a:cubicBezTo>
                    <a:lnTo>
                      <a:pt x="734" y="575"/>
                    </a:lnTo>
                    <a:cubicBezTo>
                      <a:pt x="739" y="561"/>
                      <a:pt x="743" y="544"/>
                      <a:pt x="743" y="531"/>
                    </a:cubicBezTo>
                    <a:cubicBezTo>
                      <a:pt x="779" y="495"/>
                      <a:pt x="779" y="460"/>
                      <a:pt x="814" y="424"/>
                    </a:cubicBezTo>
                    <a:cubicBezTo>
                      <a:pt x="885" y="283"/>
                      <a:pt x="849" y="106"/>
                      <a:pt x="708" y="35"/>
                    </a:cubicBezTo>
                    <a:cubicBezTo>
                      <a:pt x="672" y="12"/>
                      <a:pt x="625" y="0"/>
                      <a:pt x="5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6"/>
              <p:cNvSpPr/>
              <p:nvPr/>
            </p:nvSpPr>
            <p:spPr>
              <a:xfrm>
                <a:off x="-2939925" y="1263750"/>
                <a:ext cx="18600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532" extrusionOk="0">
                    <a:moveTo>
                      <a:pt x="354" y="0"/>
                    </a:moveTo>
                    <a:cubicBezTo>
                      <a:pt x="1" y="0"/>
                      <a:pt x="1" y="531"/>
                      <a:pt x="354" y="531"/>
                    </a:cubicBezTo>
                    <a:cubicBezTo>
                      <a:pt x="708" y="531"/>
                      <a:pt x="743" y="0"/>
                      <a:pt x="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6"/>
              <p:cNvSpPr/>
              <p:nvPr/>
            </p:nvSpPr>
            <p:spPr>
              <a:xfrm>
                <a:off x="-2711750" y="1175675"/>
                <a:ext cx="127525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6432" extrusionOk="0">
                    <a:moveTo>
                      <a:pt x="4120" y="1"/>
                    </a:moveTo>
                    <a:cubicBezTo>
                      <a:pt x="4005" y="1"/>
                      <a:pt x="3891" y="19"/>
                      <a:pt x="3785" y="57"/>
                    </a:cubicBezTo>
                    <a:cubicBezTo>
                      <a:pt x="3113" y="269"/>
                      <a:pt x="2795" y="1047"/>
                      <a:pt x="2547" y="1613"/>
                    </a:cubicBezTo>
                    <a:cubicBezTo>
                      <a:pt x="2158" y="2356"/>
                      <a:pt x="1840" y="3134"/>
                      <a:pt x="1557" y="3948"/>
                    </a:cubicBezTo>
                    <a:cubicBezTo>
                      <a:pt x="1372" y="4472"/>
                      <a:pt x="1214" y="5479"/>
                      <a:pt x="614" y="5800"/>
                    </a:cubicBezTo>
                    <a:lnTo>
                      <a:pt x="614" y="5800"/>
                    </a:lnTo>
                    <a:cubicBezTo>
                      <a:pt x="621" y="5785"/>
                      <a:pt x="628" y="5769"/>
                      <a:pt x="637" y="5752"/>
                    </a:cubicBezTo>
                    <a:cubicBezTo>
                      <a:pt x="701" y="5559"/>
                      <a:pt x="532" y="5431"/>
                      <a:pt x="356" y="5431"/>
                    </a:cubicBezTo>
                    <a:cubicBezTo>
                      <a:pt x="243" y="5431"/>
                      <a:pt x="127" y="5485"/>
                      <a:pt x="71" y="5610"/>
                    </a:cubicBezTo>
                    <a:cubicBezTo>
                      <a:pt x="0" y="5823"/>
                      <a:pt x="0" y="6035"/>
                      <a:pt x="71" y="6247"/>
                    </a:cubicBezTo>
                    <a:cubicBezTo>
                      <a:pt x="71" y="6339"/>
                      <a:pt x="177" y="6431"/>
                      <a:pt x="274" y="6431"/>
                    </a:cubicBezTo>
                    <a:cubicBezTo>
                      <a:pt x="289" y="6431"/>
                      <a:pt x="304" y="6429"/>
                      <a:pt x="318" y="6424"/>
                    </a:cubicBezTo>
                    <a:cubicBezTo>
                      <a:pt x="991" y="6389"/>
                      <a:pt x="1415" y="5893"/>
                      <a:pt x="1663" y="5327"/>
                    </a:cubicBezTo>
                    <a:cubicBezTo>
                      <a:pt x="1946" y="4655"/>
                      <a:pt x="2158" y="3913"/>
                      <a:pt x="2441" y="3240"/>
                    </a:cubicBezTo>
                    <a:cubicBezTo>
                      <a:pt x="2689" y="2533"/>
                      <a:pt x="3007" y="1825"/>
                      <a:pt x="3361" y="1189"/>
                    </a:cubicBezTo>
                    <a:cubicBezTo>
                      <a:pt x="3502" y="941"/>
                      <a:pt x="3679" y="623"/>
                      <a:pt x="3997" y="552"/>
                    </a:cubicBezTo>
                    <a:cubicBezTo>
                      <a:pt x="4031" y="546"/>
                      <a:pt x="4066" y="543"/>
                      <a:pt x="4102" y="543"/>
                    </a:cubicBezTo>
                    <a:cubicBezTo>
                      <a:pt x="4293" y="543"/>
                      <a:pt x="4498" y="627"/>
                      <a:pt x="4528" y="835"/>
                    </a:cubicBezTo>
                    <a:cubicBezTo>
                      <a:pt x="4557" y="978"/>
                      <a:pt x="4660" y="1040"/>
                      <a:pt x="4769" y="1040"/>
                    </a:cubicBezTo>
                    <a:cubicBezTo>
                      <a:pt x="4929" y="1040"/>
                      <a:pt x="5101" y="904"/>
                      <a:pt x="5059" y="694"/>
                    </a:cubicBezTo>
                    <a:cubicBezTo>
                      <a:pt x="4975" y="249"/>
                      <a:pt x="4542" y="1"/>
                      <a:pt x="4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6"/>
              <p:cNvSpPr/>
              <p:nvPr/>
            </p:nvSpPr>
            <p:spPr>
              <a:xfrm>
                <a:off x="-2681700" y="1234575"/>
                <a:ext cx="49550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67" extrusionOk="0">
                    <a:moveTo>
                      <a:pt x="284" y="0"/>
                    </a:moveTo>
                    <a:cubicBezTo>
                      <a:pt x="142" y="0"/>
                      <a:pt x="1" y="142"/>
                      <a:pt x="1" y="283"/>
                    </a:cubicBezTo>
                    <a:cubicBezTo>
                      <a:pt x="36" y="425"/>
                      <a:pt x="142" y="566"/>
                      <a:pt x="284" y="566"/>
                    </a:cubicBezTo>
                    <a:lnTo>
                      <a:pt x="1699" y="566"/>
                    </a:lnTo>
                    <a:cubicBezTo>
                      <a:pt x="1840" y="566"/>
                      <a:pt x="1982" y="460"/>
                      <a:pt x="1946" y="318"/>
                    </a:cubicBezTo>
                    <a:cubicBezTo>
                      <a:pt x="1946" y="142"/>
                      <a:pt x="1840" y="35"/>
                      <a:pt x="1699" y="35"/>
                    </a:cubicBezTo>
                    <a:cubicBezTo>
                      <a:pt x="1204" y="35"/>
                      <a:pt x="744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6"/>
            <p:cNvGrpSpPr/>
            <p:nvPr/>
          </p:nvGrpSpPr>
          <p:grpSpPr>
            <a:xfrm rot="-1426911">
              <a:off x="8725320" y="1797067"/>
              <a:ext cx="582958" cy="916637"/>
              <a:chOff x="1039200" y="3248850"/>
              <a:chExt cx="412350" cy="648375"/>
            </a:xfrm>
          </p:grpSpPr>
          <p:sp>
            <p:nvSpPr>
              <p:cNvPr id="1182" name="Google Shape;1182;p26"/>
              <p:cNvSpPr/>
              <p:nvPr/>
            </p:nvSpPr>
            <p:spPr>
              <a:xfrm>
                <a:off x="1039200" y="3265200"/>
                <a:ext cx="406650" cy="632025"/>
              </a:xfrm>
              <a:custGeom>
                <a:avLst/>
                <a:gdLst/>
                <a:ahLst/>
                <a:cxnLst/>
                <a:rect l="l" t="t" r="r" b="b"/>
                <a:pathLst>
                  <a:path w="16266" h="25281" extrusionOk="0">
                    <a:moveTo>
                      <a:pt x="2805" y="2032"/>
                    </a:moveTo>
                    <a:cubicBezTo>
                      <a:pt x="3056" y="2032"/>
                      <a:pt x="3299" y="2175"/>
                      <a:pt x="3441" y="2418"/>
                    </a:cubicBezTo>
                    <a:cubicBezTo>
                      <a:pt x="3640" y="2759"/>
                      <a:pt x="3526" y="3185"/>
                      <a:pt x="3185" y="3356"/>
                    </a:cubicBezTo>
                    <a:cubicBezTo>
                      <a:pt x="3089" y="3417"/>
                      <a:pt x="2982" y="3446"/>
                      <a:pt x="2874" y="3446"/>
                    </a:cubicBezTo>
                    <a:cubicBezTo>
                      <a:pt x="2631" y="3446"/>
                      <a:pt x="2384" y="3299"/>
                      <a:pt x="2247" y="3043"/>
                    </a:cubicBezTo>
                    <a:cubicBezTo>
                      <a:pt x="2076" y="2702"/>
                      <a:pt x="2190" y="2275"/>
                      <a:pt x="2502" y="2105"/>
                    </a:cubicBezTo>
                    <a:cubicBezTo>
                      <a:pt x="2601" y="2056"/>
                      <a:pt x="2704" y="2032"/>
                      <a:pt x="2805" y="2032"/>
                    </a:cubicBezTo>
                    <a:close/>
                    <a:moveTo>
                      <a:pt x="3896" y="0"/>
                    </a:moveTo>
                    <a:lnTo>
                      <a:pt x="0" y="2076"/>
                    </a:lnTo>
                    <a:lnTo>
                      <a:pt x="12370" y="25281"/>
                    </a:lnTo>
                    <a:lnTo>
                      <a:pt x="16266" y="23205"/>
                    </a:lnTo>
                    <a:lnTo>
                      <a:pt x="38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6"/>
              <p:cNvSpPr/>
              <p:nvPr/>
            </p:nvSpPr>
            <p:spPr>
              <a:xfrm>
                <a:off x="1045575" y="3248850"/>
                <a:ext cx="405975" cy="632750"/>
              </a:xfrm>
              <a:custGeom>
                <a:avLst/>
                <a:gdLst/>
                <a:ahLst/>
                <a:cxnLst/>
                <a:rect l="l" t="t" r="r" b="b"/>
                <a:pathLst>
                  <a:path w="16239" h="25310" extrusionOk="0">
                    <a:moveTo>
                      <a:pt x="2802" y="2005"/>
                    </a:moveTo>
                    <a:cubicBezTo>
                      <a:pt x="3054" y="2005"/>
                      <a:pt x="3299" y="2153"/>
                      <a:pt x="3442" y="2418"/>
                    </a:cubicBezTo>
                    <a:cubicBezTo>
                      <a:pt x="3641" y="2759"/>
                      <a:pt x="3527" y="3185"/>
                      <a:pt x="3186" y="3356"/>
                    </a:cubicBezTo>
                    <a:cubicBezTo>
                      <a:pt x="3096" y="3405"/>
                      <a:pt x="2996" y="3428"/>
                      <a:pt x="2896" y="3428"/>
                    </a:cubicBezTo>
                    <a:cubicBezTo>
                      <a:pt x="2646" y="3428"/>
                      <a:pt x="2389" y="3286"/>
                      <a:pt x="2247" y="3043"/>
                    </a:cubicBezTo>
                    <a:cubicBezTo>
                      <a:pt x="2077" y="2702"/>
                      <a:pt x="2191" y="2275"/>
                      <a:pt x="2503" y="2076"/>
                    </a:cubicBezTo>
                    <a:cubicBezTo>
                      <a:pt x="2600" y="2028"/>
                      <a:pt x="2702" y="2005"/>
                      <a:pt x="2802" y="2005"/>
                    </a:cubicBezTo>
                    <a:close/>
                    <a:moveTo>
                      <a:pt x="3897" y="0"/>
                    </a:moveTo>
                    <a:lnTo>
                      <a:pt x="1" y="2076"/>
                    </a:lnTo>
                    <a:lnTo>
                      <a:pt x="1195" y="4294"/>
                    </a:lnTo>
                    <a:lnTo>
                      <a:pt x="1792" y="3982"/>
                    </a:lnTo>
                    <a:lnTo>
                      <a:pt x="1906" y="4181"/>
                    </a:lnTo>
                    <a:lnTo>
                      <a:pt x="1309" y="4522"/>
                    </a:lnTo>
                    <a:lnTo>
                      <a:pt x="1849" y="5574"/>
                    </a:lnTo>
                    <a:lnTo>
                      <a:pt x="3129" y="4892"/>
                    </a:lnTo>
                    <a:lnTo>
                      <a:pt x="3243" y="5119"/>
                    </a:lnTo>
                    <a:lnTo>
                      <a:pt x="1963" y="5801"/>
                    </a:lnTo>
                    <a:lnTo>
                      <a:pt x="2503" y="6768"/>
                    </a:lnTo>
                    <a:lnTo>
                      <a:pt x="3101" y="6427"/>
                    </a:lnTo>
                    <a:lnTo>
                      <a:pt x="3214" y="6655"/>
                    </a:lnTo>
                    <a:lnTo>
                      <a:pt x="2617" y="6967"/>
                    </a:lnTo>
                    <a:lnTo>
                      <a:pt x="3157" y="8048"/>
                    </a:lnTo>
                    <a:lnTo>
                      <a:pt x="4437" y="7366"/>
                    </a:lnTo>
                    <a:lnTo>
                      <a:pt x="4551" y="7593"/>
                    </a:lnTo>
                    <a:lnTo>
                      <a:pt x="3271" y="8247"/>
                    </a:lnTo>
                    <a:lnTo>
                      <a:pt x="3811" y="9242"/>
                    </a:lnTo>
                    <a:lnTo>
                      <a:pt x="4409" y="8901"/>
                    </a:lnTo>
                    <a:lnTo>
                      <a:pt x="4522" y="9129"/>
                    </a:lnTo>
                    <a:lnTo>
                      <a:pt x="3925" y="9441"/>
                    </a:lnTo>
                    <a:lnTo>
                      <a:pt x="4465" y="10522"/>
                    </a:lnTo>
                    <a:lnTo>
                      <a:pt x="5745" y="9840"/>
                    </a:lnTo>
                    <a:lnTo>
                      <a:pt x="5859" y="10039"/>
                    </a:lnTo>
                    <a:lnTo>
                      <a:pt x="4579" y="10721"/>
                    </a:lnTo>
                    <a:lnTo>
                      <a:pt x="5120" y="11688"/>
                    </a:lnTo>
                    <a:lnTo>
                      <a:pt x="5717" y="11375"/>
                    </a:lnTo>
                    <a:lnTo>
                      <a:pt x="5830" y="11574"/>
                    </a:lnTo>
                    <a:lnTo>
                      <a:pt x="5233" y="11915"/>
                    </a:lnTo>
                    <a:lnTo>
                      <a:pt x="5774" y="12968"/>
                    </a:lnTo>
                    <a:lnTo>
                      <a:pt x="7053" y="12285"/>
                    </a:lnTo>
                    <a:lnTo>
                      <a:pt x="7167" y="12513"/>
                    </a:lnTo>
                    <a:lnTo>
                      <a:pt x="5916" y="13195"/>
                    </a:lnTo>
                    <a:lnTo>
                      <a:pt x="6428" y="14162"/>
                    </a:lnTo>
                    <a:lnTo>
                      <a:pt x="7025" y="13849"/>
                    </a:lnTo>
                    <a:lnTo>
                      <a:pt x="7139" y="14048"/>
                    </a:lnTo>
                    <a:lnTo>
                      <a:pt x="6541" y="14389"/>
                    </a:lnTo>
                    <a:lnTo>
                      <a:pt x="7110" y="15442"/>
                    </a:lnTo>
                    <a:lnTo>
                      <a:pt x="8361" y="14759"/>
                    </a:lnTo>
                    <a:lnTo>
                      <a:pt x="8475" y="14987"/>
                    </a:lnTo>
                    <a:lnTo>
                      <a:pt x="7224" y="15669"/>
                    </a:lnTo>
                    <a:lnTo>
                      <a:pt x="7736" y="16636"/>
                    </a:lnTo>
                    <a:lnTo>
                      <a:pt x="8333" y="16295"/>
                    </a:lnTo>
                    <a:lnTo>
                      <a:pt x="8447" y="16522"/>
                    </a:lnTo>
                    <a:lnTo>
                      <a:pt x="7849" y="16835"/>
                    </a:lnTo>
                    <a:lnTo>
                      <a:pt x="8418" y="17916"/>
                    </a:lnTo>
                    <a:lnTo>
                      <a:pt x="9669" y="17233"/>
                    </a:lnTo>
                    <a:lnTo>
                      <a:pt x="9783" y="17461"/>
                    </a:lnTo>
                    <a:lnTo>
                      <a:pt x="8532" y="18115"/>
                    </a:lnTo>
                    <a:lnTo>
                      <a:pt x="9044" y="19110"/>
                    </a:lnTo>
                    <a:lnTo>
                      <a:pt x="9641" y="18769"/>
                    </a:lnTo>
                    <a:lnTo>
                      <a:pt x="9755" y="18996"/>
                    </a:lnTo>
                    <a:lnTo>
                      <a:pt x="9158" y="19309"/>
                    </a:lnTo>
                    <a:lnTo>
                      <a:pt x="9726" y="20390"/>
                    </a:lnTo>
                    <a:lnTo>
                      <a:pt x="10977" y="19707"/>
                    </a:lnTo>
                    <a:lnTo>
                      <a:pt x="11091" y="19906"/>
                    </a:lnTo>
                    <a:lnTo>
                      <a:pt x="9840" y="20589"/>
                    </a:lnTo>
                    <a:lnTo>
                      <a:pt x="10352" y="21555"/>
                    </a:lnTo>
                    <a:lnTo>
                      <a:pt x="10949" y="21243"/>
                    </a:lnTo>
                    <a:lnTo>
                      <a:pt x="11063" y="21442"/>
                    </a:lnTo>
                    <a:lnTo>
                      <a:pt x="10466" y="21783"/>
                    </a:lnTo>
                    <a:lnTo>
                      <a:pt x="11034" y="22835"/>
                    </a:lnTo>
                    <a:lnTo>
                      <a:pt x="12286" y="22153"/>
                    </a:lnTo>
                    <a:lnTo>
                      <a:pt x="12399" y="22380"/>
                    </a:lnTo>
                    <a:lnTo>
                      <a:pt x="11148" y="23063"/>
                    </a:lnTo>
                    <a:lnTo>
                      <a:pt x="11660" y="24029"/>
                    </a:lnTo>
                    <a:lnTo>
                      <a:pt x="12257" y="23717"/>
                    </a:lnTo>
                    <a:lnTo>
                      <a:pt x="12371" y="23916"/>
                    </a:lnTo>
                    <a:lnTo>
                      <a:pt x="11774" y="24257"/>
                    </a:lnTo>
                    <a:lnTo>
                      <a:pt x="12342" y="25309"/>
                    </a:lnTo>
                    <a:lnTo>
                      <a:pt x="16238" y="23233"/>
                    </a:lnTo>
                    <a:lnTo>
                      <a:pt x="38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6"/>
              <p:cNvSpPr/>
              <p:nvPr/>
            </p:nvSpPr>
            <p:spPr>
              <a:xfrm>
                <a:off x="1321425" y="38026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6"/>
              <p:cNvSpPr/>
              <p:nvPr/>
            </p:nvSpPr>
            <p:spPr>
              <a:xfrm>
                <a:off x="1337050" y="38410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7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6"/>
              <p:cNvSpPr/>
              <p:nvPr/>
            </p:nvSpPr>
            <p:spPr>
              <a:xfrm>
                <a:off x="1304350" y="37792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6"/>
              <p:cNvSpPr/>
              <p:nvPr/>
            </p:nvSpPr>
            <p:spPr>
              <a:xfrm>
                <a:off x="1271650" y="37173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598" y="0"/>
                    </a:moveTo>
                    <a:lnTo>
                      <a:pt x="1" y="341"/>
                    </a:lnTo>
                    <a:lnTo>
                      <a:pt x="115" y="540"/>
                    </a:lnTo>
                    <a:lnTo>
                      <a:pt x="740" y="22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6"/>
              <p:cNvSpPr/>
              <p:nvPr/>
            </p:nvSpPr>
            <p:spPr>
              <a:xfrm>
                <a:off x="1238950" y="36555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41"/>
                    </a:lnTo>
                    <a:lnTo>
                      <a:pt x="143" y="540"/>
                    </a:lnTo>
                    <a:lnTo>
                      <a:pt x="740" y="228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6"/>
              <p:cNvSpPr/>
              <p:nvPr/>
            </p:nvSpPr>
            <p:spPr>
              <a:xfrm>
                <a:off x="1206975" y="3594350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597" y="1"/>
                    </a:moveTo>
                    <a:lnTo>
                      <a:pt x="0" y="313"/>
                    </a:lnTo>
                    <a:lnTo>
                      <a:pt x="114" y="541"/>
                    </a:lnTo>
                    <a:lnTo>
                      <a:pt x="711" y="200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6"/>
              <p:cNvSpPr/>
              <p:nvPr/>
            </p:nvSpPr>
            <p:spPr>
              <a:xfrm>
                <a:off x="1173550" y="353250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1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6"/>
              <p:cNvSpPr/>
              <p:nvPr/>
            </p:nvSpPr>
            <p:spPr>
              <a:xfrm>
                <a:off x="1140850" y="347065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6"/>
              <p:cNvSpPr/>
              <p:nvPr/>
            </p:nvSpPr>
            <p:spPr>
              <a:xfrm>
                <a:off x="1108150" y="3408800"/>
                <a:ext cx="185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70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69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6"/>
              <p:cNvSpPr/>
              <p:nvPr/>
            </p:nvSpPr>
            <p:spPr>
              <a:xfrm>
                <a:off x="1076150" y="3347675"/>
                <a:ext cx="178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41" extrusionOk="0">
                    <a:moveTo>
                      <a:pt x="598" y="0"/>
                    </a:moveTo>
                    <a:lnTo>
                      <a:pt x="1" y="313"/>
                    </a:lnTo>
                    <a:lnTo>
                      <a:pt x="114" y="540"/>
                    </a:lnTo>
                    <a:lnTo>
                      <a:pt x="712" y="199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6"/>
              <p:cNvSpPr/>
              <p:nvPr/>
            </p:nvSpPr>
            <p:spPr>
              <a:xfrm>
                <a:off x="1288725" y="374080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6"/>
              <p:cNvSpPr/>
              <p:nvPr/>
            </p:nvSpPr>
            <p:spPr>
              <a:xfrm>
                <a:off x="1256025" y="36789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6"/>
              <p:cNvSpPr/>
              <p:nvPr/>
            </p:nvSpPr>
            <p:spPr>
              <a:xfrm>
                <a:off x="1223325" y="3617100"/>
                <a:ext cx="348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11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911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6"/>
              <p:cNvSpPr/>
              <p:nvPr/>
            </p:nvSpPr>
            <p:spPr>
              <a:xfrm>
                <a:off x="1190625" y="3555975"/>
                <a:ext cx="348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2" extrusionOk="0">
                    <a:moveTo>
                      <a:pt x="1280" y="0"/>
                    </a:moveTo>
                    <a:lnTo>
                      <a:pt x="0" y="654"/>
                    </a:lnTo>
                    <a:lnTo>
                      <a:pt x="114" y="882"/>
                    </a:lnTo>
                    <a:lnTo>
                      <a:pt x="1393" y="199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6"/>
              <p:cNvSpPr/>
              <p:nvPr/>
            </p:nvSpPr>
            <p:spPr>
              <a:xfrm>
                <a:off x="1157900" y="3494125"/>
                <a:ext cx="348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82" extrusionOk="0">
                    <a:moveTo>
                      <a:pt x="1281" y="0"/>
                    </a:moveTo>
                    <a:lnTo>
                      <a:pt x="1" y="683"/>
                    </a:lnTo>
                    <a:lnTo>
                      <a:pt x="115" y="882"/>
                    </a:lnTo>
                    <a:lnTo>
                      <a:pt x="1394" y="199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6"/>
              <p:cNvSpPr/>
              <p:nvPr/>
            </p:nvSpPr>
            <p:spPr>
              <a:xfrm>
                <a:off x="1125925" y="3432275"/>
                <a:ext cx="34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82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6"/>
              <p:cNvSpPr/>
              <p:nvPr/>
            </p:nvSpPr>
            <p:spPr>
              <a:xfrm>
                <a:off x="1093225" y="3370425"/>
                <a:ext cx="34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911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910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6"/>
              <p:cNvSpPr/>
              <p:nvPr/>
            </p:nvSpPr>
            <p:spPr>
              <a:xfrm>
                <a:off x="1321425" y="38026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6"/>
              <p:cNvSpPr/>
              <p:nvPr/>
            </p:nvSpPr>
            <p:spPr>
              <a:xfrm>
                <a:off x="1337050" y="38410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7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6"/>
              <p:cNvSpPr/>
              <p:nvPr/>
            </p:nvSpPr>
            <p:spPr>
              <a:xfrm>
                <a:off x="1304350" y="37792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13"/>
                    </a:lnTo>
                    <a:lnTo>
                      <a:pt x="115" y="540"/>
                    </a:lnTo>
                    <a:lnTo>
                      <a:pt x="740" y="19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6"/>
              <p:cNvSpPr/>
              <p:nvPr/>
            </p:nvSpPr>
            <p:spPr>
              <a:xfrm>
                <a:off x="1271650" y="371735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598" y="0"/>
                    </a:moveTo>
                    <a:lnTo>
                      <a:pt x="1" y="341"/>
                    </a:lnTo>
                    <a:lnTo>
                      <a:pt x="115" y="540"/>
                    </a:lnTo>
                    <a:lnTo>
                      <a:pt x="740" y="22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6"/>
              <p:cNvSpPr/>
              <p:nvPr/>
            </p:nvSpPr>
            <p:spPr>
              <a:xfrm>
                <a:off x="1238950" y="3655500"/>
                <a:ext cx="185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541" extrusionOk="0">
                    <a:moveTo>
                      <a:pt x="626" y="0"/>
                    </a:moveTo>
                    <a:lnTo>
                      <a:pt x="1" y="341"/>
                    </a:lnTo>
                    <a:lnTo>
                      <a:pt x="143" y="540"/>
                    </a:lnTo>
                    <a:lnTo>
                      <a:pt x="740" y="228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6"/>
              <p:cNvSpPr/>
              <p:nvPr/>
            </p:nvSpPr>
            <p:spPr>
              <a:xfrm>
                <a:off x="1206975" y="3594350"/>
                <a:ext cx="177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541" extrusionOk="0">
                    <a:moveTo>
                      <a:pt x="597" y="1"/>
                    </a:moveTo>
                    <a:lnTo>
                      <a:pt x="0" y="313"/>
                    </a:lnTo>
                    <a:lnTo>
                      <a:pt x="114" y="541"/>
                    </a:lnTo>
                    <a:lnTo>
                      <a:pt x="711" y="200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6"/>
              <p:cNvSpPr/>
              <p:nvPr/>
            </p:nvSpPr>
            <p:spPr>
              <a:xfrm>
                <a:off x="1173550" y="353250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1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6"/>
              <p:cNvSpPr/>
              <p:nvPr/>
            </p:nvSpPr>
            <p:spPr>
              <a:xfrm>
                <a:off x="1140850" y="3470650"/>
                <a:ext cx="185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41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41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6"/>
              <p:cNvSpPr/>
              <p:nvPr/>
            </p:nvSpPr>
            <p:spPr>
              <a:xfrm>
                <a:off x="1108150" y="3408800"/>
                <a:ext cx="185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70" extrusionOk="0">
                    <a:moveTo>
                      <a:pt x="626" y="1"/>
                    </a:moveTo>
                    <a:lnTo>
                      <a:pt x="0" y="342"/>
                    </a:lnTo>
                    <a:lnTo>
                      <a:pt x="114" y="569"/>
                    </a:lnTo>
                    <a:lnTo>
                      <a:pt x="740" y="228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6"/>
              <p:cNvSpPr/>
              <p:nvPr/>
            </p:nvSpPr>
            <p:spPr>
              <a:xfrm>
                <a:off x="1076150" y="3347675"/>
                <a:ext cx="178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41" extrusionOk="0">
                    <a:moveTo>
                      <a:pt x="598" y="0"/>
                    </a:moveTo>
                    <a:lnTo>
                      <a:pt x="1" y="313"/>
                    </a:lnTo>
                    <a:lnTo>
                      <a:pt x="114" y="540"/>
                    </a:lnTo>
                    <a:lnTo>
                      <a:pt x="712" y="199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6"/>
              <p:cNvSpPr/>
              <p:nvPr/>
            </p:nvSpPr>
            <p:spPr>
              <a:xfrm>
                <a:off x="1288725" y="374080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55"/>
                    </a:lnTo>
                    <a:lnTo>
                      <a:pt x="114" y="882"/>
                    </a:lnTo>
                    <a:lnTo>
                      <a:pt x="1394" y="200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6"/>
              <p:cNvSpPr/>
              <p:nvPr/>
            </p:nvSpPr>
            <p:spPr>
              <a:xfrm>
                <a:off x="1256025" y="3678950"/>
                <a:ext cx="34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3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6"/>
              <p:cNvSpPr/>
              <p:nvPr/>
            </p:nvSpPr>
            <p:spPr>
              <a:xfrm>
                <a:off x="1223325" y="3617100"/>
                <a:ext cx="348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11" extrusionOk="0">
                    <a:moveTo>
                      <a:pt x="1280" y="1"/>
                    </a:moveTo>
                    <a:lnTo>
                      <a:pt x="0" y="683"/>
                    </a:lnTo>
                    <a:lnTo>
                      <a:pt x="114" y="911"/>
                    </a:lnTo>
                    <a:lnTo>
                      <a:pt x="1394" y="228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6"/>
              <p:cNvSpPr/>
              <p:nvPr/>
            </p:nvSpPr>
            <p:spPr>
              <a:xfrm>
                <a:off x="1190625" y="3555975"/>
                <a:ext cx="348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82" extrusionOk="0">
                    <a:moveTo>
                      <a:pt x="1280" y="0"/>
                    </a:moveTo>
                    <a:lnTo>
                      <a:pt x="0" y="654"/>
                    </a:lnTo>
                    <a:lnTo>
                      <a:pt x="114" y="882"/>
                    </a:lnTo>
                    <a:lnTo>
                      <a:pt x="1393" y="199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6"/>
              <p:cNvSpPr/>
              <p:nvPr/>
            </p:nvSpPr>
            <p:spPr>
              <a:xfrm>
                <a:off x="1157900" y="3494125"/>
                <a:ext cx="348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82" extrusionOk="0">
                    <a:moveTo>
                      <a:pt x="1281" y="0"/>
                    </a:moveTo>
                    <a:lnTo>
                      <a:pt x="1" y="683"/>
                    </a:lnTo>
                    <a:lnTo>
                      <a:pt x="115" y="882"/>
                    </a:lnTo>
                    <a:lnTo>
                      <a:pt x="1394" y="199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6"/>
              <p:cNvSpPr/>
              <p:nvPr/>
            </p:nvSpPr>
            <p:spPr>
              <a:xfrm>
                <a:off x="1125925" y="3432275"/>
                <a:ext cx="34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82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882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6"/>
              <p:cNvSpPr/>
              <p:nvPr/>
            </p:nvSpPr>
            <p:spPr>
              <a:xfrm>
                <a:off x="1093225" y="3370425"/>
                <a:ext cx="34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911" extrusionOk="0">
                    <a:moveTo>
                      <a:pt x="1251" y="0"/>
                    </a:moveTo>
                    <a:lnTo>
                      <a:pt x="0" y="683"/>
                    </a:lnTo>
                    <a:lnTo>
                      <a:pt x="114" y="910"/>
                    </a:lnTo>
                    <a:lnTo>
                      <a:pt x="1365" y="228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8" name="Google Shape;1218;p26"/>
            <p:cNvGrpSpPr/>
            <p:nvPr/>
          </p:nvGrpSpPr>
          <p:grpSpPr>
            <a:xfrm rot="-1735178" flipH="1">
              <a:off x="8236483" y="4378320"/>
              <a:ext cx="482552" cy="632682"/>
              <a:chOff x="1433025" y="842400"/>
              <a:chExt cx="299325" cy="392450"/>
            </a:xfrm>
          </p:grpSpPr>
          <p:sp>
            <p:nvSpPr>
              <p:cNvPr id="1219" name="Google Shape;1219;p26"/>
              <p:cNvSpPr/>
              <p:nvPr/>
            </p:nvSpPr>
            <p:spPr>
              <a:xfrm>
                <a:off x="1439425" y="865150"/>
                <a:ext cx="2929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4788" extrusionOk="0">
                    <a:moveTo>
                      <a:pt x="11717" y="0"/>
                    </a:moveTo>
                    <a:lnTo>
                      <a:pt x="10693" y="626"/>
                    </a:lnTo>
                    <a:lnTo>
                      <a:pt x="8902" y="1792"/>
                    </a:lnTo>
                    <a:lnTo>
                      <a:pt x="1" y="13337"/>
                    </a:lnTo>
                    <a:lnTo>
                      <a:pt x="939" y="14048"/>
                    </a:lnTo>
                    <a:lnTo>
                      <a:pt x="1878" y="14787"/>
                    </a:lnTo>
                    <a:lnTo>
                      <a:pt x="10750" y="3214"/>
                    </a:lnTo>
                    <a:lnTo>
                      <a:pt x="11376" y="1138"/>
                    </a:lnTo>
                    <a:lnTo>
                      <a:pt x="1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6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6"/>
              <p:cNvSpPr/>
              <p:nvPr/>
            </p:nvSpPr>
            <p:spPr>
              <a:xfrm>
                <a:off x="1677600" y="865150"/>
                <a:ext cx="398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32" extrusionOk="0">
                    <a:moveTo>
                      <a:pt x="1251" y="0"/>
                    </a:moveTo>
                    <a:lnTo>
                      <a:pt x="0" y="1593"/>
                    </a:lnTo>
                    <a:lnTo>
                      <a:pt x="967" y="2332"/>
                    </a:lnTo>
                    <a:lnTo>
                      <a:pt x="1593" y="256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6"/>
              <p:cNvSpPr/>
              <p:nvPr/>
            </p:nvSpPr>
            <p:spPr>
              <a:xfrm>
                <a:off x="1708875" y="842400"/>
                <a:ext cx="170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167" extrusionOk="0">
                    <a:moveTo>
                      <a:pt x="683" y="0"/>
                    </a:moveTo>
                    <a:lnTo>
                      <a:pt x="0" y="910"/>
                    </a:lnTo>
                    <a:lnTo>
                      <a:pt x="342" y="116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6"/>
              <p:cNvSpPr/>
              <p:nvPr/>
            </p:nvSpPr>
            <p:spPr>
              <a:xfrm>
                <a:off x="1433025" y="887175"/>
                <a:ext cx="2446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11" y="12285"/>
                    </a:lnTo>
                    <a:lnTo>
                      <a:pt x="9783" y="712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6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6"/>
              <p:cNvSpPr/>
              <p:nvPr/>
            </p:nvSpPr>
            <p:spPr>
              <a:xfrm>
                <a:off x="1700350" y="842400"/>
                <a:ext cx="256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11" extrusionOk="0">
                    <a:moveTo>
                      <a:pt x="1024" y="0"/>
                    </a:moveTo>
                    <a:lnTo>
                      <a:pt x="0" y="654"/>
                    </a:lnTo>
                    <a:lnTo>
                      <a:pt x="341" y="910"/>
                    </a:lnTo>
                    <a:lnTo>
                      <a:pt x="10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6"/>
              <p:cNvSpPr/>
              <p:nvPr/>
            </p:nvSpPr>
            <p:spPr>
              <a:xfrm>
                <a:off x="1654850" y="858750"/>
                <a:ext cx="54050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49" extrusionOk="0">
                    <a:moveTo>
                      <a:pt x="1820" y="0"/>
                    </a:moveTo>
                    <a:lnTo>
                      <a:pt x="0" y="1138"/>
                    </a:lnTo>
                    <a:lnTo>
                      <a:pt x="910" y="1849"/>
                    </a:lnTo>
                    <a:lnTo>
                      <a:pt x="2161" y="256"/>
                    </a:ln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>
                <a:off x="1455775" y="904950"/>
                <a:ext cx="246000" cy="3071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12286" extrusionOk="0">
                    <a:moveTo>
                      <a:pt x="8873" y="1"/>
                    </a:moveTo>
                    <a:lnTo>
                      <a:pt x="1" y="11574"/>
                    </a:lnTo>
                    <a:lnTo>
                      <a:pt x="968" y="12285"/>
                    </a:lnTo>
                    <a:lnTo>
                      <a:pt x="9840" y="740"/>
                    </a:lnTo>
                    <a:lnTo>
                      <a:pt x="8873" y="1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70" r:id="rId7"/>
    <p:sldLayoutId id="2147483671" r:id="rId8"/>
    <p:sldLayoutId id="2147483672" r:id="rId9"/>
    <p:sldLayoutId id="2147483673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2024/10/9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2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51436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857272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200180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154308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188599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subject_lesson/toan-9/" TargetMode="Externa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7" y="4521004"/>
            <a:ext cx="1378413" cy="51501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46" y="4478492"/>
            <a:ext cx="1547671" cy="5150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179" name="Google Shape;335;p31"/>
          <p:cNvSpPr txBox="1">
            <a:spLocks/>
          </p:cNvSpPr>
          <p:nvPr/>
        </p:nvSpPr>
        <p:spPr>
          <a:xfrm>
            <a:off x="673720" y="250769"/>
            <a:ext cx="7796655" cy="213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70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jalla One"/>
              <a:buNone/>
              <a:defRPr sz="5200" b="0" i="0" u="none" strike="noStrike" cap="none">
                <a:solidFill>
                  <a:srgbClr val="19191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300" b="1">
                <a:solidFill>
                  <a:schemeClr val="accent4">
                    <a:lumMod val="50000"/>
                  </a:schemeClr>
                </a:solidFill>
                <a:latin typeface="+mj-lt"/>
              </a:rPr>
              <a:t>CHÀO MỪNG CÁC EM ĐẾN </a:t>
            </a:r>
          </a:p>
          <a:p>
            <a:pPr>
              <a:lnSpc>
                <a:spcPct val="150000"/>
              </a:lnSpc>
            </a:pPr>
            <a:r>
              <a:rPr lang="en-US" sz="4300" b="1">
                <a:solidFill>
                  <a:schemeClr val="accent4">
                    <a:lumMod val="50000"/>
                  </a:schemeClr>
                </a:solidFill>
                <a:latin typeface="+mj-lt"/>
              </a:rPr>
              <a:t>VỚI BUỔI HỌC MÔN TOÁN!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814" y="2889274"/>
            <a:ext cx="2704469" cy="2096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04342" y="190831"/>
            <a:ext cx="8709071" cy="474752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088" name="Google Shape;2088;p40"/>
          <p:cNvGrpSpPr/>
          <p:nvPr/>
        </p:nvGrpSpPr>
        <p:grpSpPr>
          <a:xfrm rot="14680206">
            <a:off x="809069" y="3944698"/>
            <a:ext cx="772884" cy="955361"/>
            <a:chOff x="1433025" y="842400"/>
            <a:chExt cx="299325" cy="392450"/>
          </a:xfrm>
        </p:grpSpPr>
        <p:sp>
          <p:nvSpPr>
            <p:cNvPr id="2089" name="Google Shape;2089;p40"/>
            <p:cNvSpPr/>
            <p:nvPr/>
          </p:nvSpPr>
          <p:spPr>
            <a:xfrm>
              <a:off x="1439425" y="865150"/>
              <a:ext cx="292925" cy="369700"/>
            </a:xfrm>
            <a:custGeom>
              <a:avLst/>
              <a:gdLst/>
              <a:ahLst/>
              <a:cxnLst/>
              <a:rect l="l" t="t" r="r" b="b"/>
              <a:pathLst>
                <a:path w="11717" h="14788" extrusionOk="0">
                  <a:moveTo>
                    <a:pt x="11717" y="0"/>
                  </a:moveTo>
                  <a:lnTo>
                    <a:pt x="10693" y="626"/>
                  </a:lnTo>
                  <a:lnTo>
                    <a:pt x="8902" y="1792"/>
                  </a:lnTo>
                  <a:lnTo>
                    <a:pt x="1" y="13337"/>
                  </a:lnTo>
                  <a:lnTo>
                    <a:pt x="939" y="14048"/>
                  </a:lnTo>
                  <a:lnTo>
                    <a:pt x="1878" y="14787"/>
                  </a:lnTo>
                  <a:lnTo>
                    <a:pt x="10750" y="3214"/>
                  </a:lnTo>
                  <a:lnTo>
                    <a:pt x="11376" y="1138"/>
                  </a:lnTo>
                  <a:lnTo>
                    <a:pt x="11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1455775" y="904950"/>
              <a:ext cx="246000" cy="307150"/>
            </a:xfrm>
            <a:custGeom>
              <a:avLst/>
              <a:gdLst/>
              <a:ahLst/>
              <a:cxnLst/>
              <a:rect l="l" t="t" r="r" b="b"/>
              <a:pathLst>
                <a:path w="9840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68" y="12285"/>
                  </a:lnTo>
                  <a:lnTo>
                    <a:pt x="9840" y="740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1677600" y="865150"/>
              <a:ext cx="39825" cy="58300"/>
            </a:xfrm>
            <a:custGeom>
              <a:avLst/>
              <a:gdLst/>
              <a:ahLst/>
              <a:cxnLst/>
              <a:rect l="l" t="t" r="r" b="b"/>
              <a:pathLst>
                <a:path w="1593" h="2332" extrusionOk="0">
                  <a:moveTo>
                    <a:pt x="1251" y="0"/>
                  </a:moveTo>
                  <a:lnTo>
                    <a:pt x="0" y="1593"/>
                  </a:lnTo>
                  <a:lnTo>
                    <a:pt x="967" y="2332"/>
                  </a:lnTo>
                  <a:lnTo>
                    <a:pt x="1593" y="256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1708875" y="842400"/>
              <a:ext cx="17075" cy="29175"/>
            </a:xfrm>
            <a:custGeom>
              <a:avLst/>
              <a:gdLst/>
              <a:ahLst/>
              <a:cxnLst/>
              <a:rect l="l" t="t" r="r" b="b"/>
              <a:pathLst>
                <a:path w="683" h="1167" extrusionOk="0">
                  <a:moveTo>
                    <a:pt x="683" y="0"/>
                  </a:moveTo>
                  <a:lnTo>
                    <a:pt x="0" y="910"/>
                  </a:lnTo>
                  <a:lnTo>
                    <a:pt x="342" y="1166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1433025" y="887175"/>
              <a:ext cx="244600" cy="307150"/>
            </a:xfrm>
            <a:custGeom>
              <a:avLst/>
              <a:gdLst/>
              <a:ahLst/>
              <a:cxnLst/>
              <a:rect l="l" t="t" r="r" b="b"/>
              <a:pathLst>
                <a:path w="9784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11" y="12285"/>
                  </a:lnTo>
                  <a:lnTo>
                    <a:pt x="9783" y="712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1654850" y="858750"/>
              <a:ext cx="54050" cy="46225"/>
            </a:xfrm>
            <a:custGeom>
              <a:avLst/>
              <a:gdLst/>
              <a:ahLst/>
              <a:cxnLst/>
              <a:rect l="l" t="t" r="r" b="b"/>
              <a:pathLst>
                <a:path w="2162" h="1849" extrusionOk="0">
                  <a:moveTo>
                    <a:pt x="1820" y="0"/>
                  </a:moveTo>
                  <a:lnTo>
                    <a:pt x="0" y="1138"/>
                  </a:lnTo>
                  <a:lnTo>
                    <a:pt x="910" y="1849"/>
                  </a:lnTo>
                  <a:lnTo>
                    <a:pt x="2161" y="256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1700350" y="842400"/>
              <a:ext cx="25600" cy="22775"/>
            </a:xfrm>
            <a:custGeom>
              <a:avLst/>
              <a:gdLst/>
              <a:ahLst/>
              <a:cxnLst/>
              <a:rect l="l" t="t" r="r" b="b"/>
              <a:pathLst>
                <a:path w="1024" h="911" extrusionOk="0">
                  <a:moveTo>
                    <a:pt x="1024" y="0"/>
                  </a:moveTo>
                  <a:lnTo>
                    <a:pt x="0" y="654"/>
                  </a:lnTo>
                  <a:lnTo>
                    <a:pt x="341" y="91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1654850" y="858750"/>
              <a:ext cx="54050" cy="46225"/>
            </a:xfrm>
            <a:custGeom>
              <a:avLst/>
              <a:gdLst/>
              <a:ahLst/>
              <a:cxnLst/>
              <a:rect l="l" t="t" r="r" b="b"/>
              <a:pathLst>
                <a:path w="2162" h="1849" extrusionOk="0">
                  <a:moveTo>
                    <a:pt x="1820" y="0"/>
                  </a:moveTo>
                  <a:lnTo>
                    <a:pt x="0" y="1138"/>
                  </a:lnTo>
                  <a:lnTo>
                    <a:pt x="910" y="1849"/>
                  </a:lnTo>
                  <a:lnTo>
                    <a:pt x="2161" y="256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1455775" y="904950"/>
              <a:ext cx="246000" cy="307150"/>
            </a:xfrm>
            <a:custGeom>
              <a:avLst/>
              <a:gdLst/>
              <a:ahLst/>
              <a:cxnLst/>
              <a:rect l="l" t="t" r="r" b="b"/>
              <a:pathLst>
                <a:path w="9840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68" y="12285"/>
                  </a:lnTo>
                  <a:lnTo>
                    <a:pt x="9840" y="740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0" name="Google Shape;2190;p40"/>
          <p:cNvGrpSpPr/>
          <p:nvPr/>
        </p:nvGrpSpPr>
        <p:grpSpPr>
          <a:xfrm>
            <a:off x="7585544" y="3037399"/>
            <a:ext cx="1339691" cy="1892004"/>
            <a:chOff x="7771375" y="3160344"/>
            <a:chExt cx="1372622" cy="1983145"/>
          </a:xfrm>
        </p:grpSpPr>
        <p:grpSp>
          <p:nvGrpSpPr>
            <p:cNvPr id="2191" name="Google Shape;2191;p40"/>
            <p:cNvGrpSpPr/>
            <p:nvPr/>
          </p:nvGrpSpPr>
          <p:grpSpPr>
            <a:xfrm rot="10800000" flipH="1">
              <a:off x="7771375" y="3160344"/>
              <a:ext cx="1372622" cy="1983145"/>
              <a:chOff x="3415075" y="638350"/>
              <a:chExt cx="837475" cy="1209973"/>
            </a:xfrm>
          </p:grpSpPr>
          <p:sp>
            <p:nvSpPr>
              <p:cNvPr id="2192" name="Google Shape;2192;p40"/>
              <p:cNvSpPr/>
              <p:nvPr/>
            </p:nvSpPr>
            <p:spPr>
              <a:xfrm>
                <a:off x="3415075" y="668173"/>
                <a:ext cx="833200" cy="1180150"/>
              </a:xfrm>
              <a:custGeom>
                <a:avLst/>
                <a:gdLst/>
                <a:ahLst/>
                <a:cxnLst/>
                <a:rect l="l" t="t" r="r" b="b"/>
                <a:pathLst>
                  <a:path w="33328" h="47206" extrusionOk="0">
                    <a:moveTo>
                      <a:pt x="33328" y="0"/>
                    </a:moveTo>
                    <a:lnTo>
                      <a:pt x="18626" y="9527"/>
                    </a:lnTo>
                    <a:lnTo>
                      <a:pt x="18598" y="9498"/>
                    </a:lnTo>
                    <a:lnTo>
                      <a:pt x="17403" y="10266"/>
                    </a:lnTo>
                    <a:lnTo>
                      <a:pt x="17432" y="10294"/>
                    </a:lnTo>
                    <a:lnTo>
                      <a:pt x="0" y="21584"/>
                    </a:lnTo>
                    <a:lnTo>
                      <a:pt x="16607" y="47205"/>
                    </a:lnTo>
                    <a:lnTo>
                      <a:pt x="33328" y="36371"/>
                    </a:lnTo>
                    <a:lnTo>
                      <a:pt x="3332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0"/>
              <p:cNvSpPr/>
              <p:nvPr/>
            </p:nvSpPr>
            <p:spPr>
              <a:xfrm>
                <a:off x="3426450" y="638350"/>
                <a:ext cx="826100" cy="1175900"/>
              </a:xfrm>
              <a:custGeom>
                <a:avLst/>
                <a:gdLst/>
                <a:ahLst/>
                <a:cxnLst/>
                <a:rect l="l" t="t" r="r" b="b"/>
                <a:pathLst>
                  <a:path w="33044" h="47036" extrusionOk="0">
                    <a:moveTo>
                      <a:pt x="33044" y="1"/>
                    </a:moveTo>
                    <a:lnTo>
                      <a:pt x="0" y="21414"/>
                    </a:lnTo>
                    <a:lnTo>
                      <a:pt x="16607" y="47035"/>
                    </a:lnTo>
                    <a:lnTo>
                      <a:pt x="33044" y="36400"/>
                    </a:lnTo>
                    <a:lnTo>
                      <a:pt x="330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40"/>
              <p:cNvSpPr/>
              <p:nvPr/>
            </p:nvSpPr>
            <p:spPr>
              <a:xfrm>
                <a:off x="3861525" y="870825"/>
                <a:ext cx="391025" cy="624225"/>
              </a:xfrm>
              <a:custGeom>
                <a:avLst/>
                <a:gdLst/>
                <a:ahLst/>
                <a:cxnLst/>
                <a:rect l="l" t="t" r="r" b="b"/>
                <a:pathLst>
                  <a:path w="15641" h="24969" extrusionOk="0">
                    <a:moveTo>
                      <a:pt x="1195" y="1"/>
                    </a:moveTo>
                    <a:lnTo>
                      <a:pt x="1" y="797"/>
                    </a:lnTo>
                    <a:lnTo>
                      <a:pt x="15641" y="24968"/>
                    </a:lnTo>
                    <a:lnTo>
                      <a:pt x="15641" y="22352"/>
                    </a:lnTo>
                    <a:lnTo>
                      <a:pt x="11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40"/>
              <p:cNvSpPr/>
              <p:nvPr/>
            </p:nvSpPr>
            <p:spPr>
              <a:xfrm>
                <a:off x="3519575" y="981025"/>
                <a:ext cx="3171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8475" extrusionOk="0">
                    <a:moveTo>
                      <a:pt x="12314" y="0"/>
                    </a:moveTo>
                    <a:lnTo>
                      <a:pt x="1" y="7877"/>
                    </a:lnTo>
                    <a:lnTo>
                      <a:pt x="370" y="8474"/>
                    </a:lnTo>
                    <a:lnTo>
                      <a:pt x="12683" y="598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0"/>
              <p:cNvSpPr/>
              <p:nvPr/>
            </p:nvSpPr>
            <p:spPr>
              <a:xfrm>
                <a:off x="3885700" y="1498575"/>
                <a:ext cx="3178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8475" extrusionOk="0">
                    <a:moveTo>
                      <a:pt x="12314" y="0"/>
                    </a:moveTo>
                    <a:lnTo>
                      <a:pt x="1" y="7877"/>
                    </a:lnTo>
                    <a:lnTo>
                      <a:pt x="399" y="8474"/>
                    </a:lnTo>
                    <a:lnTo>
                      <a:pt x="12712" y="597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40"/>
              <p:cNvSpPr/>
              <p:nvPr/>
            </p:nvSpPr>
            <p:spPr>
              <a:xfrm>
                <a:off x="3857975" y="1460900"/>
                <a:ext cx="3178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8475" extrusionOk="0">
                    <a:moveTo>
                      <a:pt x="12314" y="0"/>
                    </a:moveTo>
                    <a:lnTo>
                      <a:pt x="0" y="7877"/>
                    </a:lnTo>
                    <a:lnTo>
                      <a:pt x="399" y="8474"/>
                    </a:lnTo>
                    <a:lnTo>
                      <a:pt x="12712" y="597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8" name="Google Shape;2198;p40"/>
            <p:cNvGrpSpPr/>
            <p:nvPr/>
          </p:nvGrpSpPr>
          <p:grpSpPr>
            <a:xfrm>
              <a:off x="8180023" y="3651649"/>
              <a:ext cx="624851" cy="624834"/>
              <a:chOff x="8180023" y="3651649"/>
              <a:chExt cx="624851" cy="624834"/>
            </a:xfrm>
          </p:grpSpPr>
          <p:sp>
            <p:nvSpPr>
              <p:cNvPr id="2199" name="Google Shape;2199;p40"/>
              <p:cNvSpPr/>
              <p:nvPr/>
            </p:nvSpPr>
            <p:spPr>
              <a:xfrm rot="1958768">
                <a:off x="8371746" y="3680395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0" name="Google Shape;2200;p40"/>
              <p:cNvSpPr/>
              <p:nvPr/>
            </p:nvSpPr>
            <p:spPr>
              <a:xfrm rot="1958768">
                <a:off x="8498582" y="3761880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1" name="Google Shape;2201;p40"/>
              <p:cNvSpPr/>
              <p:nvPr/>
            </p:nvSpPr>
            <p:spPr>
              <a:xfrm rot="1958768">
                <a:off x="8290257" y="3807226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2" name="Google Shape;2202;p40"/>
              <p:cNvSpPr/>
              <p:nvPr/>
            </p:nvSpPr>
            <p:spPr>
              <a:xfrm rot="1958768">
                <a:off x="8417093" y="3888712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3" name="Google Shape;2203;p40"/>
              <p:cNvSpPr/>
              <p:nvPr/>
            </p:nvSpPr>
            <p:spPr>
              <a:xfrm rot="1958768">
                <a:off x="8625419" y="3843366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4" name="Google Shape;2204;p40"/>
              <p:cNvSpPr/>
              <p:nvPr/>
            </p:nvSpPr>
            <p:spPr>
              <a:xfrm rot="1958768">
                <a:off x="8543930" y="3970197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5" name="Google Shape;2205;p40"/>
              <p:cNvSpPr/>
              <p:nvPr/>
            </p:nvSpPr>
            <p:spPr>
              <a:xfrm rot="1958768">
                <a:off x="8208768" y="3934058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6" name="Google Shape;2206;p40"/>
              <p:cNvSpPr/>
              <p:nvPr/>
            </p:nvSpPr>
            <p:spPr>
              <a:xfrm rot="1958768">
                <a:off x="8335605" y="4015543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7" name="Google Shape;2207;p40"/>
              <p:cNvSpPr/>
              <p:nvPr/>
            </p:nvSpPr>
            <p:spPr>
              <a:xfrm rot="1958768">
                <a:off x="8462441" y="4097029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</p:grpSp>
      <p:sp>
        <p:nvSpPr>
          <p:cNvPr id="36" name="Google Shape;1837;p38"/>
          <p:cNvSpPr txBox="1">
            <a:spLocks noGrp="1"/>
          </p:cNvSpPr>
          <p:nvPr>
            <p:ph type="title" idx="4294967295"/>
          </p:nvPr>
        </p:nvSpPr>
        <p:spPr>
          <a:xfrm>
            <a:off x="1126603" y="1060132"/>
            <a:ext cx="1221067" cy="125221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5500" b="1">
                <a:solidFill>
                  <a:schemeClr val="tx1"/>
                </a:solidFill>
                <a:latin typeface="+mj-lt"/>
              </a:rPr>
              <a:t>2</a:t>
            </a:r>
            <a:endParaRPr sz="55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Google Shape;408;p35"/>
          <p:cNvSpPr txBox="1">
            <a:spLocks noGrp="1"/>
          </p:cNvSpPr>
          <p:nvPr>
            <p:ph type="title"/>
          </p:nvPr>
        </p:nvSpPr>
        <p:spPr>
          <a:xfrm>
            <a:off x="2924527" y="1686241"/>
            <a:ext cx="5123436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vi-VN" sz="4000" b="1">
                <a:latin typeface="+mn-lt"/>
              </a:rPr>
              <a:t>TÍNH ĐỐI XỨNG CỦA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42222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173" y="140667"/>
            <a:ext cx="8873656" cy="4844801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0512" y="146850"/>
                <a:ext cx="6190290" cy="4864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1313" lvl="0" indent="-341313" algn="just" defTabSz="1828800">
                  <a:lnSpc>
                    <a:spcPct val="152000"/>
                  </a:lnSpc>
                  <a:buClr>
                    <a:srgbClr val="1EA5C2">
                      <a:lumMod val="75000"/>
                    </a:srgbClr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kumimoji="0" lang="en-US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1EA5C2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HĐKP2</a:t>
                </a:r>
                <a:r>
                  <a:rPr kumimoji="0" 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1EA5C2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 </a:t>
                </a:r>
              </a:p>
              <a:p>
                <a:pPr lvl="0" algn="just" defTabSz="1828800">
                  <a:lnSpc>
                    <a:spcPct val="152000"/>
                  </a:lnSpc>
                  <a:buClr>
                    <a:srgbClr val="1EA5C2">
                      <a:lumMod val="75000"/>
                    </a:srgbClr>
                  </a:buClr>
                  <a:defRPr/>
                </a:pP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a) Cho đường tròn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).</m:t>
                    </m:r>
                  </m:oMath>
                </a14:m>
                <a:endParaRPr lang="vi-VN" sz="1700">
                  <a:solidFill>
                    <a:sysClr val="windowText" lastClr="000000"/>
                  </a:solidFill>
                  <a:ea typeface="+mn-ea"/>
                </a:endParaRPr>
              </a:p>
              <a:p>
                <a:pPr lvl="0" algn="just" defTabSz="1828800">
                  <a:lnSpc>
                    <a:spcPct val="152000"/>
                  </a:lnSpc>
                  <a:buClr>
                    <a:srgbClr val="1EA5C2">
                      <a:lumMod val="75000"/>
                    </a:srgbClr>
                  </a:buClr>
                  <a:defRPr/>
                </a:pP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i) Lấy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nằm trên đường tròn. Vẽ đường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𝐴𝑂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cắt đường tròn tại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. Giải thích tại sao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𝐴𝐴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.</a:t>
                </a:r>
              </a:p>
              <a:p>
                <a:pPr lvl="0" algn="just" defTabSz="1828800">
                  <a:lnSpc>
                    <a:spcPct val="152000"/>
                  </a:lnSpc>
                  <a:buClr>
                    <a:srgbClr val="1EA5C2">
                      <a:lumMod val="75000"/>
                    </a:srgbClr>
                  </a:buClr>
                  <a:defRPr/>
                </a:pP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ii) Lấy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𝐵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thuộc đường tròn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).</m:t>
                    </m:r>
                  </m:oMath>
                </a14:m>
                <a:r>
                  <a:rPr lang="en-US" sz="1700">
                    <a:solidFill>
                      <a:sysClr val="windowText" lastClr="000000"/>
                    </a:solidFill>
                    <a:ea typeface="+mn-ea"/>
                  </a:rPr>
                  <a:t> </a:t>
                </a: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Tìm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𝐵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𝐵𝐵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.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𝐵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có thuộc đường tròn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r>
                  <a:rPr lang="en-US" sz="1700">
                    <a:solidFill>
                      <a:sysClr val="windowText" lastClr="000000"/>
                    </a:solidFill>
                    <a:ea typeface="+mn-ea"/>
                  </a:rPr>
                  <a:t> </a:t>
                </a: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không? Giải thích.</a:t>
                </a:r>
              </a:p>
              <a:p>
                <a:pPr lvl="0" algn="just" defTabSz="1828800">
                  <a:lnSpc>
                    <a:spcPct val="152000"/>
                  </a:lnSpc>
                  <a:buClr>
                    <a:srgbClr val="1EA5C2">
                      <a:lumMod val="75000"/>
                    </a:srgbClr>
                  </a:buClr>
                  <a:defRPr/>
                </a:pP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b) Cho đường tròn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), 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𝑑</m:t>
                    </m:r>
                  </m:oMath>
                </a14:m>
                <a:r>
                  <a:rPr lang="en-US" sz="1700">
                    <a:solidFill>
                      <a:sysClr val="windowText" lastClr="000000"/>
                    </a:solidFill>
                    <a:ea typeface="+mn-ea"/>
                  </a:rPr>
                  <a:t> </a:t>
                </a: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là đường thẳng đi qua tâm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. Lấy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𝑀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nằm trên đường tròn. Vẽ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𝑀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en-US" sz="1700">
                    <a:solidFill>
                      <a:sysClr val="windowText" lastClr="000000"/>
                    </a:solidFill>
                    <a:ea typeface="+mn-ea"/>
                  </a:rPr>
                  <a:t> </a:t>
                </a: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sao cho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𝑑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là đường trung trực của đoạn thẳng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𝑀𝑀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en-US" sz="1700">
                    <a:solidFill>
                      <a:sysClr val="windowText" lastClr="000000"/>
                    </a:solidFill>
                    <a:ea typeface="+mn-ea"/>
                  </a:rPr>
                  <a:t> </a:t>
                </a: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(khi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𝑀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𝑑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thì lấy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𝑀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trùng với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𝑀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). Điểm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𝑀</m:t>
                    </m:r>
                    <m:r>
                      <a:rPr lang="en-US" sz="17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′</m:t>
                    </m:r>
                  </m:oMath>
                </a14:m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 có thuộc đường tròn </a:t>
                </a:r>
                <a14:m>
                  <m:oMath xmlns:m="http://schemas.openxmlformats.org/officeDocument/2006/math"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lang="vi-VN" sz="17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r>
                  <a:rPr lang="en-US" sz="1700">
                    <a:solidFill>
                      <a:sysClr val="windowText" lastClr="000000"/>
                    </a:solidFill>
                    <a:ea typeface="+mn-ea"/>
                  </a:rPr>
                  <a:t> </a:t>
                </a:r>
                <a:r>
                  <a:rPr lang="vi-VN" sz="1700">
                    <a:solidFill>
                      <a:sysClr val="windowText" lastClr="000000"/>
                    </a:solidFill>
                    <a:ea typeface="+mn-ea"/>
                  </a:rPr>
                  <a:t>không? Giải thích.</a:t>
                </a:r>
                <a:endParaRPr kumimoji="0" lang="vi-VN" sz="1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2" y="146850"/>
                <a:ext cx="6190290" cy="4864409"/>
              </a:xfrm>
              <a:prstGeom prst="rect">
                <a:avLst/>
              </a:prstGeom>
              <a:blipFill>
                <a:blip r:embed="rId3"/>
                <a:stretch>
                  <a:fillRect l="-690"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71" y="363535"/>
            <a:ext cx="2115047" cy="44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73" y="140667"/>
            <a:ext cx="8873656" cy="4844801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198" y="329299"/>
            <a:ext cx="12284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Trả lời: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59722" y="836174"/>
                <a:ext cx="4892727" cy="188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</a:pPr>
                <a:r>
                  <a:rPr lang="en-US" sz="1700"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nằm giữa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7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7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65000"/>
                  </a:lnSpc>
                </a:pPr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700" b="0" i="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Vậy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17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722" y="836174"/>
                <a:ext cx="4892727" cy="1886286"/>
              </a:xfrm>
              <a:prstGeom prst="rect">
                <a:avLst/>
              </a:prstGeom>
              <a:blipFill>
                <a:blip r:embed="rId3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54571">
            <a:off x="8857982" y="3337349"/>
            <a:ext cx="349153" cy="1812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37" y="966259"/>
            <a:ext cx="1644735" cy="1626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36" y="2919470"/>
            <a:ext cx="1644735" cy="1886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59722" y="3152010"/>
                <a:ext cx="5027899" cy="1420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</a:pPr>
                <a:r>
                  <a:rPr lang="en-US" sz="1700"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đường trung trực của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𝑀𝑀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17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65000"/>
                  </a:lnSpc>
                </a:pPr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mà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17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</a:pPr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17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722" y="3152010"/>
                <a:ext cx="5027899" cy="1420966"/>
              </a:xfrm>
              <a:prstGeom prst="rect">
                <a:avLst/>
              </a:prstGeom>
              <a:blipFill>
                <a:blip r:embed="rId7"/>
                <a:stretch>
                  <a:fillRect l="-848" b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1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5731" y="256031"/>
            <a:ext cx="8499942" cy="4600029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0110" y="2866138"/>
                <a:ext cx="7971183" cy="1923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900"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Nếu điểm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ta nói hai điểm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đối xứng nhau qua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9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5a).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là đường trung trực của đoạn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ta nói hai điểm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9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đối xứng nhau qua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9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>
                    <a:ea typeface="Calibri" panose="020F0502020204030204" pitchFamily="34" charset="0"/>
                    <a:cs typeface="Times New Roman" panose="02020603050405020304" pitchFamily="18" charset="0"/>
                  </a:rPr>
                  <a:t>(Hình 5b).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10" y="2866138"/>
                <a:ext cx="7971183" cy="1923604"/>
              </a:xfrm>
              <a:prstGeom prst="rect">
                <a:avLst/>
              </a:prstGeom>
              <a:blipFill>
                <a:blip r:embed="rId3"/>
                <a:stretch>
                  <a:fillRect l="-765" r="-765" b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22" y="486996"/>
            <a:ext cx="4317558" cy="2195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262180" y="1854298"/>
            <a:ext cx="1314768" cy="3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3740" y="389613"/>
            <a:ext cx="8189844" cy="4378219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0745" y="631832"/>
            <a:ext cx="18758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da-DK" sz="3400" b="1">
                <a:solidFill>
                  <a:srgbClr val="000F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Ghi nhớ</a:t>
            </a:r>
            <a:endParaRPr kumimoji="0" lang="en-US" sz="3400" b="0" i="0" u="none" strike="noStrike" kern="0" cap="none" spc="0" normalizeH="0" baseline="0" noProof="0">
              <a:ln>
                <a:noFill/>
              </a:ln>
              <a:solidFill>
                <a:srgbClr val="000F7C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8" y="3574492"/>
            <a:ext cx="1038097" cy="12111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3294" y="1567067"/>
            <a:ext cx="6650735" cy="2055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60000"/>
              </a:lnSpc>
            </a:pPr>
            <a:r>
              <a:rPr lang="vi-VN" sz="2000">
                <a:solidFill>
                  <a:srgbClr val="000000"/>
                </a:solidFill>
                <a:latin typeface="Arial"/>
                <a:ea typeface="Malgun Gothic" panose="020B0503020000020004" pitchFamily="34" charset="-127"/>
                <a:cs typeface="Times New Roman" panose="02020603050405020304" pitchFamily="18" charset="0"/>
              </a:rPr>
              <a:t>Đường tròn là hình có tâm đối xứng; tâm đối xứng là tâm của đường tròn.</a:t>
            </a:r>
          </a:p>
          <a:p>
            <a:pPr lvl="0" algn="just">
              <a:lnSpc>
                <a:spcPct val="160000"/>
              </a:lnSpc>
            </a:pPr>
            <a:r>
              <a:rPr lang="vi-VN" sz="2000">
                <a:solidFill>
                  <a:srgbClr val="000000"/>
                </a:solidFill>
                <a:latin typeface="Arial"/>
                <a:ea typeface="Malgun Gothic" panose="020B0503020000020004" pitchFamily="34" charset="-127"/>
                <a:cs typeface="Times New Roman" panose="02020603050405020304" pitchFamily="18" charset="0"/>
              </a:rPr>
              <a:t>Đường tròn là hình có trục đối xứng. Mọi đường thẳng đi qua tâm của đường tròn đều là trục đối xứng của nó.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374223">
            <a:off x="7520523" y="-242296"/>
            <a:ext cx="1555003" cy="13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342" y="190831"/>
            <a:ext cx="8709071" cy="474752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5236" y="304483"/>
                <a:ext cx="7971379" cy="94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Ví dụ 2: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vi-VN" sz="1800"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Tìm tâm đối xứng của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	</a:t>
                </a:r>
                <a:r>
                  <a:rPr lang="vi-VN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b) Vẽ hai trục đối xứng của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vi-VN" sz="1800"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6" y="304483"/>
                <a:ext cx="7971379" cy="948978"/>
              </a:xfrm>
              <a:prstGeom prst="rect">
                <a:avLst/>
              </a:prstGeom>
              <a:blipFill>
                <a:blip r:embed="rId3"/>
                <a:stretch>
                  <a:fillRect l="-689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089027" y="1560891"/>
            <a:ext cx="93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457" y="2435826"/>
            <a:ext cx="2995784" cy="2359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5236" y="2269457"/>
                <a:ext cx="4572000" cy="14634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65000"/>
                  </a:lnSpc>
                </a:pPr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a) Tâm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 là tâm đối xứng của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vi-VN" sz="180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>
                  <a:lnSpc>
                    <a:spcPct val="165000"/>
                  </a:lnSpc>
                </a:pPr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b) Vẽ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 đi qua tâm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. Ta có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 đều là trục đối xứng của 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180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.</a:t>
                </a:r>
                <a:endParaRPr lang="vi-VN" sz="1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6" y="2269457"/>
                <a:ext cx="4572000" cy="1463478"/>
              </a:xfrm>
              <a:prstGeom prst="rect">
                <a:avLst/>
              </a:prstGeom>
              <a:blipFill>
                <a:blip r:embed="rId5"/>
                <a:stretch>
                  <a:fillRect l="-1200" r="-146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7601" y="124014"/>
            <a:ext cx="7860300" cy="1061829"/>
            <a:chOff x="1004681" y="576974"/>
            <a:chExt cx="12282526" cy="2123657"/>
          </a:xfrm>
        </p:grpSpPr>
        <p:sp>
          <p:nvSpPr>
            <p:cNvPr id="20" name="TextBox 19"/>
            <p:cNvSpPr txBox="1"/>
            <p:nvPr/>
          </p:nvSpPr>
          <p:spPr>
            <a:xfrm>
              <a:off x="1004681" y="1079164"/>
              <a:ext cx="3299440" cy="1246495"/>
            </a:xfrm>
            <a:prstGeom prst="rect">
              <a:avLst/>
            </a:prstGeom>
            <a:solidFill>
              <a:srgbClr val="F4FF5C"/>
            </a:solidFill>
            <a:ln w="25400" cap="flat" cmpd="sng" algn="ctr">
              <a:solidFill>
                <a:srgbClr val="F4FF5C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50000"/>
                </a:lnSpc>
                <a:buClrTx/>
                <a:defRPr/>
              </a:pPr>
              <a:r>
                <a:rPr lang="en-US" sz="2300" b="1" kern="1200">
                  <a:solidFill>
                    <a:srgbClr val="070185"/>
                  </a:solidFill>
                  <a:ea typeface="+mn-ea"/>
                  <a:cs typeface="Arial" panose="020B0604020202020204" pitchFamily="34" charset="0"/>
                </a:rPr>
                <a:t>Thực hành 1</a:t>
              </a:r>
              <a:endParaRPr lang="en-US" sz="2300" b="1" kern="1200" dirty="0">
                <a:solidFill>
                  <a:srgbClr val="070185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1990" y="576974"/>
              <a:ext cx="8725217" cy="2123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75000"/>
                </a:lnSpc>
                <a:buClr>
                  <a:srgbClr val="2D1549"/>
                </a:buClr>
                <a:buSzPts val="1100"/>
                <a:defRPr/>
              </a:pPr>
              <a:r>
                <a:rPr lang="vi-VN" sz="1800" kern="120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Xác định tâm đối xứng và trục đối xứng của bánh xe trong Hình 7. Giải thích cách làm.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98787" y="1661046"/>
            <a:ext cx="946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Giải: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8787" y="2159101"/>
            <a:ext cx="4809114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18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Tâm đối xứng của bánh xe là điểm A ở hình bên (tâm đường tròn).</a:t>
            </a:r>
          </a:p>
          <a:p>
            <a:pPr algn="just">
              <a:lnSpc>
                <a:spcPct val="170000"/>
              </a:lnSpc>
            </a:pPr>
            <a:r>
              <a:rPr lang="vi-VN" sz="18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Trục đối xứng của bánh xe là đường thằng đi qua hai nan hoa thẳng hàng (đường kính)</a:t>
            </a:r>
            <a:r>
              <a:rPr lang="en-US" sz="18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1" y="1678327"/>
            <a:ext cx="2445455" cy="26278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6490" y="4552691"/>
            <a:ext cx="9788055" cy="663365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73381">
            <a:off x="8310286" y="3055660"/>
            <a:ext cx="1667426" cy="1670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97565" y="368069"/>
            <a:ext cx="8332967" cy="4410663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4367" y="441256"/>
            <a:ext cx="7755826" cy="923330"/>
            <a:chOff x="1052513" y="706064"/>
            <a:chExt cx="12119274" cy="1846659"/>
          </a:xfrm>
        </p:grpSpPr>
        <p:sp>
          <p:nvSpPr>
            <p:cNvPr id="10" name="TextBox 9"/>
            <p:cNvSpPr txBox="1"/>
            <p:nvPr/>
          </p:nvSpPr>
          <p:spPr>
            <a:xfrm>
              <a:off x="1052513" y="1108740"/>
              <a:ext cx="2912549" cy="11049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25400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Vận</a:t>
              </a:r>
              <a:r>
                <a:rPr kumimoji="0" lang="en-US" sz="2300" b="1" i="0" u="none" strike="noStrike" kern="1200" cap="none" spc="0" normalizeH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dụng 1</a:t>
              </a:r>
              <a:endPara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224054" y="706064"/>
                  <a:ext cx="8947733" cy="18466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buClr>
                      <a:srgbClr val="2D1549"/>
                    </a:buClr>
                    <a:buSzPts val="1100"/>
                    <a:defRPr/>
                  </a:pPr>
                  <a:r>
                    <a:rPr lang="vi-VN" sz="1800" kern="1200"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Nêu cách chia một cái bánh có dạng hình tròn tâm </a:t>
                  </a:r>
                  <a14:m>
                    <m:oMath xmlns:m="http://schemas.openxmlformats.org/officeDocument/2006/math">
                      <m:r>
                        <a:rPr lang="vi-VN" sz="1800" i="1" kern="1200" smtClean="0"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vi-VN" sz="1800" kern="1200"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(Hình 8) thành hai phần bằng nhau.</a:t>
                  </a: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054" y="706064"/>
                  <a:ext cx="8947733" cy="1846659"/>
                </a:xfrm>
                <a:prstGeom prst="rect">
                  <a:avLst/>
                </a:prstGeom>
                <a:blipFill>
                  <a:blip r:embed="rId3"/>
                  <a:stretch>
                    <a:fillRect l="-958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3582761" y="1917400"/>
            <a:ext cx="772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7" y="1829935"/>
            <a:ext cx="2533547" cy="270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2761" y="2652529"/>
                <a:ext cx="5036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+mn-lt"/>
                    <a:ea typeface="Malgun Gothic" panose="020B0503020000020004" pitchFamily="34" charset="-127"/>
                  </a:rPr>
                  <a:t>Cắt bánh bằng một đường thẳng đi qua tâm </a:t>
                </a:r>
                <a14:m>
                  <m:oMath xmlns:m="http://schemas.openxmlformats.org/officeDocument/2006/math">
                    <m:r>
                      <a:rPr lang="en-US" sz="18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800" kern="0">
                    <a:effectLst/>
                    <a:latin typeface="+mn-lt"/>
                    <a:ea typeface="Malgun Gothic" panose="020B0503020000020004" pitchFamily="34" charset="-127"/>
                  </a:rPr>
                  <a:t>. </a:t>
                </a:r>
                <a:endParaRPr lang="en-US" sz="180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61" y="2652529"/>
                <a:ext cx="5036187" cy="369332"/>
              </a:xfrm>
              <a:prstGeom prst="rect">
                <a:avLst/>
              </a:prstGeom>
              <a:blipFill>
                <a:blip r:embed="rId5"/>
                <a:stretch>
                  <a:fillRect l="-10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872466" y="3950127"/>
            <a:ext cx="858066" cy="8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7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4"/>
            <a:ext cx="662178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cả năm tất cả các bài môn: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Toán 9 Cánh diều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LH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Zalo 0969 325 896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A6277-C55B-DEA9-25FD-4AA866233302}"/>
              </a:ext>
            </a:extLst>
          </p:cNvPr>
          <p:cNvSpPr txBox="1"/>
          <p:nvPr/>
        </p:nvSpPr>
        <p:spPr>
          <a:xfrm>
            <a:off x="1428306" y="3788264"/>
            <a:ext cx="7481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hlinkClick r:id="rId2"/>
              </a:rPr>
              <a:t>https://tailieugiaovien.edu.vn/subject_lesson/toan-9/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7508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3"/>
          <p:cNvSpPr/>
          <p:nvPr/>
        </p:nvSpPr>
        <p:spPr>
          <a:xfrm>
            <a:off x="266700" y="225340"/>
            <a:ext cx="8610600" cy="4670510"/>
          </a:xfrm>
          <a:custGeom>
            <a:avLst/>
            <a:gdLst/>
            <a:ahLst/>
            <a:cxnLst/>
            <a:rect l="l" t="t" r="r" b="b"/>
            <a:pathLst>
              <a:path w="2682621" h="1778015">
                <a:moveTo>
                  <a:pt x="38764" y="0"/>
                </a:moveTo>
                <a:lnTo>
                  <a:pt x="2643857" y="0"/>
                </a:lnTo>
                <a:cubicBezTo>
                  <a:pt x="2654138" y="0"/>
                  <a:pt x="2663998" y="4084"/>
                  <a:pt x="2671268" y="11354"/>
                </a:cubicBezTo>
                <a:cubicBezTo>
                  <a:pt x="2678537" y="18624"/>
                  <a:pt x="2682621" y="28483"/>
                  <a:pt x="2682621" y="38764"/>
                </a:cubicBezTo>
                <a:lnTo>
                  <a:pt x="2682621" y="1739251"/>
                </a:lnTo>
                <a:cubicBezTo>
                  <a:pt x="2682621" y="1760660"/>
                  <a:pt x="2665266" y="1778015"/>
                  <a:pt x="2643857" y="1778015"/>
                </a:cubicBezTo>
                <a:lnTo>
                  <a:pt x="38764" y="1778015"/>
                </a:lnTo>
                <a:cubicBezTo>
                  <a:pt x="17355" y="1778015"/>
                  <a:pt x="0" y="1760660"/>
                  <a:pt x="0" y="1739251"/>
                </a:cubicBezTo>
                <a:lnTo>
                  <a:pt x="0" y="38764"/>
                </a:lnTo>
                <a:cubicBezTo>
                  <a:pt x="0" y="17355"/>
                  <a:pt x="17355" y="0"/>
                  <a:pt x="3876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76200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</p:sp>
      <p:sp>
        <p:nvSpPr>
          <p:cNvPr id="64" name="Google Shape;354;p32"/>
          <p:cNvSpPr txBox="1">
            <a:spLocks/>
          </p:cNvSpPr>
          <p:nvPr/>
        </p:nvSpPr>
        <p:spPr>
          <a:xfrm>
            <a:off x="825320" y="510979"/>
            <a:ext cx="29137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buClrTx/>
            </a:pPr>
            <a:r>
              <a:rPr lang="en-US" sz="3300" b="1">
                <a:solidFill>
                  <a:srgbClr val="000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25320" y="1310237"/>
            <a:ext cx="747584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5000"/>
              </a:lnSpc>
            </a:pPr>
            <a:r>
              <a:rPr lang="vi-VN" sz="1700">
                <a:ea typeface="Arial" panose="020B0604020202020204" pitchFamily="34" charset="0"/>
              </a:rPr>
              <a:t>Hãy chỉ ra các bộ ph</a:t>
            </a:r>
            <a:r>
              <a:rPr lang="en-US" sz="1700">
                <a:ea typeface="Arial" panose="020B0604020202020204" pitchFamily="34" charset="0"/>
              </a:rPr>
              <a:t>ậ</a:t>
            </a:r>
            <a:r>
              <a:rPr lang="vi-VN" sz="1700">
                <a:ea typeface="Arial" panose="020B0604020202020204" pitchFamily="34" charset="0"/>
              </a:rPr>
              <a:t>n có dạng đường tròn của chiếc xe đạp trong hình dưới đây. Em hãy tìm thêm một số hình ảnh về đường tròn trong thực tế.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366" y="612883"/>
            <a:ext cx="470796" cy="470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9" y="2526662"/>
            <a:ext cx="3502335" cy="2082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0539" y="3567786"/>
            <a:ext cx="3490623" cy="8771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1700" b="1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Gợi ý đáp án</a:t>
            </a:r>
            <a:r>
              <a:rPr lang="da-DK" sz="1700" i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Đồng hồ, miệng cái bát, miệng cái cốc, vành nón, ...</a:t>
            </a:r>
            <a:endParaRPr lang="en-US" sz="17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2260;p35"/>
          <p:cNvSpPr txBox="1">
            <a:spLocks/>
          </p:cNvSpPr>
          <p:nvPr/>
        </p:nvSpPr>
        <p:spPr>
          <a:xfrm>
            <a:off x="118821" y="674275"/>
            <a:ext cx="8910131" cy="82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Lilita One"/>
              <a:buNone/>
              <a:defRPr sz="9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lvl="0">
              <a:lnSpc>
                <a:spcPct val="150000"/>
              </a:lnSpc>
              <a:buClr>
                <a:srgbClr val="000F7C"/>
              </a:buClr>
              <a:defRPr/>
            </a:pPr>
            <a:r>
              <a:rPr lang="vi-VN" sz="4500" b="1">
                <a:solidFill>
                  <a:srgbClr val="000F7C"/>
                </a:solidFill>
                <a:latin typeface="Arial" panose="020B0604020202020204" pitchFamily="34" charset="0"/>
              </a:rPr>
              <a:t>CHƯƠNG 5. ĐƯỜNG TRÒN 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320316" y="1620383"/>
            <a:ext cx="8507139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300" b="1">
                <a:solidFill>
                  <a:srgbClr val="D51460"/>
                </a:solidFill>
                <a:ea typeface="+mn-ea"/>
                <a:sym typeface="Lilita One"/>
              </a:rPr>
              <a:t>BÀI 1. ĐƯỜNG TRÒN</a:t>
            </a:r>
            <a:endParaRPr kumimoji="0" lang="en-US" sz="4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416" y="3188473"/>
            <a:ext cx="1894888" cy="182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16" y="3695256"/>
            <a:ext cx="1850390" cy="11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781" y="151073"/>
            <a:ext cx="8729851" cy="4810541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0" name="Google Shape;1830;p38"/>
          <p:cNvSpPr txBox="1">
            <a:spLocks noGrp="1"/>
          </p:cNvSpPr>
          <p:nvPr>
            <p:ph type="subTitle" idx="9"/>
          </p:nvPr>
        </p:nvSpPr>
        <p:spPr>
          <a:xfrm>
            <a:off x="1618692" y="2407844"/>
            <a:ext cx="5146484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vi-VN" sz="2000" b="1">
                <a:solidFill>
                  <a:schemeClr val="tx1"/>
                </a:solidFill>
                <a:latin typeface="+mn-lt"/>
              </a:rPr>
              <a:t>TÍNH ĐỐI XỨNG CỦA ĐƯỜNG TRÒN</a:t>
            </a:r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37" name="Google Shape;1837;p38"/>
          <p:cNvSpPr txBox="1">
            <a:spLocks noGrp="1"/>
          </p:cNvSpPr>
          <p:nvPr>
            <p:ph type="title" idx="8"/>
          </p:nvPr>
        </p:nvSpPr>
        <p:spPr>
          <a:xfrm>
            <a:off x="744470" y="1461566"/>
            <a:ext cx="550851" cy="481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700" b="1">
                <a:solidFill>
                  <a:schemeClr val="tx1"/>
                </a:solidFill>
                <a:latin typeface="Arial"/>
              </a:rPr>
              <a:t>1</a:t>
            </a:r>
            <a:endParaRPr sz="2700">
              <a:solidFill>
                <a:schemeClr val="tx1"/>
              </a:solidFill>
            </a:endParaRPr>
          </a:p>
        </p:txBody>
      </p:sp>
      <p:sp>
        <p:nvSpPr>
          <p:cNvPr id="98" name="Google Shape;366;p33"/>
          <p:cNvSpPr txBox="1">
            <a:spLocks/>
          </p:cNvSpPr>
          <p:nvPr/>
        </p:nvSpPr>
        <p:spPr>
          <a:xfrm>
            <a:off x="635990" y="353670"/>
            <a:ext cx="46566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0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 i="0" u="none" strike="noStrike" cap="none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075E"/>
              </a:buClr>
              <a:buSzPts val="3500"/>
              <a:buFont typeface="Righteous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>
                <a:ln>
                  <a:noFill/>
                </a:ln>
                <a:solidFill>
                  <a:srgbClr val="000F7C"/>
                </a:solidFill>
                <a:effectLst/>
                <a:uLnTx/>
                <a:uFillTx/>
                <a:latin typeface="Arial"/>
                <a:cs typeface="Righteous"/>
                <a:sym typeface="Righteous"/>
              </a:rPr>
              <a:t>NỘI DUNG BÀI HỌC</a:t>
            </a:r>
          </a:p>
        </p:txBody>
      </p:sp>
      <p:sp>
        <p:nvSpPr>
          <p:cNvPr id="113" name="Google Shape;1830;p38"/>
          <p:cNvSpPr txBox="1">
            <a:spLocks noGrp="1"/>
          </p:cNvSpPr>
          <p:nvPr>
            <p:ph type="subTitle" idx="9"/>
          </p:nvPr>
        </p:nvSpPr>
        <p:spPr>
          <a:xfrm>
            <a:off x="1618692" y="1461566"/>
            <a:ext cx="473738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vi-VN" sz="2000" b="1">
                <a:solidFill>
                  <a:schemeClr val="tx1"/>
                </a:solidFill>
                <a:latin typeface="+mn-lt"/>
              </a:rPr>
              <a:t>KHÁI NIỆM ĐƯỜNG TRÒN</a:t>
            </a:r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Google Shape;1830;p38"/>
          <p:cNvSpPr txBox="1">
            <a:spLocks noGrp="1"/>
          </p:cNvSpPr>
          <p:nvPr>
            <p:ph type="subTitle" idx="9"/>
          </p:nvPr>
        </p:nvSpPr>
        <p:spPr>
          <a:xfrm>
            <a:off x="1656011" y="4314806"/>
            <a:ext cx="5680605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vi-VN" sz="2000" b="1">
                <a:solidFill>
                  <a:schemeClr val="tx1"/>
                </a:solidFill>
                <a:latin typeface="+mn-lt"/>
              </a:rPr>
              <a:t>VỊ TRÍ TƯƠNG ĐỐI CỦA HAI ĐƯỜNG TRÒN</a:t>
            </a:r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Google Shape;1837;p38"/>
          <p:cNvSpPr txBox="1">
            <a:spLocks noGrp="1"/>
          </p:cNvSpPr>
          <p:nvPr>
            <p:ph type="title" idx="8"/>
          </p:nvPr>
        </p:nvSpPr>
        <p:spPr>
          <a:xfrm>
            <a:off x="744469" y="3369998"/>
            <a:ext cx="550851" cy="481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700" b="1">
                <a:solidFill>
                  <a:schemeClr val="tx1"/>
                </a:solidFill>
                <a:latin typeface="Arial"/>
              </a:rPr>
              <a:t>3</a:t>
            </a:r>
            <a:endParaRPr sz="2700">
              <a:solidFill>
                <a:schemeClr val="tx1"/>
              </a:solidFill>
            </a:endParaRPr>
          </a:p>
        </p:txBody>
      </p:sp>
      <p:sp>
        <p:nvSpPr>
          <p:cNvPr id="55" name="Google Shape;1830;p38"/>
          <p:cNvSpPr txBox="1">
            <a:spLocks noGrp="1"/>
          </p:cNvSpPr>
          <p:nvPr>
            <p:ph type="subTitle" idx="9"/>
          </p:nvPr>
        </p:nvSpPr>
        <p:spPr>
          <a:xfrm>
            <a:off x="1656011" y="3369998"/>
            <a:ext cx="650202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vi-VN" sz="2000" b="1">
                <a:solidFill>
                  <a:schemeClr val="tx1"/>
                </a:solidFill>
                <a:latin typeface="+mn-lt"/>
              </a:rPr>
              <a:t>ĐƯỜNG KÍNH VÀ DÂY CUNG CỦA ĐƯỜNG TRÒN</a:t>
            </a:r>
            <a:endParaRPr lang="en-US" sz="20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Google Shape;1837;p38"/>
          <p:cNvSpPr txBox="1">
            <a:spLocks noGrp="1"/>
          </p:cNvSpPr>
          <p:nvPr>
            <p:ph type="title" idx="8"/>
          </p:nvPr>
        </p:nvSpPr>
        <p:spPr>
          <a:xfrm>
            <a:off x="744470" y="2409314"/>
            <a:ext cx="550851" cy="481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700" b="1">
                <a:solidFill>
                  <a:schemeClr val="tx1"/>
                </a:solidFill>
                <a:latin typeface="Arial"/>
              </a:rPr>
              <a:t>2</a:t>
            </a:r>
            <a:endParaRPr sz="2700">
              <a:solidFill>
                <a:schemeClr val="tx1"/>
              </a:solidFill>
            </a:endParaRPr>
          </a:p>
        </p:txBody>
      </p:sp>
      <p:sp>
        <p:nvSpPr>
          <p:cNvPr id="59" name="Google Shape;1837;p38"/>
          <p:cNvSpPr txBox="1">
            <a:spLocks noGrp="1"/>
          </p:cNvSpPr>
          <p:nvPr>
            <p:ph type="title" idx="8"/>
          </p:nvPr>
        </p:nvSpPr>
        <p:spPr>
          <a:xfrm>
            <a:off x="744469" y="4317746"/>
            <a:ext cx="550851" cy="481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700" b="1">
                <a:solidFill>
                  <a:schemeClr val="tx1"/>
                </a:solidFill>
                <a:latin typeface="Arial"/>
              </a:rPr>
              <a:t>4</a:t>
            </a:r>
            <a:endParaRPr sz="27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45" y="587560"/>
            <a:ext cx="1692631" cy="14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" grpId="0" build="p"/>
      <p:bldP spid="1837" grpId="0" animBg="1"/>
      <p:bldP spid="113" grpId="0" build="p"/>
      <p:bldP spid="30" grpId="0" build="p"/>
      <p:bldP spid="32" grpId="0" animBg="1"/>
      <p:bldP spid="55" grpId="0" build="p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04342" y="190831"/>
            <a:ext cx="8709071" cy="4747526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CECE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088" name="Google Shape;2088;p40"/>
          <p:cNvGrpSpPr/>
          <p:nvPr/>
        </p:nvGrpSpPr>
        <p:grpSpPr>
          <a:xfrm rot="14680206">
            <a:off x="809069" y="3944698"/>
            <a:ext cx="772884" cy="955361"/>
            <a:chOff x="1433025" y="842400"/>
            <a:chExt cx="299325" cy="392450"/>
          </a:xfrm>
        </p:grpSpPr>
        <p:sp>
          <p:nvSpPr>
            <p:cNvPr id="2089" name="Google Shape;2089;p40"/>
            <p:cNvSpPr/>
            <p:nvPr/>
          </p:nvSpPr>
          <p:spPr>
            <a:xfrm>
              <a:off x="1439425" y="865150"/>
              <a:ext cx="292925" cy="369700"/>
            </a:xfrm>
            <a:custGeom>
              <a:avLst/>
              <a:gdLst/>
              <a:ahLst/>
              <a:cxnLst/>
              <a:rect l="l" t="t" r="r" b="b"/>
              <a:pathLst>
                <a:path w="11717" h="14788" extrusionOk="0">
                  <a:moveTo>
                    <a:pt x="11717" y="0"/>
                  </a:moveTo>
                  <a:lnTo>
                    <a:pt x="10693" y="626"/>
                  </a:lnTo>
                  <a:lnTo>
                    <a:pt x="8902" y="1792"/>
                  </a:lnTo>
                  <a:lnTo>
                    <a:pt x="1" y="13337"/>
                  </a:lnTo>
                  <a:lnTo>
                    <a:pt x="939" y="14048"/>
                  </a:lnTo>
                  <a:lnTo>
                    <a:pt x="1878" y="14787"/>
                  </a:lnTo>
                  <a:lnTo>
                    <a:pt x="10750" y="3214"/>
                  </a:lnTo>
                  <a:lnTo>
                    <a:pt x="11376" y="1138"/>
                  </a:lnTo>
                  <a:lnTo>
                    <a:pt x="11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1455775" y="904950"/>
              <a:ext cx="246000" cy="307150"/>
            </a:xfrm>
            <a:custGeom>
              <a:avLst/>
              <a:gdLst/>
              <a:ahLst/>
              <a:cxnLst/>
              <a:rect l="l" t="t" r="r" b="b"/>
              <a:pathLst>
                <a:path w="9840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68" y="12285"/>
                  </a:lnTo>
                  <a:lnTo>
                    <a:pt x="9840" y="740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1677600" y="865150"/>
              <a:ext cx="39825" cy="58300"/>
            </a:xfrm>
            <a:custGeom>
              <a:avLst/>
              <a:gdLst/>
              <a:ahLst/>
              <a:cxnLst/>
              <a:rect l="l" t="t" r="r" b="b"/>
              <a:pathLst>
                <a:path w="1593" h="2332" extrusionOk="0">
                  <a:moveTo>
                    <a:pt x="1251" y="0"/>
                  </a:moveTo>
                  <a:lnTo>
                    <a:pt x="0" y="1593"/>
                  </a:lnTo>
                  <a:lnTo>
                    <a:pt x="967" y="2332"/>
                  </a:lnTo>
                  <a:lnTo>
                    <a:pt x="1593" y="256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1708875" y="842400"/>
              <a:ext cx="17075" cy="29175"/>
            </a:xfrm>
            <a:custGeom>
              <a:avLst/>
              <a:gdLst/>
              <a:ahLst/>
              <a:cxnLst/>
              <a:rect l="l" t="t" r="r" b="b"/>
              <a:pathLst>
                <a:path w="683" h="1167" extrusionOk="0">
                  <a:moveTo>
                    <a:pt x="683" y="0"/>
                  </a:moveTo>
                  <a:lnTo>
                    <a:pt x="0" y="910"/>
                  </a:lnTo>
                  <a:lnTo>
                    <a:pt x="342" y="1166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1433025" y="887175"/>
              <a:ext cx="244600" cy="307150"/>
            </a:xfrm>
            <a:custGeom>
              <a:avLst/>
              <a:gdLst/>
              <a:ahLst/>
              <a:cxnLst/>
              <a:rect l="l" t="t" r="r" b="b"/>
              <a:pathLst>
                <a:path w="9784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11" y="12285"/>
                  </a:lnTo>
                  <a:lnTo>
                    <a:pt x="9783" y="712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1654850" y="858750"/>
              <a:ext cx="54050" cy="46225"/>
            </a:xfrm>
            <a:custGeom>
              <a:avLst/>
              <a:gdLst/>
              <a:ahLst/>
              <a:cxnLst/>
              <a:rect l="l" t="t" r="r" b="b"/>
              <a:pathLst>
                <a:path w="2162" h="1849" extrusionOk="0">
                  <a:moveTo>
                    <a:pt x="1820" y="0"/>
                  </a:moveTo>
                  <a:lnTo>
                    <a:pt x="0" y="1138"/>
                  </a:lnTo>
                  <a:lnTo>
                    <a:pt x="910" y="1849"/>
                  </a:lnTo>
                  <a:lnTo>
                    <a:pt x="2161" y="256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1700350" y="842400"/>
              <a:ext cx="25600" cy="22775"/>
            </a:xfrm>
            <a:custGeom>
              <a:avLst/>
              <a:gdLst/>
              <a:ahLst/>
              <a:cxnLst/>
              <a:rect l="l" t="t" r="r" b="b"/>
              <a:pathLst>
                <a:path w="1024" h="911" extrusionOk="0">
                  <a:moveTo>
                    <a:pt x="1024" y="0"/>
                  </a:moveTo>
                  <a:lnTo>
                    <a:pt x="0" y="654"/>
                  </a:lnTo>
                  <a:lnTo>
                    <a:pt x="341" y="910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1654850" y="858750"/>
              <a:ext cx="54050" cy="46225"/>
            </a:xfrm>
            <a:custGeom>
              <a:avLst/>
              <a:gdLst/>
              <a:ahLst/>
              <a:cxnLst/>
              <a:rect l="l" t="t" r="r" b="b"/>
              <a:pathLst>
                <a:path w="2162" h="1849" extrusionOk="0">
                  <a:moveTo>
                    <a:pt x="1820" y="0"/>
                  </a:moveTo>
                  <a:lnTo>
                    <a:pt x="0" y="1138"/>
                  </a:lnTo>
                  <a:lnTo>
                    <a:pt x="910" y="1849"/>
                  </a:lnTo>
                  <a:lnTo>
                    <a:pt x="2161" y="256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1455775" y="904950"/>
              <a:ext cx="246000" cy="307150"/>
            </a:xfrm>
            <a:custGeom>
              <a:avLst/>
              <a:gdLst/>
              <a:ahLst/>
              <a:cxnLst/>
              <a:rect l="l" t="t" r="r" b="b"/>
              <a:pathLst>
                <a:path w="9840" h="12286" extrusionOk="0">
                  <a:moveTo>
                    <a:pt x="8873" y="1"/>
                  </a:moveTo>
                  <a:lnTo>
                    <a:pt x="1" y="11574"/>
                  </a:lnTo>
                  <a:lnTo>
                    <a:pt x="968" y="12285"/>
                  </a:lnTo>
                  <a:lnTo>
                    <a:pt x="9840" y="740"/>
                  </a:lnTo>
                  <a:lnTo>
                    <a:pt x="8873" y="1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0" name="Google Shape;2190;p40"/>
          <p:cNvGrpSpPr/>
          <p:nvPr/>
        </p:nvGrpSpPr>
        <p:grpSpPr>
          <a:xfrm>
            <a:off x="7552614" y="2947261"/>
            <a:ext cx="1372622" cy="1983145"/>
            <a:chOff x="7771375" y="3160344"/>
            <a:chExt cx="1372622" cy="1983145"/>
          </a:xfrm>
        </p:grpSpPr>
        <p:grpSp>
          <p:nvGrpSpPr>
            <p:cNvPr id="2191" name="Google Shape;2191;p40"/>
            <p:cNvGrpSpPr/>
            <p:nvPr/>
          </p:nvGrpSpPr>
          <p:grpSpPr>
            <a:xfrm rot="10800000" flipH="1">
              <a:off x="7771375" y="3160344"/>
              <a:ext cx="1372622" cy="1983145"/>
              <a:chOff x="3415075" y="638350"/>
              <a:chExt cx="837475" cy="1209973"/>
            </a:xfrm>
          </p:grpSpPr>
          <p:sp>
            <p:nvSpPr>
              <p:cNvPr id="2192" name="Google Shape;2192;p40"/>
              <p:cNvSpPr/>
              <p:nvPr/>
            </p:nvSpPr>
            <p:spPr>
              <a:xfrm>
                <a:off x="3415075" y="668173"/>
                <a:ext cx="833200" cy="1180150"/>
              </a:xfrm>
              <a:custGeom>
                <a:avLst/>
                <a:gdLst/>
                <a:ahLst/>
                <a:cxnLst/>
                <a:rect l="l" t="t" r="r" b="b"/>
                <a:pathLst>
                  <a:path w="33328" h="47206" extrusionOk="0">
                    <a:moveTo>
                      <a:pt x="33328" y="0"/>
                    </a:moveTo>
                    <a:lnTo>
                      <a:pt x="18626" y="9527"/>
                    </a:lnTo>
                    <a:lnTo>
                      <a:pt x="18598" y="9498"/>
                    </a:lnTo>
                    <a:lnTo>
                      <a:pt x="17403" y="10266"/>
                    </a:lnTo>
                    <a:lnTo>
                      <a:pt x="17432" y="10294"/>
                    </a:lnTo>
                    <a:lnTo>
                      <a:pt x="0" y="21584"/>
                    </a:lnTo>
                    <a:lnTo>
                      <a:pt x="16607" y="47205"/>
                    </a:lnTo>
                    <a:lnTo>
                      <a:pt x="33328" y="36371"/>
                    </a:lnTo>
                    <a:lnTo>
                      <a:pt x="3332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0"/>
              <p:cNvSpPr/>
              <p:nvPr/>
            </p:nvSpPr>
            <p:spPr>
              <a:xfrm>
                <a:off x="3426450" y="638350"/>
                <a:ext cx="826100" cy="1175900"/>
              </a:xfrm>
              <a:custGeom>
                <a:avLst/>
                <a:gdLst/>
                <a:ahLst/>
                <a:cxnLst/>
                <a:rect l="l" t="t" r="r" b="b"/>
                <a:pathLst>
                  <a:path w="33044" h="47036" extrusionOk="0">
                    <a:moveTo>
                      <a:pt x="33044" y="1"/>
                    </a:moveTo>
                    <a:lnTo>
                      <a:pt x="0" y="21414"/>
                    </a:lnTo>
                    <a:lnTo>
                      <a:pt x="16607" y="47035"/>
                    </a:lnTo>
                    <a:lnTo>
                      <a:pt x="33044" y="36400"/>
                    </a:lnTo>
                    <a:lnTo>
                      <a:pt x="3304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40"/>
              <p:cNvSpPr/>
              <p:nvPr/>
            </p:nvSpPr>
            <p:spPr>
              <a:xfrm>
                <a:off x="3861525" y="870825"/>
                <a:ext cx="391025" cy="624225"/>
              </a:xfrm>
              <a:custGeom>
                <a:avLst/>
                <a:gdLst/>
                <a:ahLst/>
                <a:cxnLst/>
                <a:rect l="l" t="t" r="r" b="b"/>
                <a:pathLst>
                  <a:path w="15641" h="24969" extrusionOk="0">
                    <a:moveTo>
                      <a:pt x="1195" y="1"/>
                    </a:moveTo>
                    <a:lnTo>
                      <a:pt x="1" y="797"/>
                    </a:lnTo>
                    <a:lnTo>
                      <a:pt x="15641" y="24968"/>
                    </a:lnTo>
                    <a:lnTo>
                      <a:pt x="15641" y="22352"/>
                    </a:lnTo>
                    <a:lnTo>
                      <a:pt x="119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40"/>
              <p:cNvSpPr/>
              <p:nvPr/>
            </p:nvSpPr>
            <p:spPr>
              <a:xfrm>
                <a:off x="3519575" y="981025"/>
                <a:ext cx="3171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684" h="8475" extrusionOk="0">
                    <a:moveTo>
                      <a:pt x="12314" y="0"/>
                    </a:moveTo>
                    <a:lnTo>
                      <a:pt x="1" y="7877"/>
                    </a:lnTo>
                    <a:lnTo>
                      <a:pt x="370" y="8474"/>
                    </a:lnTo>
                    <a:lnTo>
                      <a:pt x="12683" y="598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0"/>
              <p:cNvSpPr/>
              <p:nvPr/>
            </p:nvSpPr>
            <p:spPr>
              <a:xfrm>
                <a:off x="3885700" y="1498575"/>
                <a:ext cx="3178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8475" extrusionOk="0">
                    <a:moveTo>
                      <a:pt x="12314" y="0"/>
                    </a:moveTo>
                    <a:lnTo>
                      <a:pt x="1" y="7877"/>
                    </a:lnTo>
                    <a:lnTo>
                      <a:pt x="399" y="8474"/>
                    </a:lnTo>
                    <a:lnTo>
                      <a:pt x="12712" y="597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40"/>
              <p:cNvSpPr/>
              <p:nvPr/>
            </p:nvSpPr>
            <p:spPr>
              <a:xfrm>
                <a:off x="3857975" y="1460900"/>
                <a:ext cx="317800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8475" extrusionOk="0">
                    <a:moveTo>
                      <a:pt x="12314" y="0"/>
                    </a:moveTo>
                    <a:lnTo>
                      <a:pt x="0" y="7877"/>
                    </a:lnTo>
                    <a:lnTo>
                      <a:pt x="399" y="8474"/>
                    </a:lnTo>
                    <a:lnTo>
                      <a:pt x="12712" y="597"/>
                    </a:lnTo>
                    <a:lnTo>
                      <a:pt x="123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8" name="Google Shape;2198;p40"/>
            <p:cNvGrpSpPr/>
            <p:nvPr/>
          </p:nvGrpSpPr>
          <p:grpSpPr>
            <a:xfrm>
              <a:off x="8180023" y="3651649"/>
              <a:ext cx="624851" cy="624834"/>
              <a:chOff x="8180023" y="3651649"/>
              <a:chExt cx="624851" cy="624834"/>
            </a:xfrm>
          </p:grpSpPr>
          <p:sp>
            <p:nvSpPr>
              <p:cNvPr id="2199" name="Google Shape;2199;p40"/>
              <p:cNvSpPr/>
              <p:nvPr/>
            </p:nvSpPr>
            <p:spPr>
              <a:xfrm rot="1958768">
                <a:off x="8371746" y="3680395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0" name="Google Shape;2200;p40"/>
              <p:cNvSpPr/>
              <p:nvPr/>
            </p:nvSpPr>
            <p:spPr>
              <a:xfrm rot="1958768">
                <a:off x="8498582" y="3761880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1" name="Google Shape;2201;p40"/>
              <p:cNvSpPr/>
              <p:nvPr/>
            </p:nvSpPr>
            <p:spPr>
              <a:xfrm rot="1958768">
                <a:off x="8290257" y="3807226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2" name="Google Shape;2202;p40"/>
              <p:cNvSpPr/>
              <p:nvPr/>
            </p:nvSpPr>
            <p:spPr>
              <a:xfrm rot="1958768">
                <a:off x="8417093" y="3888712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3" name="Google Shape;2203;p40"/>
              <p:cNvSpPr/>
              <p:nvPr/>
            </p:nvSpPr>
            <p:spPr>
              <a:xfrm rot="1958768">
                <a:off x="8625419" y="3843366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4" name="Google Shape;2204;p40"/>
              <p:cNvSpPr/>
              <p:nvPr/>
            </p:nvSpPr>
            <p:spPr>
              <a:xfrm rot="1958768">
                <a:off x="8543930" y="3970197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5" name="Google Shape;2205;p40"/>
              <p:cNvSpPr/>
              <p:nvPr/>
            </p:nvSpPr>
            <p:spPr>
              <a:xfrm rot="1958768">
                <a:off x="8208768" y="3934058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6" name="Google Shape;2206;p40"/>
              <p:cNvSpPr/>
              <p:nvPr/>
            </p:nvSpPr>
            <p:spPr>
              <a:xfrm rot="1958768">
                <a:off x="8335605" y="4015543"/>
                <a:ext cx="150709" cy="150709"/>
              </a:xfrm>
              <a:prstGeom prst="rect">
                <a:avLst/>
              </a:pr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  <p:sp>
            <p:nvSpPr>
              <p:cNvPr id="2207" name="Google Shape;2207;p40"/>
              <p:cNvSpPr/>
              <p:nvPr/>
            </p:nvSpPr>
            <p:spPr>
              <a:xfrm rot="1958768">
                <a:off x="8462441" y="4097029"/>
                <a:ext cx="150709" cy="15070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</p:grpSp>
      <p:sp>
        <p:nvSpPr>
          <p:cNvPr id="36" name="Google Shape;1837;p38"/>
          <p:cNvSpPr txBox="1">
            <a:spLocks noGrp="1"/>
          </p:cNvSpPr>
          <p:nvPr>
            <p:ph type="title" idx="4294967295"/>
          </p:nvPr>
        </p:nvSpPr>
        <p:spPr>
          <a:xfrm>
            <a:off x="1740610" y="1056815"/>
            <a:ext cx="1221067" cy="125221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5500" b="1">
                <a:solidFill>
                  <a:schemeClr val="tx1"/>
                </a:solidFill>
                <a:latin typeface="+mj-lt"/>
              </a:rPr>
              <a:t>1</a:t>
            </a:r>
            <a:endParaRPr sz="55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Google Shape;408;p35"/>
          <p:cNvSpPr txBox="1">
            <a:spLocks noGrp="1"/>
          </p:cNvSpPr>
          <p:nvPr>
            <p:ph type="title"/>
          </p:nvPr>
        </p:nvSpPr>
        <p:spPr>
          <a:xfrm>
            <a:off x="3562387" y="1682924"/>
            <a:ext cx="5955336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vi-VN" sz="4000" b="1">
                <a:latin typeface="+mn-lt"/>
              </a:rPr>
              <a:t>KHÁI NIỆM</a:t>
            </a:r>
            <a:br>
              <a:rPr lang="en-US" sz="4000" b="1">
                <a:latin typeface="+mn-lt"/>
              </a:rPr>
            </a:br>
            <a:r>
              <a:rPr lang="vi-VN" sz="4000" b="1">
                <a:latin typeface="+mn-lt"/>
              </a:rPr>
              <a:t>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14644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342" y="140667"/>
            <a:ext cx="8709071" cy="4844801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3385" y="266115"/>
            <a:ext cx="8267376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just" defTabSz="1828800">
              <a:lnSpc>
                <a:spcPct val="150000"/>
              </a:lnSpc>
              <a:buClr>
                <a:srgbClr val="1EA5C2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r>
              <a:rPr lang="en-US" sz="1800" b="1">
                <a:solidFill>
                  <a:srgbClr val="1EA5C2">
                    <a:lumMod val="75000"/>
                  </a:srgbClr>
                </a:solidFill>
                <a:ea typeface="Dotum" panose="020B0600000101010101" pitchFamily="34" charset="-127"/>
                <a:cs typeface="Times New Roman" panose="02020603050405020304" pitchFamily="18" charset="0"/>
              </a:rPr>
              <a:t>HĐKP1</a:t>
            </a:r>
            <a:r>
              <a:rPr lang="en-US" sz="1800">
                <a:solidFill>
                  <a:srgbClr val="1EA5C2">
                    <a:lumMod val="75000"/>
                  </a:srgbClr>
                </a:solidFill>
                <a:ea typeface="Dotum" panose="020B0600000101010101" pitchFamily="34" charset="-127"/>
                <a:cs typeface="Times New Roman" panose="02020603050405020304" pitchFamily="18" charset="0"/>
              </a:rPr>
              <a:t>: </a:t>
            </a:r>
            <a:r>
              <a:rPr lang="vi-VN" sz="1800">
                <a:solidFill>
                  <a:sysClr val="windowText" lastClr="000000"/>
                </a:solidFill>
                <a:ea typeface="+mn-ea"/>
              </a:rPr>
              <a:t>Mở một chiếc compa sao cho hai đầu compa cách nhau một khoảng R cho trước. Tì đầu nhọn của compa lên một điểm O cố định trên tờ giấy, xoay compa để đầu bút M của compa vạch trên giấy một đường cong. Nêu nhận xét về các khoảng cách từ một điểm M tuỳ ý trên đường cong vừa vẽ đến điểm 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7" y="2616234"/>
            <a:ext cx="3542351" cy="21669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3675" y="2608283"/>
            <a:ext cx="122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Trả lời: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33675" y="3111930"/>
                <a:ext cx="4227086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Các khoảng cách từ một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8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tùy ý trên đường cong đến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18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không đổi vì bằng khoảng cách giữa hai đầu compa.</a:t>
                </a:r>
                <a:endParaRPr lang="en-US" sz="18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675" y="3111930"/>
                <a:ext cx="4227086" cy="1703030"/>
              </a:xfrm>
              <a:prstGeom prst="rect">
                <a:avLst/>
              </a:prstGeom>
              <a:blipFill>
                <a:blip r:embed="rId5"/>
                <a:stretch>
                  <a:fillRect l="-1153" r="-1153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754571">
            <a:off x="8884816" y="901441"/>
            <a:ext cx="433439" cy="2250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2B2B2"/>
        </a:solidFill>
        <a:effectLst/>
      </p:bgPr>
    </p:bg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3740" y="389613"/>
            <a:ext cx="8189844" cy="4378219"/>
          </a:xfrm>
          <a:prstGeom prst="rect">
            <a:avLst/>
          </a:prstGeom>
          <a:solidFill>
            <a:srgbClr val="ECECEC"/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4380" y="648463"/>
            <a:ext cx="226857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da-DK" sz="3400" b="1">
                <a:solidFill>
                  <a:srgbClr val="000F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Khái niệm</a:t>
            </a:r>
            <a:endParaRPr lang="en-US" sz="3400">
              <a:solidFill>
                <a:srgbClr val="000F7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8" y="3526786"/>
            <a:ext cx="1038097" cy="1211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270" y="1489382"/>
                <a:ext cx="7704784" cy="10394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</a:pPr>
                <a:r>
                  <a:rPr lang="en-US" sz="2000">
                    <a:solidFill>
                      <a:srgbClr val="000000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Đường tròn tâm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 là hình gồm tất cả các điểm cách điểm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một khoảng bằng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rgbClr val="000000"/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70" y="1489382"/>
                <a:ext cx="7704784" cy="1039452"/>
              </a:xfrm>
              <a:prstGeom prst="rect">
                <a:avLst/>
              </a:prstGeom>
              <a:blipFill>
                <a:blip r:embed="rId4"/>
                <a:stretch>
                  <a:fillRect l="-631" r="-710" b="-8000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71957" y="3048394"/>
                <a:ext cx="56175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b="1">
                    <a:solidFill>
                      <a:srgbClr val="C00000"/>
                    </a:solidFill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Chú ý: </a:t>
                </a:r>
                <a:r>
                  <a:rPr lang="en-US" sz="2000"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Khi không cần chú ý đến bán kính, đường tròn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còn được kí hiệu là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>
                    <a:effectLst/>
                    <a:latin typeface="+mj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57" y="3048394"/>
                <a:ext cx="5617597" cy="1015663"/>
              </a:xfrm>
              <a:prstGeom prst="rect">
                <a:avLst/>
              </a:prstGeom>
              <a:blipFill>
                <a:blip r:embed="rId5"/>
                <a:stretch>
                  <a:fillRect l="-1085" r="-108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665" y="4198109"/>
            <a:ext cx="496565" cy="467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74223">
            <a:off x="7520523" y="-242296"/>
            <a:ext cx="1555003" cy="13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676037" y="379693"/>
            <a:ext cx="7903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5000"/>
              </a:lnSpc>
              <a:spcBef>
                <a:spcPts val="200"/>
              </a:spcBef>
              <a:spcAft>
                <a:spcPts val="200"/>
              </a:spcAft>
              <a:buClr>
                <a:srgbClr val="2D1549"/>
              </a:buClr>
              <a:buSzPts val="1100"/>
              <a:defRPr/>
            </a:pPr>
            <a:r>
              <a:rPr lang="en-US" sz="2000" b="1">
                <a:solidFill>
                  <a:srgbClr val="FFFFFF"/>
                </a:solidFill>
                <a:highlight>
                  <a:srgbClr val="CE4D8E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dụ 1:</a:t>
            </a:r>
            <a:r>
              <a:rPr lang="en-US"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20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 gọi tên, xác định tâm và bán kính của các đường tròn có trong Hình 2. 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4771111" y="1865478"/>
            <a:ext cx="79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71111" y="2386577"/>
                <a:ext cx="3690522" cy="2035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 2a là đường tròn </a:t>
                </a:r>
                <a14:m>
                  <m:oMath xmlns:m="http://schemas.openxmlformats.org/officeDocument/2006/math"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𝐼</m:t>
                    </m:r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 </m:t>
                    </m:r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𝑅</m:t>
                    </m:r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 2b là đường tròn </a:t>
                </a:r>
                <a14:m>
                  <m:oMath xmlns:m="http://schemas.openxmlformats.org/officeDocument/2006/math"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</m:t>
                    </m:r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 3)</m:t>
                    </m:r>
                  </m:oMath>
                </a14:m>
                <a:r>
                  <a:rPr lang="en-US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và bán kính bằng </a:t>
                </a:r>
                <a14:m>
                  <m:oMath xmlns:m="http://schemas.openxmlformats.org/officeDocument/2006/math">
                    <m:r>
                      <a:rPr lang="vi-VN" sz="2000" i="1" kern="1200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kern="120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11" y="2386577"/>
                <a:ext cx="3690522" cy="2035878"/>
              </a:xfrm>
              <a:prstGeom prst="rect">
                <a:avLst/>
              </a:prstGeom>
              <a:blipFill>
                <a:blip r:embed="rId3"/>
                <a:stretch>
                  <a:fillRect l="-1818" r="-826" b="-4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83356">
            <a:off x="-752901" y="3983808"/>
            <a:ext cx="1812843" cy="707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7" y="1937037"/>
            <a:ext cx="3744887" cy="24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0096"/>
            <a:ext cx="849404" cy="88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38183" y="87752"/>
                <a:ext cx="8746789" cy="2672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200" b="1">
                    <a:solidFill>
                      <a:srgbClr val="D514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 Khi đó:</a:t>
                </a:r>
              </a:p>
              <a:p>
                <a:pPr marL="285750" lvl="0" indent="-28575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Tx/>
                  <a:buChar char="-"/>
                </a:pPr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nằm trên đường tròn hay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thuộc đường tròn (Hình 3a).</a:t>
                </a:r>
              </a:p>
              <a:p>
                <a:pPr marL="285750" indent="-28575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Tx/>
                  <a:buChar char="-"/>
                </a:pPr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nằm trong đường tròn (Hình 3b).</a:t>
                </a:r>
                <a:endParaRPr lang="en-US" sz="1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Tx/>
                  <a:buChar char="-"/>
                </a:pPr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nằm ngoài đường tròn (Hình 3c).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3" y="87752"/>
                <a:ext cx="8746789" cy="2672526"/>
              </a:xfrm>
              <a:prstGeom prst="rect">
                <a:avLst/>
              </a:prstGeom>
              <a:blipFill>
                <a:blip r:embed="rId4"/>
                <a:stretch>
                  <a:fillRect l="-906" b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338" y="2922965"/>
            <a:ext cx="6154477" cy="208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064" y="261377"/>
            <a:ext cx="447176" cy="4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Ratios and Proportions - Math - 7th Grade by Slidesgo">
  <a:themeElements>
    <a:clrScheme name="Simple Light">
      <a:dk1>
        <a:srgbClr val="333333"/>
      </a:dk1>
      <a:lt1>
        <a:srgbClr val="ECECEC"/>
      </a:lt1>
      <a:dk2>
        <a:srgbClr val="D3D3D3"/>
      </a:dk2>
      <a:lt2>
        <a:srgbClr val="B2B2B2"/>
      </a:lt2>
      <a:accent1>
        <a:srgbClr val="E59C00"/>
      </a:accent1>
      <a:accent2>
        <a:srgbClr val="D83027"/>
      </a:accent2>
      <a:accent3>
        <a:srgbClr val="0DB881"/>
      </a:accent3>
      <a:accent4>
        <a:srgbClr val="1EA5C2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1021</Words>
  <Application>Microsoft Office PowerPoint</Application>
  <PresentationFormat>On-screen Show (16:9)</PresentationFormat>
  <Paragraphs>73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Calibri</vt:lpstr>
      <vt:lpstr>Arial</vt:lpstr>
      <vt:lpstr>Times New Roman</vt:lpstr>
      <vt:lpstr>Cambria Math</vt:lpstr>
      <vt:lpstr>Elsie</vt:lpstr>
      <vt:lpstr>Archivo</vt:lpstr>
      <vt:lpstr>Malgun Gothic</vt:lpstr>
      <vt:lpstr>等线 Light</vt:lpstr>
      <vt:lpstr>Fjalla One</vt:lpstr>
      <vt:lpstr>Wingdings</vt:lpstr>
      <vt:lpstr>Dotum</vt:lpstr>
      <vt:lpstr>Anaheim</vt:lpstr>
      <vt:lpstr>Righteous</vt:lpstr>
      <vt:lpstr>Nunito Light</vt:lpstr>
      <vt:lpstr>Ratios and Proportions - Math - 7th Grade by Slidesgo</vt:lpstr>
      <vt:lpstr>1_Office 主题​​</vt:lpstr>
      <vt:lpstr>1_Office Theme</vt:lpstr>
      <vt:lpstr> </vt:lpstr>
      <vt:lpstr>PowerPoint Presentation</vt:lpstr>
      <vt:lpstr>PowerPoint Presentation</vt:lpstr>
      <vt:lpstr>1</vt:lpstr>
      <vt:lpstr>1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tailieugiaovien.edu.vn</dc:creator>
  <cp:lastModifiedBy>trungduchy1980</cp:lastModifiedBy>
  <cp:revision>4</cp:revision>
  <dcterms:modified xsi:type="dcterms:W3CDTF">2024-10-09T08:55:18Z</dcterms:modified>
</cp:coreProperties>
</file>