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9" r:id="rId4"/>
  </p:sldMasterIdLst>
  <p:notesMasterIdLst>
    <p:notesMasterId r:id="rId54"/>
  </p:notesMasterIdLst>
  <p:handoutMasterIdLst>
    <p:handoutMasterId r:id="rId55"/>
  </p:handoutMasterIdLst>
  <p:sldIdLst>
    <p:sldId id="258" r:id="rId5"/>
    <p:sldId id="332" r:id="rId6"/>
    <p:sldId id="256" r:id="rId7"/>
    <p:sldId id="322" r:id="rId8"/>
    <p:sldId id="266" r:id="rId9"/>
    <p:sldId id="320" r:id="rId10"/>
    <p:sldId id="317" r:id="rId11"/>
    <p:sldId id="310" r:id="rId12"/>
    <p:sldId id="311" r:id="rId13"/>
    <p:sldId id="312" r:id="rId14"/>
    <p:sldId id="313" r:id="rId15"/>
    <p:sldId id="314" r:id="rId16"/>
    <p:sldId id="315" r:id="rId17"/>
    <p:sldId id="327" r:id="rId18"/>
    <p:sldId id="307" r:id="rId19"/>
    <p:sldId id="283" r:id="rId20"/>
    <p:sldId id="284" r:id="rId21"/>
    <p:sldId id="286" r:id="rId22"/>
    <p:sldId id="287" r:id="rId23"/>
    <p:sldId id="288" r:id="rId24"/>
    <p:sldId id="289" r:id="rId25"/>
    <p:sldId id="333" r:id="rId26"/>
    <p:sldId id="334" r:id="rId27"/>
    <p:sldId id="335" r:id="rId28"/>
    <p:sldId id="336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306" r:id="rId37"/>
    <p:sldId id="298" r:id="rId38"/>
    <p:sldId id="302" r:id="rId39"/>
    <p:sldId id="300" r:id="rId40"/>
    <p:sldId id="303" r:id="rId41"/>
    <p:sldId id="299" r:id="rId42"/>
    <p:sldId id="304" r:id="rId43"/>
    <p:sldId id="339" r:id="rId44"/>
    <p:sldId id="340" r:id="rId45"/>
    <p:sldId id="341" r:id="rId46"/>
    <p:sldId id="342" r:id="rId47"/>
    <p:sldId id="343" r:id="rId48"/>
    <p:sldId id="326" r:id="rId49"/>
    <p:sldId id="323" r:id="rId50"/>
    <p:sldId id="329" r:id="rId51"/>
    <p:sldId id="275" r:id="rId52"/>
    <p:sldId id="264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111111"/>
    <a:srgbClr val="8A118D"/>
    <a:srgbClr val="4426A4"/>
    <a:srgbClr val="9D0F00"/>
    <a:srgbClr val="C7E6B6"/>
    <a:srgbClr val="FF6A6D"/>
    <a:srgbClr val="CBAA85"/>
    <a:srgbClr val="FFFFFF"/>
    <a:srgbClr val="0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0512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7/26/2024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7/26/2024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Time new roman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23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62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251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9244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3870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5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374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4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I; </a:t>
            </a:r>
            <a:r>
              <a:rPr lang="en-US" baseline="0" dirty="0" err="1"/>
              <a:t>chữ</a:t>
            </a:r>
            <a:r>
              <a:rPr lang="en-US" baseline="0" dirty="0"/>
              <a:t> Đ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</a:t>
            </a:r>
          </a:p>
          <a:p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: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hoành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nay?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Mathtype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* GVSB: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ra ô </a:t>
            </a:r>
            <a:r>
              <a:rPr lang="en-US" baseline="0" dirty="0" err="1"/>
              <a:t>chữ</a:t>
            </a:r>
            <a:r>
              <a:rPr lang="en-US" baseline="0" dirty="0"/>
              <a:t> Covid 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Vâng</a:t>
            </a:r>
            <a:r>
              <a:rPr lang="en-US" baseline="0" dirty="0"/>
              <a:t>,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ý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71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4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D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46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57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764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71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12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July 26, 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5" y="5127870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3" y="580668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29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31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83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5" y="4099518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0" y="237516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8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6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5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500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9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3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3" y="4200313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5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3" y="0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53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5" y="2647953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1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7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9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4" y="919126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6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7" y="2995525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8" y="-12727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1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3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7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3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6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7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4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3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6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5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5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5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8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50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4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4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26,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71" r:id="rId30"/>
    <p:sldLayoutId id="2147483668" r:id="rId31"/>
    <p:sldLayoutId id="2147483660" r:id="rId3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9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72.wmf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9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5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99.wmf"/><Relationship Id="rId3" Type="http://schemas.openxmlformats.org/officeDocument/2006/relationships/image" Target="../media/image89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74.bin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8.wmf"/><Relationship Id="rId5" Type="http://schemas.openxmlformats.org/officeDocument/2006/relationships/image" Target="../media/image96.wmf"/><Relationship Id="rId15" Type="http://schemas.openxmlformats.org/officeDocument/2006/relationships/image" Target="../media/image100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7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0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03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0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8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94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6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1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24.wmf"/><Relationship Id="rId26" Type="http://schemas.openxmlformats.org/officeDocument/2006/relationships/image" Target="../media/image128.wmf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21.w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3.wmf"/><Relationship Id="rId20" Type="http://schemas.openxmlformats.org/officeDocument/2006/relationships/image" Target="../media/image125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27.w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10" Type="http://schemas.openxmlformats.org/officeDocument/2006/relationships/image" Target="../media/image120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22.wmf"/><Relationship Id="rId22" Type="http://schemas.openxmlformats.org/officeDocument/2006/relationships/image" Target="../media/image12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30.wmf"/><Relationship Id="rId17" Type="http://schemas.openxmlformats.org/officeDocument/2006/relationships/image" Target="../media/image131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117.bin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29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2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3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3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2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Beat_Mua_he_-_Beat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slide" Target="slide7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6.wmf"/><Relationship Id="rId4" Type="http://schemas.openxmlformats.org/officeDocument/2006/relationships/slide" Target="slide7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9" y="2945578"/>
            <a:ext cx="5516214" cy="151525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</a:t>
            </a:r>
            <a:endParaRPr lang="en-US" sz="36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40849"/>
              </p:ext>
            </p:extLst>
          </p:nvPr>
        </p:nvGraphicFramePr>
        <p:xfrm>
          <a:off x="1677148" y="3536231"/>
          <a:ext cx="5524719" cy="142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609480" progId="Equation.DSMT4">
                  <p:embed/>
                </p:oleObj>
              </mc:Choice>
              <mc:Fallback>
                <p:oleObj name="Equation" r:id="rId4" imgW="2361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148" y="3536231"/>
                        <a:ext cx="5524719" cy="142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8" y="5900772"/>
            <a:ext cx="1190039" cy="95722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8191" y="4168805"/>
            <a:ext cx="604970" cy="6539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929" y="5176848"/>
            <a:ext cx="969532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57945"/>
              </p:ext>
            </p:extLst>
          </p:nvPr>
        </p:nvGraphicFramePr>
        <p:xfrm>
          <a:off x="5623018" y="5267070"/>
          <a:ext cx="2483286" cy="47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3018" y="5267070"/>
                        <a:ext cx="2483286" cy="47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55989"/>
              </p:ext>
            </p:extLst>
          </p:nvPr>
        </p:nvGraphicFramePr>
        <p:xfrm>
          <a:off x="9213057" y="5256386"/>
          <a:ext cx="1736024" cy="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13057" y="5256386"/>
                        <a:ext cx="1736024" cy="50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9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30230"/>
              </p:ext>
            </p:extLst>
          </p:nvPr>
        </p:nvGraphicFramePr>
        <p:xfrm>
          <a:off x="1452286" y="3815327"/>
          <a:ext cx="3166807" cy="6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286" y="3815327"/>
                        <a:ext cx="3166807" cy="60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5" y="3738286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9" y="5503208"/>
            <a:ext cx="1175290" cy="912339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0" y="3584244"/>
            <a:ext cx="969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503208"/>
            <a:ext cx="1426013" cy="1077217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348" y="3661418"/>
            <a:ext cx="504264" cy="45018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54125"/>
              </p:ext>
            </p:extLst>
          </p:nvPr>
        </p:nvGraphicFramePr>
        <p:xfrm>
          <a:off x="4037776" y="2959521"/>
          <a:ext cx="3206173" cy="50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203040" progId="Equation.DSMT4">
                  <p:embed/>
                </p:oleObj>
              </mc:Choice>
              <mc:Fallback>
                <p:oleObj name="Equation" r:id="rId5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7776" y="2959521"/>
                        <a:ext cx="3206173" cy="50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6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7" y="3711388"/>
            <a:ext cx="526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" name="Action Button: Home 7">
            <a:hlinkClick r:id="rId4" action="ppaction://hlinksldjump"/>
          </p:cNvPr>
          <p:cNvSpPr/>
          <p:nvPr/>
        </p:nvSpPr>
        <p:spPr>
          <a:xfrm>
            <a:off x="1390929" y="5503209"/>
            <a:ext cx="1322774" cy="92708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929" y="3711388"/>
            <a:ext cx="606287" cy="5578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35194"/>
              </p:ext>
            </p:extLst>
          </p:nvPr>
        </p:nvGraphicFramePr>
        <p:xfrm>
          <a:off x="3082965" y="2937634"/>
          <a:ext cx="1512786" cy="5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2965" y="2937634"/>
                        <a:ext cx="1512786" cy="5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7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1" y="2276061"/>
            <a:ext cx="2318010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604105" y="3468995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0533" y="1137036"/>
            <a:ext cx="38806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8741">
            <a:off x="5049140" y="1041020"/>
            <a:ext cx="736638" cy="692187"/>
          </a:xfrm>
          <a:prstGeom prst="rect">
            <a:avLst/>
          </a:prstGeom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0" y="1004723"/>
            <a:ext cx="2149598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5" y="2408374"/>
            <a:ext cx="2176175" cy="14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9413" y="3159302"/>
            <a:ext cx="2911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557912" y="887963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 NGHIỆM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21035" y="2505702"/>
            <a:ext cx="3574852" cy="357485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01552" y="2852209"/>
            <a:ext cx="3103563" cy="310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271" y="855803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60328" y="38290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99216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1921"/>
              </p:ext>
            </p:extLst>
          </p:nvPr>
        </p:nvGraphicFramePr>
        <p:xfrm>
          <a:off x="1242197" y="3960086"/>
          <a:ext cx="7461251" cy="21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609480" progId="Equation.DSMT4">
                  <p:embed/>
                </p:oleObj>
              </mc:Choice>
              <mc:Fallback>
                <p:oleObj name="Equation" r:id="rId2" imgW="2133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2197" y="3960086"/>
                        <a:ext cx="7461251" cy="213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464942" y="4062672"/>
            <a:ext cx="744635" cy="818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90498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7453"/>
              </p:ext>
            </p:extLst>
          </p:nvPr>
        </p:nvGraphicFramePr>
        <p:xfrm>
          <a:off x="1620096" y="3500954"/>
          <a:ext cx="5904722" cy="12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06080" progId="Equation.DSMT4">
                  <p:embed/>
                </p:oleObj>
              </mc:Choice>
              <mc:Fallback>
                <p:oleObj name="Equation" r:id="rId2" imgW="187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096" y="3500954"/>
                        <a:ext cx="5904722" cy="12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7990"/>
              </p:ext>
            </p:extLst>
          </p:nvPr>
        </p:nvGraphicFramePr>
        <p:xfrm>
          <a:off x="3652236" y="2914138"/>
          <a:ext cx="2548924" cy="6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2236" y="2914138"/>
                        <a:ext cx="2548924" cy="64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0688-36C9-4629-8D9B-A6ADCC94A749}"/>
              </a:ext>
            </a:extLst>
          </p:cNvPr>
          <p:cNvGrpSpPr/>
          <p:nvPr/>
        </p:nvGrpSpPr>
        <p:grpSpPr>
          <a:xfrm>
            <a:off x="933002" y="5033586"/>
            <a:ext cx="10187272" cy="1569660"/>
            <a:chOff x="356532" y="5033586"/>
            <a:chExt cx="10187272" cy="15696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56532" y="5033586"/>
              <a:ext cx="10187272" cy="15696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846559"/>
                </p:ext>
              </p:extLst>
            </p:nvPr>
          </p:nvGraphicFramePr>
          <p:xfrm>
            <a:off x="1880905" y="5033586"/>
            <a:ext cx="2548924" cy="64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02960" imgH="253800" progId="Equation.DSMT4">
                    <p:embed/>
                  </p:oleObj>
                </mc:Choice>
                <mc:Fallback>
                  <p:oleObj name="Equation" r:id="rId6" imgW="1002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80905" y="5033586"/>
                          <a:ext cx="2548924" cy="64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154593"/>
                </p:ext>
              </p:extLst>
            </p:nvPr>
          </p:nvGraphicFramePr>
          <p:xfrm>
            <a:off x="8592787" y="5118265"/>
            <a:ext cx="874548" cy="4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92787" y="5118265"/>
                          <a:ext cx="874548" cy="453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999147"/>
                </p:ext>
              </p:extLst>
            </p:nvPr>
          </p:nvGraphicFramePr>
          <p:xfrm>
            <a:off x="5819241" y="5724030"/>
            <a:ext cx="2927115" cy="47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04840" imgH="177480" progId="Equation.DSMT4">
                    <p:embed/>
                  </p:oleObj>
                </mc:Choice>
                <mc:Fallback>
                  <p:oleObj name="Equation" r:id="rId10" imgW="11048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19241" y="5724030"/>
                          <a:ext cx="2927115" cy="471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33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46859" y="3514955"/>
            <a:ext cx="577082" cy="605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197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58985"/>
              </p:ext>
            </p:extLst>
          </p:nvPr>
        </p:nvGraphicFramePr>
        <p:xfrm>
          <a:off x="2207383" y="3527213"/>
          <a:ext cx="4696442" cy="13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7383" y="3527213"/>
                        <a:ext cx="4696442" cy="13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195"/>
              </p:ext>
            </p:extLst>
          </p:nvPr>
        </p:nvGraphicFramePr>
        <p:xfrm>
          <a:off x="4635116" y="2941916"/>
          <a:ext cx="1826562" cy="5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116" y="2941916"/>
                        <a:ext cx="1826562" cy="5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97D5743-FD4B-4A27-98B5-CD59CAC14F43}"/>
              </a:ext>
            </a:extLst>
          </p:cNvPr>
          <p:cNvGrpSpPr/>
          <p:nvPr/>
        </p:nvGrpSpPr>
        <p:grpSpPr>
          <a:xfrm>
            <a:off x="1431282" y="4920169"/>
            <a:ext cx="8597298" cy="1144971"/>
            <a:chOff x="725606" y="4920169"/>
            <a:chExt cx="8597298" cy="1144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725606" y="4960863"/>
              <a:ext cx="8597298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03955"/>
                </p:ext>
              </p:extLst>
            </p:nvPr>
          </p:nvGraphicFramePr>
          <p:xfrm>
            <a:off x="5918406" y="4920169"/>
            <a:ext cx="31845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91880" imgH="253800" progId="Equation.DSMT4">
                    <p:embed/>
                  </p:oleObj>
                </mc:Choice>
                <mc:Fallback>
                  <p:oleObj name="Equation" r:id="rId6" imgW="1091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8406" y="4920169"/>
                          <a:ext cx="3184525" cy="741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561034"/>
                </p:ext>
              </p:extLst>
            </p:nvPr>
          </p:nvGraphicFramePr>
          <p:xfrm>
            <a:off x="3828363" y="5524419"/>
            <a:ext cx="1723547" cy="540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47640" imgH="203040" progId="Equation.DSMT4">
                    <p:embed/>
                  </p:oleObj>
                </mc:Choice>
                <mc:Fallback>
                  <p:oleObj name="Equation" r:id="rId8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28363" y="5524419"/>
                          <a:ext cx="1723547" cy="540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6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68771" y="4191248"/>
            <a:ext cx="719586" cy="772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70618" y="2950909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56743"/>
              </p:ext>
            </p:extLst>
          </p:nvPr>
        </p:nvGraphicFramePr>
        <p:xfrm>
          <a:off x="1808922" y="3568901"/>
          <a:ext cx="4599003" cy="13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922" y="3568901"/>
                        <a:ext cx="4599003" cy="131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03739"/>
              </p:ext>
            </p:extLst>
          </p:nvPr>
        </p:nvGraphicFramePr>
        <p:xfrm>
          <a:off x="3653081" y="3005790"/>
          <a:ext cx="1843644" cy="5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3081" y="3005790"/>
                        <a:ext cx="1843644" cy="5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DF5099-D29F-413B-B393-B11568627689}"/>
              </a:ext>
            </a:extLst>
          </p:cNvPr>
          <p:cNvGrpSpPr/>
          <p:nvPr/>
        </p:nvGrpSpPr>
        <p:grpSpPr>
          <a:xfrm>
            <a:off x="800555" y="5146423"/>
            <a:ext cx="10539993" cy="1077218"/>
            <a:chOff x="800555" y="5017216"/>
            <a:chExt cx="10539993" cy="10772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800555" y="5017216"/>
              <a:ext cx="10539993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= 6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665091"/>
                </p:ext>
              </p:extLst>
            </p:nvPr>
          </p:nvGraphicFramePr>
          <p:xfrm>
            <a:off x="2262796" y="5047908"/>
            <a:ext cx="1535989" cy="58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640" imgH="203040" progId="Equation.DSMT4">
                    <p:embed/>
                  </p:oleObj>
                </mc:Choice>
                <mc:Fallback>
                  <p:oleObj name="Equation" r:id="rId6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2796" y="5047908"/>
                          <a:ext cx="1535989" cy="587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580082"/>
                </p:ext>
              </p:extLst>
            </p:nvPr>
          </p:nvGraphicFramePr>
          <p:xfrm>
            <a:off x="9045643" y="5056085"/>
            <a:ext cx="1843644" cy="567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0240" imgH="203040" progId="Equation.DSMT4">
                    <p:embed/>
                  </p:oleObj>
                </mc:Choice>
                <mc:Fallback>
                  <p:oleObj name="Equation" r:id="rId8" imgW="6602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045643" y="5056085"/>
                          <a:ext cx="1843644" cy="567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B6D6FB-DF88-40EF-A7A7-69E85FFD0AA1}"/>
              </a:ext>
            </a:extLst>
          </p:cNvPr>
          <p:cNvGrpSpPr/>
          <p:nvPr/>
        </p:nvGrpSpPr>
        <p:grpSpPr>
          <a:xfrm>
            <a:off x="354331" y="576590"/>
            <a:ext cx="5561962" cy="2866344"/>
            <a:chOff x="-50616" y="636969"/>
            <a:chExt cx="5279764" cy="28663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A178D6-95DD-4D7D-97C2-9019E4F25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06D3E0-29AA-451B-B931-DC2223ED7067}"/>
                </a:ext>
              </a:extLst>
            </p:cNvPr>
            <p:cNvSpPr/>
            <p:nvPr/>
          </p:nvSpPr>
          <p:spPr>
            <a:xfrm>
              <a:off x="-50616" y="636969"/>
              <a:ext cx="3873476" cy="2475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Nắm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vững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930BE-9A41-4A62-8CF3-AF1BFB8DBEE5}"/>
              </a:ext>
            </a:extLst>
          </p:cNvPr>
          <p:cNvGrpSpPr/>
          <p:nvPr/>
        </p:nvGrpSpPr>
        <p:grpSpPr>
          <a:xfrm>
            <a:off x="354330" y="3838466"/>
            <a:ext cx="5681015" cy="2456902"/>
            <a:chOff x="-38121" y="3764131"/>
            <a:chExt cx="5483463" cy="24569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681705-3152-4877-92BF-82F70E6B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id="{31F18CAA-0959-40CD-B646-51E52A134958}"/>
                </a:ext>
              </a:extLst>
            </p:cNvPr>
            <p:cNvSpPr/>
            <p:nvPr/>
          </p:nvSpPr>
          <p:spPr>
            <a:xfrm>
              <a:off x="-38121" y="3764131"/>
              <a:ext cx="3938614" cy="245690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m:</a:t>
              </a: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endParaRPr lang="en-US" sz="2800" dirty="0">
                <a:solidFill>
                  <a:srgbClr val="336600"/>
                </a:solidFill>
                <a:latin typeface="Times New Roman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Chứng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minh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định</a:t>
              </a:r>
              <a:endParaRPr lang="en-US" sz="2800" dirty="0">
                <a:solidFill>
                  <a:srgbClr val="3366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5669081" y="392344"/>
            <a:ext cx="6195258" cy="3262250"/>
            <a:chOff x="5605404" y="454240"/>
            <a:chExt cx="6195258" cy="32622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278897" y="454240"/>
              <a:ext cx="4521765" cy="265946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Ox,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Oy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6035345" y="3984873"/>
            <a:ext cx="5543244" cy="2571372"/>
            <a:chOff x="5474571" y="3756563"/>
            <a:chExt cx="5543244" cy="2571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592222" y="3756563"/>
              <a:ext cx="4425593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tế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4681444" y="2767312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BÀI HỌC</a:t>
            </a:r>
          </a:p>
        </p:txBody>
      </p:sp>
    </p:spTree>
    <p:extLst>
      <p:ext uri="{BB962C8B-B14F-4D97-AF65-F5344CB8AC3E}">
        <p14:creationId xmlns:p14="http://schemas.microsoft.com/office/powerpoint/2010/main" val="22593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71289" y="4440203"/>
            <a:ext cx="762536" cy="742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840189" y="2681985"/>
            <a:ext cx="1018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song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833422" y="2061677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42717"/>
              </p:ext>
            </p:extLst>
          </p:nvPr>
        </p:nvGraphicFramePr>
        <p:xfrm>
          <a:off x="1345989" y="3900053"/>
          <a:ext cx="6689272" cy="123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431640" progId="Equation.DSMT4">
                  <p:embed/>
                </p:oleObj>
              </mc:Choice>
              <mc:Fallback>
                <p:oleObj name="Equation" r:id="rId2" imgW="233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5989" y="3900053"/>
                        <a:ext cx="6689272" cy="123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8697"/>
              </p:ext>
            </p:extLst>
          </p:nvPr>
        </p:nvGraphicFramePr>
        <p:xfrm>
          <a:off x="4653321" y="2769824"/>
          <a:ext cx="1606485" cy="5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321" y="2769824"/>
                        <a:ext cx="1606485" cy="52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6BC66-07EB-4341-852E-CC7EBD2AACF8}"/>
              </a:ext>
            </a:extLst>
          </p:cNvPr>
          <p:cNvGrpSpPr/>
          <p:nvPr/>
        </p:nvGrpSpPr>
        <p:grpSpPr>
          <a:xfrm>
            <a:off x="324451" y="5343838"/>
            <a:ext cx="10703009" cy="1116974"/>
            <a:chOff x="324451" y="5343838"/>
            <a:chExt cx="10703009" cy="1116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24451" y="5343838"/>
              <a:ext cx="107030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567596"/>
                </p:ext>
              </p:extLst>
            </p:nvPr>
          </p:nvGraphicFramePr>
          <p:xfrm>
            <a:off x="2620763" y="5423848"/>
            <a:ext cx="3382078" cy="487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203040" progId="Equation.DSMT4">
                    <p:embed/>
                  </p:oleObj>
                </mc:Choice>
                <mc:Fallback>
                  <p:oleObj name="Equation" r:id="rId6" imgW="1409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0763" y="5423848"/>
                          <a:ext cx="3382078" cy="487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059262"/>
                </p:ext>
              </p:extLst>
            </p:nvPr>
          </p:nvGraphicFramePr>
          <p:xfrm>
            <a:off x="8353359" y="5432296"/>
            <a:ext cx="2008178" cy="51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99920" imgH="203040" progId="Equation.DSMT4">
                    <p:embed/>
                  </p:oleObj>
                </mc:Choice>
                <mc:Fallback>
                  <p:oleObj name="Equation" r:id="rId8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53359" y="5432296"/>
                          <a:ext cx="2008178" cy="510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050774"/>
                </p:ext>
              </p:extLst>
            </p:nvPr>
          </p:nvGraphicFramePr>
          <p:xfrm>
            <a:off x="3702122" y="5923535"/>
            <a:ext cx="1606485" cy="52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2080" imgH="203040" progId="Equation.DSMT4">
                    <p:embed/>
                  </p:oleObj>
                </mc:Choice>
                <mc:Fallback>
                  <p:oleObj name="Equation" r:id="rId10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02122" y="5923535"/>
                          <a:ext cx="1606485" cy="524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586653"/>
                </p:ext>
              </p:extLst>
            </p:nvPr>
          </p:nvGraphicFramePr>
          <p:xfrm>
            <a:off x="9801493" y="5922203"/>
            <a:ext cx="1144545" cy="53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31640" imgH="203040" progId="Equation.DSMT4">
                    <p:embed/>
                  </p:oleObj>
                </mc:Choice>
                <mc:Fallback>
                  <p:oleObj name="Equation" r:id="rId12" imgW="431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801493" y="5922203"/>
                          <a:ext cx="1144545" cy="53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8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4904" y="3859162"/>
            <a:ext cx="748145" cy="6979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483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231433" y="3878065"/>
            <a:ext cx="673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2053"/>
              </p:ext>
            </p:extLst>
          </p:nvPr>
        </p:nvGraphicFramePr>
        <p:xfrm>
          <a:off x="7076792" y="3013309"/>
          <a:ext cx="1611663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76792" y="3013309"/>
                        <a:ext cx="1611663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0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FDE62A-FC7F-64D6-8FE5-BC2E47C3C8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4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Trong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a) 1 &lt; 4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&gt;3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c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≥2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d)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−1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≤0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5FDE62A-FC7F-64D6-8FE5-BC2E47C3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  <a:blipFill>
                <a:blip r:embed="rId2"/>
                <a:stretch>
                  <a:fillRect l="-2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07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94A4DA-771E-588C-94B4-E329577C5C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0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Trong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a) 1 &lt; 4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&gt;3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</m:borderBox>
                  </m:oMath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𝑆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             d)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−1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≤0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itchFamily="18" charset="0"/>
                          </a:rPr>
                          <m:t>𝑠</m:t>
                        </m:r>
                      </m:e>
                    </m:borderBox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F94A4DA-771E-588C-94B4-E329577C5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96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8E10F15-CBDC-029D-BBB2-46B6983058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,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itchFamily="18" charset="0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và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ab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≤18.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8E10F15-CBDC-029D-BBB2-46B698305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  <a:blipFill>
                <a:blip r:embed="rId2"/>
                <a:stretch>
                  <a:fillRect l="-222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D18F-3309-B513-07D2-4B9E7912A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6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ab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≥18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≤18.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D18F-3309-B513-07D2-4B9E7912A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  <a:blipFill>
                <a:blip r:embed="rId2"/>
                <a:stretch>
                  <a:fillRect l="-2222"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68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4659587" y="222993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2966908"/>
            <a:ext cx="3103563" cy="3103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605" y="391282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3039513"/>
            <a:ext cx="1018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2347606"/>
            <a:ext cx="93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(1)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01968"/>
              </p:ext>
            </p:extLst>
          </p:nvPr>
        </p:nvGraphicFramePr>
        <p:xfrm>
          <a:off x="4262982" y="2436893"/>
          <a:ext cx="1935201" cy="5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53800" progId="Equation.DSMT4">
                  <p:embed/>
                </p:oleObj>
              </mc:Choice>
              <mc:Fallback>
                <p:oleObj name="Equation" r:id="rId2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2982" y="2436893"/>
                        <a:ext cx="1935201" cy="57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95998"/>
              </p:ext>
            </p:extLst>
          </p:nvPr>
        </p:nvGraphicFramePr>
        <p:xfrm>
          <a:off x="5775906" y="3664970"/>
          <a:ext cx="898100" cy="40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5906" y="3664970"/>
                        <a:ext cx="898100" cy="40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58855" y="2930180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3436"/>
              </p:ext>
            </p:extLst>
          </p:nvPr>
        </p:nvGraphicFramePr>
        <p:xfrm>
          <a:off x="4820186" y="4390535"/>
          <a:ext cx="2664609" cy="47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177480" progId="Equation.DSMT4">
                  <p:embed/>
                </p:oleObj>
              </mc:Choice>
              <mc:Fallback>
                <p:oleObj name="Equation" r:id="rId2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0186" y="4390535"/>
                        <a:ext cx="2664609" cy="475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F7823B9-FAA5-4AF3-9116-D8863F09A64B}"/>
              </a:ext>
            </a:extLst>
          </p:cNvPr>
          <p:cNvGrpSpPr/>
          <p:nvPr/>
        </p:nvGrpSpPr>
        <p:grpSpPr>
          <a:xfrm>
            <a:off x="1058857" y="2238279"/>
            <a:ext cx="8810700" cy="599315"/>
            <a:chOff x="1058857" y="2238279"/>
            <a:chExt cx="8810700" cy="599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058857" y="2238279"/>
              <a:ext cx="881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	(1)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59043"/>
                </p:ext>
              </p:extLst>
            </p:nvPr>
          </p:nvGraphicFramePr>
          <p:xfrm>
            <a:off x="4349148" y="2258157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35000" imgH="579600" progId="Equation.DSMT4">
                    <p:embed/>
                  </p:oleObj>
                </mc:Choice>
                <mc:Fallback>
                  <p:oleObj name="Equation" r:id="rId4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49148" y="2258157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14646"/>
              </p:ext>
            </p:extLst>
          </p:nvPr>
        </p:nvGraphicFramePr>
        <p:xfrm>
          <a:off x="2552356" y="3610445"/>
          <a:ext cx="19351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5000" imgH="579600" progId="Equation.DSMT4">
                  <p:embed/>
                </p:oleObj>
              </mc:Choice>
              <mc:Fallback>
                <p:oleObj name="Equation" r:id="rId6" imgW="1935000" imgH="5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2356" y="3610445"/>
                        <a:ext cx="19351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89485" y="3581141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69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35C4B-9CCB-4816-A799-850D9CC98EEB}"/>
              </a:ext>
            </a:extLst>
          </p:cNvPr>
          <p:cNvGrpSpPr/>
          <p:nvPr/>
        </p:nvGrpSpPr>
        <p:grpSpPr>
          <a:xfrm>
            <a:off x="1237751" y="2238279"/>
            <a:ext cx="9010655" cy="609254"/>
            <a:chOff x="1237751" y="2238279"/>
            <a:chExt cx="9010655" cy="609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238279"/>
              <a:ext cx="90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(1)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318870"/>
                </p:ext>
              </p:extLst>
            </p:nvPr>
          </p:nvGraphicFramePr>
          <p:xfrm>
            <a:off x="4477925" y="2268096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35000" imgH="579600" progId="Equation.DSMT4">
                    <p:embed/>
                  </p:oleObj>
                </mc:Choice>
                <mc:Fallback>
                  <p:oleObj name="Equation" r:id="rId2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77925" y="2268096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7E3B08-0A2A-4D62-A0E5-AA40443056A1}"/>
              </a:ext>
            </a:extLst>
          </p:cNvPr>
          <p:cNvGrpSpPr/>
          <p:nvPr/>
        </p:nvGrpSpPr>
        <p:grpSpPr>
          <a:xfrm>
            <a:off x="1237751" y="2930184"/>
            <a:ext cx="10187272" cy="584775"/>
            <a:chOff x="1237751" y="2930184"/>
            <a:chExt cx="10187272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930184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480854"/>
                </p:ext>
              </p:extLst>
            </p:nvPr>
          </p:nvGraphicFramePr>
          <p:xfrm>
            <a:off x="5790912" y="3023920"/>
            <a:ext cx="1052053" cy="473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98560" imgH="404640" progId="Equation.DSMT4">
                    <p:embed/>
                  </p:oleObj>
                </mc:Choice>
                <mc:Fallback>
                  <p:oleObj name="Equation" r:id="rId4" imgW="898560" imgH="404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90912" y="3023920"/>
                          <a:ext cx="1052053" cy="473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29C1D-6F3F-4C6C-A049-0C6E70C3B0F7}"/>
              </a:ext>
            </a:extLst>
          </p:cNvPr>
          <p:cNvGrpSpPr/>
          <p:nvPr/>
        </p:nvGrpSpPr>
        <p:grpSpPr>
          <a:xfrm>
            <a:off x="1370269" y="3517200"/>
            <a:ext cx="10187272" cy="628505"/>
            <a:chOff x="1370269" y="3517200"/>
            <a:chExt cx="10187272" cy="628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3517200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ta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759711"/>
                </p:ext>
              </p:extLst>
            </p:nvPr>
          </p:nvGraphicFramePr>
          <p:xfrm>
            <a:off x="2221549" y="3606511"/>
            <a:ext cx="1052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52640" imgH="473040" progId="Equation.DSMT4">
                    <p:embed/>
                  </p:oleObj>
                </mc:Choice>
                <mc:Fallback>
                  <p:oleObj name="Equation" r:id="rId6" imgW="1052640" imgH="47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21549" y="3606511"/>
                          <a:ext cx="10525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780535"/>
                </p:ext>
              </p:extLst>
            </p:nvPr>
          </p:nvGraphicFramePr>
          <p:xfrm>
            <a:off x="5564476" y="3612202"/>
            <a:ext cx="1533821" cy="53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20" imgH="203040" progId="Equation.DSMT4">
                    <p:embed/>
                  </p:oleObj>
                </mc:Choice>
                <mc:Fallback>
                  <p:oleObj name="Equation" r:id="rId8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64476" y="3612202"/>
                          <a:ext cx="1533821" cy="533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F66DCF-9A75-498A-B7A1-12EAF5949958}"/>
              </a:ext>
            </a:extLst>
          </p:cNvPr>
          <p:cNvGrpSpPr/>
          <p:nvPr/>
        </p:nvGrpSpPr>
        <p:grpSpPr>
          <a:xfrm>
            <a:off x="1370269" y="4101975"/>
            <a:ext cx="10187272" cy="609537"/>
            <a:chOff x="1370269" y="4101975"/>
            <a:chExt cx="10187272" cy="609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10197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125062"/>
                </p:ext>
              </p:extLst>
            </p:nvPr>
          </p:nvGraphicFramePr>
          <p:xfrm>
            <a:off x="2126020" y="4202506"/>
            <a:ext cx="894951" cy="44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320" imgH="177480" progId="Equation.DSMT4">
                    <p:embed/>
                  </p:oleObj>
                </mc:Choice>
                <mc:Fallback>
                  <p:oleObj name="Equation" r:id="rId10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6020" y="4202506"/>
                          <a:ext cx="894951" cy="44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043467"/>
                </p:ext>
              </p:extLst>
            </p:nvPr>
          </p:nvGraphicFramePr>
          <p:xfrm>
            <a:off x="3565883" y="4202986"/>
            <a:ext cx="880569" cy="485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68280" imgH="203040" progId="Equation.DSMT4">
                    <p:embed/>
                  </p:oleObj>
                </mc:Choice>
                <mc:Fallback>
                  <p:oleObj name="Equation" r:id="rId12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65883" y="4202986"/>
                          <a:ext cx="880569" cy="485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556050"/>
                </p:ext>
              </p:extLst>
            </p:nvPr>
          </p:nvGraphicFramePr>
          <p:xfrm>
            <a:off x="5689401" y="4162749"/>
            <a:ext cx="993300" cy="54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5000" imgH="253800" progId="Equation.DSMT4">
                    <p:embed/>
                  </p:oleObj>
                </mc:Choice>
                <mc:Fallback>
                  <p:oleObj name="Equation" r:id="rId14" imgW="4950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89401" y="4162749"/>
                          <a:ext cx="993300" cy="54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791057-51FB-4FA7-A1B8-A104F39E22D7}"/>
              </a:ext>
            </a:extLst>
          </p:cNvPr>
          <p:cNvGrpSpPr/>
          <p:nvPr/>
        </p:nvGrpSpPr>
        <p:grpSpPr>
          <a:xfrm>
            <a:off x="1370269" y="4693855"/>
            <a:ext cx="10187272" cy="638260"/>
            <a:chOff x="1370269" y="4693855"/>
            <a:chExt cx="10187272" cy="638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69385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,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hoành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Ox.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892395"/>
                </p:ext>
              </p:extLst>
            </p:nvPr>
          </p:nvGraphicFramePr>
          <p:xfrm>
            <a:off x="2270341" y="4779339"/>
            <a:ext cx="855314" cy="488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55320" imgH="203040" progId="Equation.DSMT4">
                    <p:embed/>
                  </p:oleObj>
                </mc:Choice>
                <mc:Fallback>
                  <p:oleObj name="Equation" r:id="rId16" imgW="355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270341" y="4779339"/>
                          <a:ext cx="855314" cy="488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499030"/>
                </p:ext>
              </p:extLst>
            </p:nvPr>
          </p:nvGraphicFramePr>
          <p:xfrm>
            <a:off x="3747052" y="4798866"/>
            <a:ext cx="1053024" cy="43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77480" progId="Equation.DSMT4">
                    <p:embed/>
                  </p:oleObj>
                </mc:Choice>
                <mc:Fallback>
                  <p:oleObj name="Equation" r:id="rId18" imgW="431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747052" y="4798866"/>
                          <a:ext cx="1053024" cy="433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363958"/>
                </p:ext>
              </p:extLst>
            </p:nvPr>
          </p:nvGraphicFramePr>
          <p:xfrm>
            <a:off x="6042334" y="4747341"/>
            <a:ext cx="1315742" cy="58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71320" imgH="253800" progId="Equation.DSMT4">
                    <p:embed/>
                  </p:oleObj>
                </mc:Choice>
                <mc:Fallback>
                  <p:oleObj name="Equation" r:id="rId20" imgW="57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42334" y="4747341"/>
                          <a:ext cx="1315742" cy="584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2A00D1-8E9C-4A55-905C-AE02981BCEBE}"/>
              </a:ext>
            </a:extLst>
          </p:cNvPr>
          <p:cNvGrpSpPr/>
          <p:nvPr/>
        </p:nvGrpSpPr>
        <p:grpSpPr>
          <a:xfrm>
            <a:off x="1370269" y="5454093"/>
            <a:ext cx="10187272" cy="598843"/>
            <a:chOff x="1370269" y="5454093"/>
            <a:chExt cx="10187272" cy="5988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5454093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687184"/>
                </p:ext>
              </p:extLst>
            </p:nvPr>
          </p:nvGraphicFramePr>
          <p:xfrm>
            <a:off x="4581950" y="5519536"/>
            <a:ext cx="1535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35040" imgH="533520" progId="Equation.DSMT4">
                    <p:embed/>
                  </p:oleObj>
                </mc:Choice>
                <mc:Fallback>
                  <p:oleObj name="Equation" r:id="rId22" imgW="1535040" imgH="533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581950" y="5519536"/>
                          <a:ext cx="1535113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17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3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09" y="23596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629" y="2378698"/>
            <a:ext cx="499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98925"/>
              </p:ext>
            </p:extLst>
          </p:nvPr>
        </p:nvGraphicFramePr>
        <p:xfrm>
          <a:off x="1895681" y="2383907"/>
          <a:ext cx="1535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5040" imgH="533520" progId="Equation.DSMT4">
                  <p:embed/>
                </p:oleObj>
              </mc:Choice>
              <mc:Fallback>
                <p:oleObj name="Equation" r:id="rId2" imgW="1535040" imgH="533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681" y="2383907"/>
                        <a:ext cx="15351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9436"/>
              </p:ext>
            </p:extLst>
          </p:nvPr>
        </p:nvGraphicFramePr>
        <p:xfrm>
          <a:off x="766782" y="3551176"/>
          <a:ext cx="2558309" cy="59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82" y="3551176"/>
                        <a:ext cx="2558309" cy="59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B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11" y="235962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499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54900"/>
              </p:ext>
            </p:extLst>
          </p:nvPr>
        </p:nvGraphicFramePr>
        <p:xfrm>
          <a:off x="414066" y="2851655"/>
          <a:ext cx="6093716" cy="11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393480" progId="Equation.DSMT4">
                  <p:embed/>
                </p:oleObj>
              </mc:Choice>
              <mc:Fallback>
                <p:oleObj name="Equation" r:id="rId2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66" y="2851655"/>
                        <a:ext cx="6093716" cy="11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7249" y="2468156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5229476" y="2403128"/>
            <a:ext cx="3840544" cy="384054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6" y="3002459"/>
            <a:ext cx="2082307" cy="208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49" y="55588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2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99" y="2944407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0453"/>
              </p:ext>
            </p:extLst>
          </p:nvPr>
        </p:nvGraphicFramePr>
        <p:xfrm>
          <a:off x="3843894" y="2359633"/>
          <a:ext cx="3104454" cy="6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3894" y="2359633"/>
                        <a:ext cx="3104454" cy="64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31683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7CC9FC-99B5-48BC-9326-7C6EDF4C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15492"/>
              </p:ext>
            </p:extLst>
          </p:nvPr>
        </p:nvGraphicFramePr>
        <p:xfrm>
          <a:off x="9070563" y="3471668"/>
          <a:ext cx="889513" cy="6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253800" progId="Equation.DSMT4">
                  <p:embed/>
                </p:oleObj>
              </mc:Choice>
              <mc:Fallback>
                <p:oleObj name="Equation" r:id="rId7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0563" y="3471668"/>
                        <a:ext cx="889513" cy="61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4772026"/>
            <a:ext cx="223784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633238" y="1015574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60451" y="394834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87878"/>
              </p:ext>
            </p:extLst>
          </p:nvPr>
        </p:nvGraphicFramePr>
        <p:xfrm>
          <a:off x="3824067" y="2369570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05000" imgH="641520" progId="Equation.DSMT4">
                  <p:embed/>
                </p:oleObj>
              </mc:Choice>
              <mc:Fallback>
                <p:oleObj name="Equation" r:id="rId3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067" y="2369570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1482"/>
              </p:ext>
            </p:extLst>
          </p:nvPr>
        </p:nvGraphicFramePr>
        <p:xfrm>
          <a:off x="777752" y="3541939"/>
          <a:ext cx="1252929" cy="89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406080" progId="Equation.DSMT4">
                  <p:embed/>
                </p:oleObj>
              </mc:Choice>
              <mc:Fallback>
                <p:oleObj name="Equation" r:id="rId5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752" y="3541939"/>
                        <a:ext cx="1252929" cy="89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38633" y="2359631"/>
            <a:ext cx="1009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710" y="4295775"/>
            <a:ext cx="897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28662"/>
              </p:ext>
            </p:extLst>
          </p:nvPr>
        </p:nvGraphicFramePr>
        <p:xfrm>
          <a:off x="1038634" y="4944125"/>
          <a:ext cx="3252354" cy="47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177480" progId="Equation.DSMT4">
                  <p:embed/>
                </p:oleObj>
              </mc:Choice>
              <mc:Fallback>
                <p:oleObj name="Equation" r:id="rId2" imgW="1218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634" y="4944125"/>
                        <a:ext cx="3252354" cy="47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0010" y="3436847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22171"/>
              </p:ext>
            </p:extLst>
          </p:nvPr>
        </p:nvGraphicFramePr>
        <p:xfrm>
          <a:off x="4310331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0331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09402"/>
              </p:ext>
            </p:extLst>
          </p:nvPr>
        </p:nvGraphicFramePr>
        <p:xfrm>
          <a:off x="2807801" y="4305714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7801" y="4305714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862704" y="276713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6164"/>
              </p:ext>
            </p:extLst>
          </p:nvPr>
        </p:nvGraphicFramePr>
        <p:xfrm>
          <a:off x="6047686" y="319832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7686" y="319832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8462010" y="624999"/>
            <a:ext cx="3662196" cy="1869829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4286"/>
              </p:ext>
            </p:extLst>
          </p:nvPr>
        </p:nvGraphicFramePr>
        <p:xfrm>
          <a:off x="4240862" y="276713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0862" y="276713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A461CA-63B0-4B11-A954-954A7513A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99248"/>
              </p:ext>
            </p:extLst>
          </p:nvPr>
        </p:nvGraphicFramePr>
        <p:xfrm>
          <a:off x="9327233" y="3292003"/>
          <a:ext cx="88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788" imgH="614319" progId="Equation.DSMT4">
                  <p:embed/>
                </p:oleObj>
              </mc:Choice>
              <mc:Fallback>
                <p:oleObj name="Equation" r:id="rId6" imgW="888788" imgH="6143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27233" y="3292003"/>
                        <a:ext cx="8890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969061" y="207724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09"/>
              </p:ext>
            </p:extLst>
          </p:nvPr>
        </p:nvGraphicFramePr>
        <p:xfrm>
          <a:off x="5928412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28412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04361"/>
              </p:ext>
            </p:extLst>
          </p:nvPr>
        </p:nvGraphicFramePr>
        <p:xfrm>
          <a:off x="5161700" y="4220000"/>
          <a:ext cx="3395888" cy="230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876240" progId="Equation.DSMT4">
                  <p:embed/>
                </p:oleObj>
              </mc:Choice>
              <mc:Fallback>
                <p:oleObj name="Equation" r:id="rId4" imgW="1307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1700" y="4220000"/>
                        <a:ext cx="3395888" cy="230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05472"/>
              </p:ext>
            </p:extLst>
          </p:nvPr>
        </p:nvGraphicFramePr>
        <p:xfrm>
          <a:off x="4145339" y="207724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339" y="207724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0777"/>
              </p:ext>
            </p:extLst>
          </p:nvPr>
        </p:nvGraphicFramePr>
        <p:xfrm>
          <a:off x="5225995" y="3616642"/>
          <a:ext cx="3105150" cy="6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05000" imgH="641520" progId="Equation.DSMT4">
                  <p:embed/>
                </p:oleObj>
              </mc:Choice>
              <mc:Fallback>
                <p:oleObj name="Equation" r:id="rId8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5995" y="3616642"/>
                        <a:ext cx="3105150" cy="6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9060" y="3071334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,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9111"/>
              </p:ext>
            </p:extLst>
          </p:nvPr>
        </p:nvGraphicFramePr>
        <p:xfrm>
          <a:off x="8699319" y="3188519"/>
          <a:ext cx="1673514" cy="4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99319" y="3188519"/>
                        <a:ext cx="1673514" cy="46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E9803E-1C42-45D2-9A97-1B89403D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83436"/>
              </p:ext>
            </p:extLst>
          </p:nvPr>
        </p:nvGraphicFramePr>
        <p:xfrm>
          <a:off x="9385672" y="2615852"/>
          <a:ext cx="864236" cy="5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85672" y="2615852"/>
                        <a:ext cx="864236" cy="5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9A8AC2-8FF4-41C5-BACB-8528929A0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72549"/>
              </p:ext>
            </p:extLst>
          </p:nvPr>
        </p:nvGraphicFramePr>
        <p:xfrm>
          <a:off x="7066226" y="311782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4320" imgH="597375" progId="Equation.DSMT4">
                  <p:embed/>
                </p:oleObj>
              </mc:Choice>
              <mc:Fallback>
                <p:oleObj name="Equation" r:id="rId14" imgW="864320" imgH="597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66226" y="3117820"/>
                        <a:ext cx="86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562675" y="368372"/>
            <a:ext cx="4629327" cy="2267252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2471"/>
              </p:ext>
            </p:extLst>
          </p:nvPr>
        </p:nvGraphicFramePr>
        <p:xfrm>
          <a:off x="3949659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05000" imgH="641520" progId="Equation.DSMT4">
                  <p:embed/>
                </p:oleObj>
              </mc:Choice>
              <mc:Fallback>
                <p:oleObj name="Equation" r:id="rId2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9659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36207"/>
              </p:ext>
            </p:extLst>
          </p:nvPr>
        </p:nvGraphicFramePr>
        <p:xfrm>
          <a:off x="3772942" y="3470592"/>
          <a:ext cx="5566336" cy="1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723600" progId="Equation.DSMT4">
                  <p:embed/>
                </p:oleObj>
              </mc:Choice>
              <mc:Fallback>
                <p:oleObj name="Equation" r:id="rId3" imgW="2514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2942" y="3470592"/>
                        <a:ext cx="5566336" cy="16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0" y="4978503"/>
            <a:ext cx="111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(*)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8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72413"/>
              </p:ext>
            </p:extLst>
          </p:nvPr>
        </p:nvGraphicFramePr>
        <p:xfrm>
          <a:off x="455290" y="5467354"/>
          <a:ext cx="3281831" cy="96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0" y="5467354"/>
                        <a:ext cx="3281831" cy="96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2696" y="5564746"/>
            <a:ext cx="5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68683"/>
              </p:ext>
            </p:extLst>
          </p:nvPr>
        </p:nvGraphicFramePr>
        <p:xfrm>
          <a:off x="4151540" y="1937977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1540" y="1937977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029" y="2993537"/>
            <a:ext cx="107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qua, ta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5806"/>
              </p:ext>
            </p:extLst>
          </p:nvPr>
        </p:nvGraphicFramePr>
        <p:xfrm>
          <a:off x="7474175" y="3008588"/>
          <a:ext cx="2964417" cy="6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05000" imgH="641520" progId="Equation.DSMT4">
                  <p:embed/>
                </p:oleObj>
              </mc:Choice>
              <mc:Fallback>
                <p:oleObj name="Equation" r:id="rId9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4175" y="3008588"/>
                        <a:ext cx="2964417" cy="61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62192"/>
              </p:ext>
            </p:extLst>
          </p:nvPr>
        </p:nvGraphicFramePr>
        <p:xfrm>
          <a:off x="1530628" y="3093358"/>
          <a:ext cx="11430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0628" y="3093358"/>
                        <a:ext cx="11430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18016"/>
              </p:ext>
            </p:extLst>
          </p:nvPr>
        </p:nvGraphicFramePr>
        <p:xfrm>
          <a:off x="6122169" y="6080762"/>
          <a:ext cx="1378062" cy="5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400" imgH="253800" progId="Equation.DSMT4">
                  <p:embed/>
                </p:oleObj>
              </mc:Choice>
              <mc:Fallback>
                <p:oleObj name="Equation" r:id="rId13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2169" y="6080762"/>
                        <a:ext cx="1378062" cy="50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26361" y="213089"/>
            <a:ext cx="1938440" cy="1938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21" name="Picture 20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6" y="424767"/>
            <a:ext cx="6046327" cy="3881645"/>
          </a:xfrm>
          <a:prstGeom prst="rect">
            <a:avLst/>
          </a:prstGeom>
        </p:spPr>
      </p:pic>
      <p:sp>
        <p:nvSpPr>
          <p:cNvPr id="22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1403263" y="785890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2140003" y="1401268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2" y="5161459"/>
            <a:ext cx="1108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45375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F1486326-F925-9ED6-61D7-30FD7F7B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920" y="1937977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Cho bpt ax + b &lt; 0. Hãy tìm điều kiện để tập nghiệm S của bpt đó thỏa mãn: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A0207"/>
              </a:solidFill>
              <a:effectLst/>
              <a:uLnTx/>
              <a:uFillTx/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E15C5DC-5586-75F6-C03B-D8620E51E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148063"/>
              </p:ext>
            </p:extLst>
          </p:nvPr>
        </p:nvGraphicFramePr>
        <p:xfrm>
          <a:off x="4231958" y="3242902"/>
          <a:ext cx="200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46084" name="Object 4">
                        <a:extLst>
                          <a:ext uri="{FF2B5EF4-FFF2-40B4-BE49-F238E27FC236}">
                            <a16:creationId xmlns:a16="http://schemas.microsoft.com/office/drawing/2014/main" id="{DB6BC66B-319A-1D2A-445B-14B6917A1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958" y="3242902"/>
                        <a:ext cx="200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48052295-26F6-8AF9-E8F0-E3EEA28F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114977"/>
              </p:ext>
            </p:extLst>
          </p:nvPr>
        </p:nvGraphicFramePr>
        <p:xfrm>
          <a:off x="4185920" y="4004902"/>
          <a:ext cx="19700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46085" name="Object 5">
                        <a:extLst>
                          <a:ext uri="{FF2B5EF4-FFF2-40B4-BE49-F238E27FC236}">
                            <a16:creationId xmlns:a16="http://schemas.microsoft.com/office/drawing/2014/main" id="{F305ADFC-1072-2C7B-ECA1-737190D7A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20" y="4004902"/>
                        <a:ext cx="19700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>
            <a:extLst>
              <a:ext uri="{FF2B5EF4-FFF2-40B4-BE49-F238E27FC236}">
                <a16:creationId xmlns:a16="http://schemas.microsoft.com/office/drawing/2014/main" id="{11C14CD4-7013-53D3-CDF9-487CD87E8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720" y="4604977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3)     S chứa khoảng  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8DB64763-E361-822D-EB80-AB8BC571E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71463"/>
              </p:ext>
            </p:extLst>
          </p:nvPr>
        </p:nvGraphicFramePr>
        <p:xfrm>
          <a:off x="8072120" y="4689115"/>
          <a:ext cx="12811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46089" name="Object 9">
                        <a:extLst>
                          <a:ext uri="{FF2B5EF4-FFF2-40B4-BE49-F238E27FC236}">
                            <a16:creationId xmlns:a16="http://schemas.microsoft.com/office/drawing/2014/main" id="{32BB8CC4-8C8B-1613-55AD-A57FDC69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120" y="4689115"/>
                        <a:ext cx="12811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>
            <a:extLst>
              <a:ext uri="{FF2B5EF4-FFF2-40B4-BE49-F238E27FC236}">
                <a16:creationId xmlns:a16="http://schemas.microsoft.com/office/drawing/2014/main" id="{98C3AE7E-5DE5-7AF0-D17D-467C3C33D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720" y="5290777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4)     S chứa đoạn  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C3A2D7C9-8E6C-C7A7-DC84-E6BDEAE7F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09046"/>
              </p:ext>
            </p:extLst>
          </p:nvPr>
        </p:nvGraphicFramePr>
        <p:xfrm>
          <a:off x="8087995" y="5366977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46091" name="Object 11">
                        <a:extLst>
                          <a:ext uri="{FF2B5EF4-FFF2-40B4-BE49-F238E27FC236}">
                            <a16:creationId xmlns:a16="http://schemas.microsoft.com/office/drawing/2014/main" id="{732C14D0-B29F-D440-5B28-E87313D8E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995" y="5366977"/>
                        <a:ext cx="12477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1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" grpId="0"/>
      <p:bldP spid="15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A90B701-F8FF-61E6-6F49-54DA40AB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310" y="1797565"/>
            <a:ext cx="911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 Kết luận về nghiệm của bpt   ax +b &lt; 0    (1)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4AB945F-75BB-BB11-2D59-31C8B3B4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" y="2559565"/>
            <a:ext cx="2286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a&gt;0 thì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B7A9456-7932-B90B-1031-D5C414FB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560" y="3567628"/>
            <a:ext cx="23304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a&lt;0 thì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8DE8E4EC-ABD9-45CB-E2EF-000875017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20346"/>
              </p:ext>
            </p:extLst>
          </p:nvPr>
        </p:nvGraphicFramePr>
        <p:xfrm>
          <a:off x="3116898" y="5988565"/>
          <a:ext cx="838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190440" progId="Equation.DSMT4">
                  <p:embed/>
                </p:oleObj>
              </mc:Choice>
              <mc:Fallback>
                <p:oleObj name="Equation" r:id="rId3" imgW="393480" imgH="190440" progId="Equation.DSMT4">
                  <p:embed/>
                  <p:pic>
                    <p:nvPicPr>
                      <p:cNvPr id="47112" name="Object 8">
                        <a:extLst>
                          <a:ext uri="{FF2B5EF4-FFF2-40B4-BE49-F238E27FC236}">
                            <a16:creationId xmlns:a16="http://schemas.microsoft.com/office/drawing/2014/main" id="{B39247BC-14D8-F0F6-7621-CC5DD1A14B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898" y="5988565"/>
                        <a:ext cx="838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>
            <a:extLst>
              <a:ext uri="{FF2B5EF4-FFF2-40B4-BE49-F238E27FC236}">
                <a16:creationId xmlns:a16="http://schemas.microsoft.com/office/drawing/2014/main" id="{2A5126AF-9DF2-290A-F688-2E701290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110" y="5332928"/>
            <a:ext cx="6750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a=0 thì: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672447DD-B3BB-4E75-1375-D448A0A2E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60327"/>
              </p:ext>
            </p:extLst>
          </p:nvPr>
        </p:nvGraphicFramePr>
        <p:xfrm>
          <a:off x="3820160" y="3397765"/>
          <a:ext cx="21574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457200" progId="Equation.DSMT4">
                  <p:embed/>
                </p:oleObj>
              </mc:Choice>
              <mc:Fallback>
                <p:oleObj name="Equation" r:id="rId5" imgW="901440" imgH="457200" progId="Equation.DSMT4">
                  <p:embed/>
                  <p:pic>
                    <p:nvPicPr>
                      <p:cNvPr id="47115" name="Object 11">
                        <a:extLst>
                          <a:ext uri="{FF2B5EF4-FFF2-40B4-BE49-F238E27FC236}">
                            <a16:creationId xmlns:a16="http://schemas.microsoft.com/office/drawing/2014/main" id="{4E6D5870-12EB-5DB1-B914-C6CE75F29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0" y="3397765"/>
                        <a:ext cx="21574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65599794-91D6-90A1-7A66-75EB4FD38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55260"/>
              </p:ext>
            </p:extLst>
          </p:nvPr>
        </p:nvGraphicFramePr>
        <p:xfrm>
          <a:off x="4869498" y="5975865"/>
          <a:ext cx="893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90440" progId="Equation.DSMT4">
                  <p:embed/>
                </p:oleObj>
              </mc:Choice>
              <mc:Fallback>
                <p:oleObj name="Equation" r:id="rId7" imgW="393480" imgH="190440" progId="Equation.DSMT4">
                  <p:embed/>
                  <p:pic>
                    <p:nvPicPr>
                      <p:cNvPr id="47116" name="Object 12">
                        <a:extLst>
                          <a:ext uri="{FF2B5EF4-FFF2-40B4-BE49-F238E27FC236}">
                            <a16:creationId xmlns:a16="http://schemas.microsoft.com/office/drawing/2014/main" id="{06D6371C-A258-BBE1-0C10-04198FD75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498" y="5975865"/>
                        <a:ext cx="893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>
            <a:extLst>
              <a:ext uri="{FF2B5EF4-FFF2-40B4-BE49-F238E27FC236}">
                <a16:creationId xmlns:a16="http://schemas.microsoft.com/office/drawing/2014/main" id="{F77FD3DA-854E-25B4-5460-C126A175D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6552128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S=R nếu b&lt;0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1" name="Group 54">
            <a:extLst>
              <a:ext uri="{FF2B5EF4-FFF2-40B4-BE49-F238E27FC236}">
                <a16:creationId xmlns:a16="http://schemas.microsoft.com/office/drawing/2014/main" id="{50DED03A-6E6B-10CA-D317-E8D170E7E101}"/>
              </a:ext>
            </a:extLst>
          </p:cNvPr>
          <p:cNvGrpSpPr>
            <a:grpSpLocks/>
          </p:cNvGrpSpPr>
          <p:nvPr/>
        </p:nvGrpSpPr>
        <p:grpSpPr bwMode="auto">
          <a:xfrm>
            <a:off x="6153785" y="2299215"/>
            <a:ext cx="4600575" cy="1327150"/>
            <a:chOff x="2814" y="1084"/>
            <a:chExt cx="2898" cy="836"/>
          </a:xfrm>
        </p:grpSpPr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5DAF7011-6737-4393-B902-A0522D6C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id="{30D86CAE-E782-9044-2D47-810F3C7FF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)</a:t>
              </a:r>
            </a:p>
          </p:txBody>
        </p:sp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8B0189B1-25A6-2280-A85C-3111EF6CF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1084"/>
              <a:ext cx="2772" cy="720"/>
              <a:chOff x="2814" y="1104"/>
              <a:chExt cx="2772" cy="720"/>
            </a:xfrm>
          </p:grpSpPr>
          <p:sp>
            <p:nvSpPr>
              <p:cNvPr id="15" name="Line 19">
                <a:extLst>
                  <a:ext uri="{FF2B5EF4-FFF2-40B4-BE49-F238E27FC236}">
                    <a16:creationId xmlns:a16="http://schemas.microsoft.com/office/drawing/2014/main" id="{80FA3250-E1D3-867D-B8C0-9264BBBD0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EB919625-3EE0-69B0-15FB-3B6F4D0B2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F5EB3B13-84EB-262C-D24C-74DA2332C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8" name="Line 22">
                <a:extLst>
                  <a:ext uri="{FF2B5EF4-FFF2-40B4-BE49-F238E27FC236}">
                    <a16:creationId xmlns:a16="http://schemas.microsoft.com/office/drawing/2014/main" id="{6BDA0ACC-BA86-D9BC-017F-FE2CD8BF6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81EC40D9-DB4C-01FA-00F4-6AAB1FDF2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0" name="Line 24">
                <a:extLst>
                  <a:ext uri="{FF2B5EF4-FFF2-40B4-BE49-F238E27FC236}">
                    <a16:creationId xmlns:a16="http://schemas.microsoft.com/office/drawing/2014/main" id="{BFBCDD71-83E0-E684-0590-FC55AD2D6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" name="Line 25">
                <a:extLst>
                  <a:ext uri="{FF2B5EF4-FFF2-40B4-BE49-F238E27FC236}">
                    <a16:creationId xmlns:a16="http://schemas.microsoft.com/office/drawing/2014/main" id="{434E8B38-93DF-D55C-A693-72763D1AC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" name="Line 26">
                <a:extLst>
                  <a:ext uri="{FF2B5EF4-FFF2-40B4-BE49-F238E27FC236}">
                    <a16:creationId xmlns:a16="http://schemas.microsoft.com/office/drawing/2014/main" id="{E50D3257-F369-2D53-D2CA-E19436DB9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" name="Line 27">
                <a:extLst>
                  <a:ext uri="{FF2B5EF4-FFF2-40B4-BE49-F238E27FC236}">
                    <a16:creationId xmlns:a16="http://schemas.microsoft.com/office/drawing/2014/main" id="{5B2BD5DD-0895-4DAD-745C-E39E3EF8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" name="Line 28">
                <a:extLst>
                  <a:ext uri="{FF2B5EF4-FFF2-40B4-BE49-F238E27FC236}">
                    <a16:creationId xmlns:a16="http://schemas.microsoft.com/office/drawing/2014/main" id="{BA48AFEE-5D49-3D2A-F44B-0EAA65A52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" name="Line 29">
                <a:extLst>
                  <a:ext uri="{FF2B5EF4-FFF2-40B4-BE49-F238E27FC236}">
                    <a16:creationId xmlns:a16="http://schemas.microsoft.com/office/drawing/2014/main" id="{89AFC2B0-051A-ECA3-6873-0923DA307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3C39CCEC-6D76-67CD-F632-18F24773A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B67A5E14-5EEC-B224-4DCF-BBD810438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F546F85A-E360-CE1A-6378-709E7E6E0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" name="Line 35">
                <a:extLst>
                  <a:ext uri="{FF2B5EF4-FFF2-40B4-BE49-F238E27FC236}">
                    <a16:creationId xmlns:a16="http://schemas.microsoft.com/office/drawing/2014/main" id="{5F06A571-3997-1F9E-4E4F-CAD0940FE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id="{AAF4BE54-AB45-17CE-BE3E-4408821F3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graphicFrame>
            <p:nvGraphicFramePr>
              <p:cNvPr id="31" name="Object 39">
                <a:extLst>
                  <a:ext uri="{FF2B5EF4-FFF2-40B4-BE49-F238E27FC236}">
                    <a16:creationId xmlns:a16="http://schemas.microsoft.com/office/drawing/2014/main" id="{F74933A7-BA87-0A93-44EF-8B35365C53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27" y="1104"/>
              <a:ext cx="429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91960" imgH="457200" progId="Equation.DSMT4">
                      <p:embed/>
                    </p:oleObj>
                  </mc:Choice>
                  <mc:Fallback>
                    <p:oleObj name="Equation" r:id="rId9" imgW="291960" imgH="457200" progId="Equation.DSMT4">
                      <p:embed/>
                      <p:pic>
                        <p:nvPicPr>
                          <p:cNvPr id="6155" name="Object 39">
                            <a:extLst>
                              <a:ext uri="{FF2B5EF4-FFF2-40B4-BE49-F238E27FC236}">
                                <a16:creationId xmlns:a16="http://schemas.microsoft.com/office/drawing/2014/main" id="{6445F0DB-32EE-C73C-628E-D4DE623C072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7" y="1104"/>
                            <a:ext cx="429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Line 40">
                <a:extLst>
                  <a:ext uri="{FF2B5EF4-FFF2-40B4-BE49-F238E27FC236}">
                    <a16:creationId xmlns:a16="http://schemas.microsoft.com/office/drawing/2014/main" id="{AD39B131-A9F0-5577-FF18-ED6AD5B0D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33" name="Group 48">
            <a:extLst>
              <a:ext uri="{FF2B5EF4-FFF2-40B4-BE49-F238E27FC236}">
                <a16:creationId xmlns:a16="http://schemas.microsoft.com/office/drawing/2014/main" id="{043FECD5-5274-59A6-AD1F-1CC87C6ED840}"/>
              </a:ext>
            </a:extLst>
          </p:cNvPr>
          <p:cNvGrpSpPr>
            <a:grpSpLocks/>
          </p:cNvGrpSpPr>
          <p:nvPr/>
        </p:nvGrpSpPr>
        <p:grpSpPr bwMode="auto">
          <a:xfrm>
            <a:off x="6715760" y="2988190"/>
            <a:ext cx="2133600" cy="990600"/>
            <a:chOff x="3648" y="2496"/>
            <a:chExt cx="1344" cy="624"/>
          </a:xfrm>
        </p:grpSpPr>
        <p:graphicFrame>
          <p:nvGraphicFramePr>
            <p:cNvPr id="34" name="Object 41">
              <a:extLst>
                <a:ext uri="{FF2B5EF4-FFF2-40B4-BE49-F238E27FC236}">
                  <a16:creationId xmlns:a16="http://schemas.microsoft.com/office/drawing/2014/main" id="{A5BACFCC-1A88-A579-8780-F044561D6B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4880" imgH="152280" progId="Equation.DSMT4">
                    <p:embed/>
                  </p:oleObj>
                </mc:Choice>
                <mc:Fallback>
                  <p:oleObj name="Equation" r:id="rId11" imgW="164880" imgH="152280" progId="Equation.DSMT4">
                    <p:embed/>
                    <p:pic>
                      <p:nvPicPr>
                        <p:cNvPr id="6153" name="Object 41">
                          <a:extLst>
                            <a:ext uri="{FF2B5EF4-FFF2-40B4-BE49-F238E27FC236}">
                              <a16:creationId xmlns:a16="http://schemas.microsoft.com/office/drawing/2014/main" id="{F75549B5-D922-F4AD-0475-2FB4CA45BE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5">
              <a:extLst>
                <a:ext uri="{FF2B5EF4-FFF2-40B4-BE49-F238E27FC236}">
                  <a16:creationId xmlns:a16="http://schemas.microsoft.com/office/drawing/2014/main" id="{DEC13C71-DBEA-D0D6-2DD4-D9A54075E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87B09ABB-7E83-6406-13F2-81CB4FD29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</a:p>
          </p:txBody>
        </p:sp>
        <p:graphicFrame>
          <p:nvGraphicFramePr>
            <p:cNvPr id="37" name="Object 47">
              <a:extLst>
                <a:ext uri="{FF2B5EF4-FFF2-40B4-BE49-F238E27FC236}">
                  <a16:creationId xmlns:a16="http://schemas.microsoft.com/office/drawing/2014/main" id="{18691411-F9B9-154A-1441-F3D6E35477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215640" progId="Equation.DSMT4">
                    <p:embed/>
                  </p:oleObj>
                </mc:Choice>
                <mc:Fallback>
                  <p:oleObj name="Equation" r:id="rId13" imgW="164880" imgH="215640" progId="Equation.DSMT4">
                    <p:embed/>
                    <p:pic>
                      <p:nvPicPr>
                        <p:cNvPr id="6154" name="Object 47">
                          <a:extLst>
                            <a:ext uri="{FF2B5EF4-FFF2-40B4-BE49-F238E27FC236}">
                              <a16:creationId xmlns:a16="http://schemas.microsoft.com/office/drawing/2014/main" id="{73002ED6-D4D9-90AB-CEA8-509D4843F4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50">
            <a:extLst>
              <a:ext uri="{FF2B5EF4-FFF2-40B4-BE49-F238E27FC236}">
                <a16:creationId xmlns:a16="http://schemas.microsoft.com/office/drawing/2014/main" id="{5A0D2F9F-737F-60BB-AD43-B95DDE947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12412"/>
              </p:ext>
            </p:extLst>
          </p:nvPr>
        </p:nvGraphicFramePr>
        <p:xfrm>
          <a:off x="3863023" y="2373828"/>
          <a:ext cx="21574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01440" imgH="457200" progId="Equation.DSMT4">
                  <p:embed/>
                </p:oleObj>
              </mc:Choice>
              <mc:Fallback>
                <p:oleObj name="Equation" r:id="rId15" imgW="901440" imgH="457200" progId="Equation.DSMT4">
                  <p:embed/>
                  <p:pic>
                    <p:nvPicPr>
                      <p:cNvPr id="47154" name="Object 50">
                        <a:extLst>
                          <a:ext uri="{FF2B5EF4-FFF2-40B4-BE49-F238E27FC236}">
                            <a16:creationId xmlns:a16="http://schemas.microsoft.com/office/drawing/2014/main" id="{2E912F4B-95D3-2A13-47A4-2D3205ED2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023" y="2373828"/>
                        <a:ext cx="21574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87">
            <a:extLst>
              <a:ext uri="{FF2B5EF4-FFF2-40B4-BE49-F238E27FC236}">
                <a16:creationId xmlns:a16="http://schemas.microsoft.com/office/drawing/2014/main" id="{98EC4570-CF0C-773D-AC0E-78547E0FF6C8}"/>
              </a:ext>
            </a:extLst>
          </p:cNvPr>
          <p:cNvGrpSpPr>
            <a:grpSpLocks/>
          </p:cNvGrpSpPr>
          <p:nvPr/>
        </p:nvGrpSpPr>
        <p:grpSpPr bwMode="auto">
          <a:xfrm>
            <a:off x="5801360" y="3747015"/>
            <a:ext cx="4600575" cy="1250950"/>
            <a:chOff x="2592" y="1996"/>
            <a:chExt cx="2898" cy="788"/>
          </a:xfrm>
        </p:grpSpPr>
        <p:sp>
          <p:nvSpPr>
            <p:cNvPr id="40" name="Line 56">
              <a:extLst>
                <a:ext uri="{FF2B5EF4-FFF2-40B4-BE49-F238E27FC236}">
                  <a16:creationId xmlns:a16="http://schemas.microsoft.com/office/drawing/2014/main" id="{BEB871D3-7C7E-8B28-79AC-9221ECED0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A5A2814A-F475-5DE9-F64F-90B0B6322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(</a:t>
              </a:r>
            </a:p>
          </p:txBody>
        </p:sp>
        <p:sp>
          <p:nvSpPr>
            <p:cNvPr id="42" name="Line 59">
              <a:extLst>
                <a:ext uri="{FF2B5EF4-FFF2-40B4-BE49-F238E27FC236}">
                  <a16:creationId xmlns:a16="http://schemas.microsoft.com/office/drawing/2014/main" id="{0D93DBCB-53C2-ECC8-C5E8-9326B66F43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3" name="Line 60">
              <a:extLst>
                <a:ext uri="{FF2B5EF4-FFF2-40B4-BE49-F238E27FC236}">
                  <a16:creationId xmlns:a16="http://schemas.microsoft.com/office/drawing/2014/main" id="{DD517CFE-DEE4-25ED-31C3-C69AB81A4C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4" name="Line 61">
              <a:extLst>
                <a:ext uri="{FF2B5EF4-FFF2-40B4-BE49-F238E27FC236}">
                  <a16:creationId xmlns:a16="http://schemas.microsoft.com/office/drawing/2014/main" id="{69216D66-9360-CE2A-0165-6F72554817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5" name="Line 62">
              <a:extLst>
                <a:ext uri="{FF2B5EF4-FFF2-40B4-BE49-F238E27FC236}">
                  <a16:creationId xmlns:a16="http://schemas.microsoft.com/office/drawing/2014/main" id="{4F4C2F3E-66BC-5670-4B81-751213FAB6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97C8FC2F-81E3-DF08-36FD-30420B04D5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7" name="Line 64">
              <a:extLst>
                <a:ext uri="{FF2B5EF4-FFF2-40B4-BE49-F238E27FC236}">
                  <a16:creationId xmlns:a16="http://schemas.microsoft.com/office/drawing/2014/main" id="{0754E89E-C7BC-E84A-381D-FA38E2F5B7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8" name="Line 65">
              <a:extLst>
                <a:ext uri="{FF2B5EF4-FFF2-40B4-BE49-F238E27FC236}">
                  <a16:creationId xmlns:a16="http://schemas.microsoft.com/office/drawing/2014/main" id="{6555649C-6EC5-1A2B-17F2-A19C446DD7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9" name="Line 66">
              <a:extLst>
                <a:ext uri="{FF2B5EF4-FFF2-40B4-BE49-F238E27FC236}">
                  <a16:creationId xmlns:a16="http://schemas.microsoft.com/office/drawing/2014/main" id="{A74AA680-4E87-2843-5D4E-A1ABB288C6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0" name="Line 67">
              <a:extLst>
                <a:ext uri="{FF2B5EF4-FFF2-40B4-BE49-F238E27FC236}">
                  <a16:creationId xmlns:a16="http://schemas.microsoft.com/office/drawing/2014/main" id="{1567A2A7-18EB-B3B1-9E53-ED66113BF2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1" name="Line 68">
              <a:extLst>
                <a:ext uri="{FF2B5EF4-FFF2-40B4-BE49-F238E27FC236}">
                  <a16:creationId xmlns:a16="http://schemas.microsoft.com/office/drawing/2014/main" id="{B42C4000-B77F-D002-2B03-E7A001D1B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2" name="Line 69">
              <a:extLst>
                <a:ext uri="{FF2B5EF4-FFF2-40B4-BE49-F238E27FC236}">
                  <a16:creationId xmlns:a16="http://schemas.microsoft.com/office/drawing/2014/main" id="{C871ECF7-1B16-2F72-3177-5DB3D40BEA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3" name="Line 70">
              <a:extLst>
                <a:ext uri="{FF2B5EF4-FFF2-40B4-BE49-F238E27FC236}">
                  <a16:creationId xmlns:a16="http://schemas.microsoft.com/office/drawing/2014/main" id="{3BF2649B-B071-600F-152D-48D54B6F968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4" name="Line 71">
              <a:extLst>
                <a:ext uri="{FF2B5EF4-FFF2-40B4-BE49-F238E27FC236}">
                  <a16:creationId xmlns:a16="http://schemas.microsoft.com/office/drawing/2014/main" id="{D0A8AF11-65A7-E434-19C3-64AE464417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5" name="Line 72">
              <a:extLst>
                <a:ext uri="{FF2B5EF4-FFF2-40B4-BE49-F238E27FC236}">
                  <a16:creationId xmlns:a16="http://schemas.microsoft.com/office/drawing/2014/main" id="{B29C79ED-D8A0-D5EA-6AB6-82EF6EB546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6" name="Line 73">
              <a:extLst>
                <a:ext uri="{FF2B5EF4-FFF2-40B4-BE49-F238E27FC236}">
                  <a16:creationId xmlns:a16="http://schemas.microsoft.com/office/drawing/2014/main" id="{16631743-72F4-FC02-F00C-3CA24DD8EC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7" name="Line 74">
              <a:extLst>
                <a:ext uri="{FF2B5EF4-FFF2-40B4-BE49-F238E27FC236}">
                  <a16:creationId xmlns:a16="http://schemas.microsoft.com/office/drawing/2014/main" id="{35D255B9-9DC6-1565-8B9C-A8E19DEC80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graphicFrame>
          <p:nvGraphicFramePr>
            <p:cNvPr id="58" name="Object 75">
              <a:extLst>
                <a:ext uri="{FF2B5EF4-FFF2-40B4-BE49-F238E27FC236}">
                  <a16:creationId xmlns:a16="http://schemas.microsoft.com/office/drawing/2014/main" id="{E9E58602-4A8A-CE4D-A8D9-753BDBD5AC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996"/>
            <a:ext cx="3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91960" imgH="457200" progId="Equation.DSMT4">
                    <p:embed/>
                  </p:oleObj>
                </mc:Choice>
                <mc:Fallback>
                  <p:oleObj name="Equation" r:id="rId17" imgW="291960" imgH="457200" progId="Equation.DSMT4">
                    <p:embed/>
                    <p:pic>
                      <p:nvPicPr>
                        <p:cNvPr id="6152" name="Object 75">
                          <a:extLst>
                            <a:ext uri="{FF2B5EF4-FFF2-40B4-BE49-F238E27FC236}">
                              <a16:creationId xmlns:a16="http://schemas.microsoft.com/office/drawing/2014/main" id="{A1A96AC6-1E01-0B7E-D5B5-E1D4789753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996"/>
                          <a:ext cx="3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76">
              <a:extLst>
                <a:ext uri="{FF2B5EF4-FFF2-40B4-BE49-F238E27FC236}">
                  <a16:creationId xmlns:a16="http://schemas.microsoft.com/office/drawing/2014/main" id="{E4335C81-391E-E559-BC03-20F7B6FCE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60" name="Group 82">
            <a:extLst>
              <a:ext uri="{FF2B5EF4-FFF2-40B4-BE49-F238E27FC236}">
                <a16:creationId xmlns:a16="http://schemas.microsoft.com/office/drawing/2014/main" id="{2A2A24DF-0D51-1DDA-7C0E-4EC4AF6E3E31}"/>
              </a:ext>
            </a:extLst>
          </p:cNvPr>
          <p:cNvGrpSpPr>
            <a:grpSpLocks/>
          </p:cNvGrpSpPr>
          <p:nvPr/>
        </p:nvGrpSpPr>
        <p:grpSpPr bwMode="auto">
          <a:xfrm>
            <a:off x="8649335" y="4374078"/>
            <a:ext cx="2133600" cy="990600"/>
            <a:chOff x="3648" y="2496"/>
            <a:chExt cx="1344" cy="624"/>
          </a:xfrm>
        </p:grpSpPr>
        <p:graphicFrame>
          <p:nvGraphicFramePr>
            <p:cNvPr id="61" name="Object 83">
              <a:extLst>
                <a:ext uri="{FF2B5EF4-FFF2-40B4-BE49-F238E27FC236}">
                  <a16:creationId xmlns:a16="http://schemas.microsoft.com/office/drawing/2014/main" id="{DCC7C1D4-D193-5582-F970-931438D5B8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64880" imgH="152280" progId="Equation.DSMT4">
                    <p:embed/>
                  </p:oleObj>
                </mc:Choice>
                <mc:Fallback>
                  <p:oleObj name="Equation" r:id="rId18" imgW="164880" imgH="152280" progId="Equation.DSMT4">
                    <p:embed/>
                    <p:pic>
                      <p:nvPicPr>
                        <p:cNvPr id="6150" name="Object 83">
                          <a:extLst>
                            <a:ext uri="{FF2B5EF4-FFF2-40B4-BE49-F238E27FC236}">
                              <a16:creationId xmlns:a16="http://schemas.microsoft.com/office/drawing/2014/main" id="{65640D42-E121-7E01-C0D5-851E75A4C5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Line 84">
              <a:extLst>
                <a:ext uri="{FF2B5EF4-FFF2-40B4-BE49-F238E27FC236}">
                  <a16:creationId xmlns:a16="http://schemas.microsoft.com/office/drawing/2014/main" id="{CA55B0D0-DF33-617E-149E-C9B419C3A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64" name="Text Box 85">
              <a:extLst>
                <a:ext uri="{FF2B5EF4-FFF2-40B4-BE49-F238E27FC236}">
                  <a16:creationId xmlns:a16="http://schemas.microsoft.com/office/drawing/2014/main" id="{5D6CADFB-BE67-8ABA-DAE6-4DFB73D07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</a:p>
          </p:txBody>
        </p:sp>
        <p:graphicFrame>
          <p:nvGraphicFramePr>
            <p:cNvPr id="65" name="Object 86">
              <a:extLst>
                <a:ext uri="{FF2B5EF4-FFF2-40B4-BE49-F238E27FC236}">
                  <a16:creationId xmlns:a16="http://schemas.microsoft.com/office/drawing/2014/main" id="{BE402A29-A71F-3394-6BC6-EF9C427A85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80" imgH="215640" progId="Equation.DSMT4">
                    <p:embed/>
                  </p:oleObj>
                </mc:Choice>
                <mc:Fallback>
                  <p:oleObj name="Equation" r:id="rId19" imgW="164880" imgH="215640" progId="Equation.DSMT4">
                    <p:embed/>
                    <p:pic>
                      <p:nvPicPr>
                        <p:cNvPr id="6151" name="Object 86">
                          <a:extLst>
                            <a:ext uri="{FF2B5EF4-FFF2-40B4-BE49-F238E27FC236}">
                              <a16:creationId xmlns:a16="http://schemas.microsoft.com/office/drawing/2014/main" id="{A6763783-9E84-E9CC-C100-8976743DEF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 Box 88">
            <a:extLst>
              <a:ext uri="{FF2B5EF4-FFF2-40B4-BE49-F238E27FC236}">
                <a16:creationId xmlns:a16="http://schemas.microsoft.com/office/drawing/2014/main" id="{EE5277C1-F1FE-7414-9C88-7F997573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60" y="5866328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        nếu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416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38728E-6 L 0.08333 -1.3872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87283E-6 L -0.14166 -3.8728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5" grpId="0"/>
      <p:bldP spid="7" grpId="0"/>
      <p:bldP spid="10" grpId="0"/>
      <p:bldP spid="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B80B6AE-F53E-9B19-1062-1F57CB5A9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194056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3399"/>
                </a:solidFill>
                <a:latin typeface="+mj-lt"/>
              </a:rPr>
              <a:t>Cho bpt: </a:t>
            </a:r>
            <a:endParaRPr lang="vi-VN" sz="3200" b="1" dirty="0">
              <a:solidFill>
                <a:srgbClr val="CA0207"/>
              </a:solidFill>
              <a:latin typeface="+mj-lt"/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4CC79225-9DF0-63EC-48B1-690A4BD4C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57031"/>
              </p:ext>
            </p:extLst>
          </p:nvPr>
        </p:nvGraphicFramePr>
        <p:xfrm>
          <a:off x="5669280" y="1865948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E66A919A-8E55-E219-7634-0B8324182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1865948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5618BE91-1C2B-42DA-7F34-90A4F3A0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300736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3399"/>
                </a:solidFill>
                <a:latin typeface="+mj-lt"/>
              </a:rPr>
              <a:t>Tìm điều kiện của m để bpt (*) thỏa mãn với mọi x thuộc khoảng (1; 3)</a:t>
            </a:r>
            <a:endParaRPr lang="vi-VN" sz="3200" b="1">
              <a:solidFill>
                <a:srgbClr val="CA020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49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15D7D90-73E8-8476-A5CD-7FE257279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04483"/>
              </p:ext>
            </p:extLst>
          </p:nvPr>
        </p:nvGraphicFramePr>
        <p:xfrm>
          <a:off x="4526280" y="1727200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51203" name="Object 3">
                        <a:extLst>
                          <a:ext uri="{FF2B5EF4-FFF2-40B4-BE49-F238E27FC236}">
                            <a16:creationId xmlns:a16="http://schemas.microsoft.com/office/drawing/2014/main" id="{9CB1AEFB-9917-39BF-0646-5403E1B1B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280" y="1727200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96E0C027-AF40-DEB4-11F8-FD494E29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2946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= 1 thì (*) vô nghiệm, 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D341AB6-3EE2-A366-9F9A-519762C18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41969"/>
              </p:ext>
            </p:extLst>
          </p:nvPr>
        </p:nvGraphicFramePr>
        <p:xfrm>
          <a:off x="3611880" y="2336800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66400" progId="Equation.DSMT4">
                  <p:embed/>
                </p:oleObj>
              </mc:Choice>
              <mc:Fallback>
                <p:oleObj name="Equation" r:id="rId5" imgW="1701720" imgH="266400" progId="Equation.DSMT4">
                  <p:embed/>
                  <p:pic>
                    <p:nvPicPr>
                      <p:cNvPr id="51205" name="Object 5">
                        <a:extLst>
                          <a:ext uri="{FF2B5EF4-FFF2-40B4-BE49-F238E27FC236}">
                            <a16:creationId xmlns:a16="http://schemas.microsoft.com/office/drawing/2014/main" id="{F214860D-F356-CB00-142A-B220C81215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2336800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3898112C-28BC-F13F-C3F2-F6629D15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35560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A90DB179-C38B-3C28-D083-E5E9020E2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23218"/>
              </p:ext>
            </p:extLst>
          </p:nvPr>
        </p:nvGraphicFramePr>
        <p:xfrm>
          <a:off x="8107680" y="363220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51207" name="Object 7">
                        <a:extLst>
                          <a:ext uri="{FF2B5EF4-FFF2-40B4-BE49-F238E27FC236}">
                            <a16:creationId xmlns:a16="http://schemas.microsoft.com/office/drawing/2014/main" id="{23067DD6-D262-E41C-22D7-94D5D964F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363220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75633FF9-DFD9-2ADC-F350-0F405024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527685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F1972721-66D7-CA9D-03A5-BA74569A0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11158"/>
              </p:ext>
            </p:extLst>
          </p:nvPr>
        </p:nvGraphicFramePr>
        <p:xfrm>
          <a:off x="8107680" y="535305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28600" progId="Equation.DSMT4">
                  <p:embed/>
                </p:oleObj>
              </mc:Choice>
              <mc:Fallback>
                <p:oleObj name="Equation" r:id="rId9" imgW="1079280" imgH="228600" progId="Equation.DSMT4">
                  <p:embed/>
                  <p:pic>
                    <p:nvPicPr>
                      <p:cNvPr id="51212" name="Object 12">
                        <a:extLst>
                          <a:ext uri="{FF2B5EF4-FFF2-40B4-BE49-F238E27FC236}">
                            <a16:creationId xmlns:a16="http://schemas.microsoft.com/office/drawing/2014/main" id="{31CAB106-BAEE-E2A1-4AAD-D86181980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535305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7">
            <a:extLst>
              <a:ext uri="{FF2B5EF4-FFF2-40B4-BE49-F238E27FC236}">
                <a16:creationId xmlns:a16="http://schemas.microsoft.com/office/drawing/2014/main" id="{06D8A2D6-F081-4EE2-8C63-177A34C62A30}"/>
              </a:ext>
            </a:extLst>
          </p:cNvPr>
          <p:cNvGrpSpPr>
            <a:grpSpLocks/>
          </p:cNvGrpSpPr>
          <p:nvPr/>
        </p:nvGrpSpPr>
        <p:grpSpPr bwMode="auto">
          <a:xfrm>
            <a:off x="5302568" y="4513263"/>
            <a:ext cx="2133600" cy="960437"/>
            <a:chOff x="3648" y="2496"/>
            <a:chExt cx="1344" cy="605"/>
          </a:xfrm>
        </p:grpSpPr>
        <p:graphicFrame>
          <p:nvGraphicFramePr>
            <p:cNvPr id="11" name="Object 18">
              <a:extLst>
                <a:ext uri="{FF2B5EF4-FFF2-40B4-BE49-F238E27FC236}">
                  <a16:creationId xmlns:a16="http://schemas.microsoft.com/office/drawing/2014/main" id="{66BADD17-7D2E-4919-B189-C8E930EB3F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01520" imgH="177480" progId="Equation.DSMT4">
                    <p:embed/>
                  </p:oleObj>
                </mc:Choice>
                <mc:Fallback>
                  <p:oleObj name="Equation" r:id="rId11" imgW="101520" imgH="177480" progId="Equation.DSMT4">
                    <p:embed/>
                    <p:pic>
                      <p:nvPicPr>
                        <p:cNvPr id="8204" name="Object 18">
                          <a:extLst>
                            <a:ext uri="{FF2B5EF4-FFF2-40B4-BE49-F238E27FC236}">
                              <a16:creationId xmlns:a16="http://schemas.microsoft.com/office/drawing/2014/main" id="{6EB4BD14-078D-AD1A-D826-51296AFFC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2F20ABCC-ED5F-4606-04AA-F614DA2A6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08DD807B-58D6-AE24-3ABE-FEC13D983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D4B67"/>
                  </a:solidFill>
                  <a:latin typeface="+mj-lt"/>
                </a:rPr>
                <a:t>(        )</a:t>
              </a:r>
            </a:p>
          </p:txBody>
        </p:sp>
        <p:graphicFrame>
          <p:nvGraphicFramePr>
            <p:cNvPr id="14" name="Object 21">
              <a:extLst>
                <a:ext uri="{FF2B5EF4-FFF2-40B4-BE49-F238E27FC236}">
                  <a16:creationId xmlns:a16="http://schemas.microsoft.com/office/drawing/2014/main" id="{F1E25724-1C4F-A8E5-2175-8448DC2869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720" imgH="190440" progId="Equation.DSMT4">
                    <p:embed/>
                  </p:oleObj>
                </mc:Choice>
                <mc:Fallback>
                  <p:oleObj name="Equation" r:id="rId13" imgW="126720" imgH="190440" progId="Equation.DSMT4">
                    <p:embed/>
                    <p:pic>
                      <p:nvPicPr>
                        <p:cNvPr id="8205" name="Object 21">
                          <a:extLst>
                            <a:ext uri="{FF2B5EF4-FFF2-40B4-BE49-F238E27FC236}">
                              <a16:creationId xmlns:a16="http://schemas.microsoft.com/office/drawing/2014/main" id="{DF97744C-CC89-C437-B3C5-C884D86E8C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F68D0C95-0106-B08B-59A6-E91CE24AE268}"/>
              </a:ext>
            </a:extLst>
          </p:cNvPr>
          <p:cNvGrpSpPr>
            <a:grpSpLocks/>
          </p:cNvGrpSpPr>
          <p:nvPr/>
        </p:nvGrpSpPr>
        <p:grpSpPr bwMode="auto">
          <a:xfrm>
            <a:off x="2468880" y="4165600"/>
            <a:ext cx="4600575" cy="971550"/>
            <a:chOff x="2592" y="2172"/>
            <a:chExt cx="2898" cy="612"/>
          </a:xfrm>
        </p:grpSpPr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85B74ED4-6363-BD77-3DE9-A9B8C96C0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BDAF0874-BA27-E3D5-E649-316E36A7C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(</a:t>
              </a:r>
            </a:p>
          </p:txBody>
        </p:sp>
        <p:sp>
          <p:nvSpPr>
            <p:cNvPr id="18" name="Line 25">
              <a:extLst>
                <a:ext uri="{FF2B5EF4-FFF2-40B4-BE49-F238E27FC236}">
                  <a16:creationId xmlns:a16="http://schemas.microsoft.com/office/drawing/2014/main" id="{AEDE2FCA-CB09-2011-04AF-1E6E7DEC00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7A1BABFB-4D2D-F25D-4216-81F88C82AF7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0" name="Line 27">
              <a:extLst>
                <a:ext uri="{FF2B5EF4-FFF2-40B4-BE49-F238E27FC236}">
                  <a16:creationId xmlns:a16="http://schemas.microsoft.com/office/drawing/2014/main" id="{9064C5C8-D28A-BCF9-3844-5D46FC2A01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1" name="Line 28">
              <a:extLst>
                <a:ext uri="{FF2B5EF4-FFF2-40B4-BE49-F238E27FC236}">
                  <a16:creationId xmlns:a16="http://schemas.microsoft.com/office/drawing/2014/main" id="{38B93BD3-57E8-130B-3827-CB02FC29F7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" name="Line 29">
              <a:extLst>
                <a:ext uri="{FF2B5EF4-FFF2-40B4-BE49-F238E27FC236}">
                  <a16:creationId xmlns:a16="http://schemas.microsoft.com/office/drawing/2014/main" id="{DE697D47-9C09-41A1-3E50-2BA744DEAC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D203E316-5CD1-9176-AB7E-06C20DE455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" name="Line 31">
              <a:extLst>
                <a:ext uri="{FF2B5EF4-FFF2-40B4-BE49-F238E27FC236}">
                  <a16:creationId xmlns:a16="http://schemas.microsoft.com/office/drawing/2014/main" id="{A9F6F811-6A92-E2F9-3946-8976B0DD2A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F6340483-EDBA-2B67-18F3-EE686D296F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5BB1F047-8510-2162-6BDE-FBE887A560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9792ACE7-6008-AD98-66CA-CB75753353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6200AAA6-D232-F79A-95A4-527888BA9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6BDD72AA-E41D-FE2B-E619-F8B108F9C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6BB8EFD4-6E6D-E488-DC12-D192305A2F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2E3E127F-8FA3-082C-CE66-D1AA365478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64A546E7-FAD6-CCD6-0EC4-28E6A77ED7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F0A445E3-D503-67C6-F6A5-DF35FE2F18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graphicFrame>
          <p:nvGraphicFramePr>
            <p:cNvPr id="34" name="Object 41">
              <a:extLst>
                <a:ext uri="{FF2B5EF4-FFF2-40B4-BE49-F238E27FC236}">
                  <a16:creationId xmlns:a16="http://schemas.microsoft.com/office/drawing/2014/main" id="{4E7EF5A3-E856-AA4F-34C3-4AD74FBAA03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36" y="2172"/>
            <a:ext cx="51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406080" imgH="177480" progId="Equation.DSMT4">
                    <p:embed/>
                  </p:oleObj>
                </mc:Choice>
                <mc:Fallback>
                  <p:oleObj name="Equation" r:id="rId15" imgW="406080" imgH="177480" progId="Equation.DSMT4">
                    <p:embed/>
                    <p:pic>
                      <p:nvPicPr>
                        <p:cNvPr id="8203" name="Object 41">
                          <a:extLst>
                            <a:ext uri="{FF2B5EF4-FFF2-40B4-BE49-F238E27FC236}">
                              <a16:creationId xmlns:a16="http://schemas.microsoft.com/office/drawing/2014/main" id="{2ABB5899-361A-B4B1-E0B4-9FD9C14860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2172"/>
                          <a:ext cx="51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42">
              <a:extLst>
                <a:ext uri="{FF2B5EF4-FFF2-40B4-BE49-F238E27FC236}">
                  <a16:creationId xmlns:a16="http://schemas.microsoft.com/office/drawing/2014/main" id="{24309D58-9741-CC68-9812-EA880F8E0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aphicFrame>
        <p:nvGraphicFramePr>
          <p:cNvPr id="36" name="Object 53">
            <a:extLst>
              <a:ext uri="{FF2B5EF4-FFF2-40B4-BE49-F238E27FC236}">
                <a16:creationId xmlns:a16="http://schemas.microsoft.com/office/drawing/2014/main" id="{95D8D457-9CA8-6389-E577-6038127C4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45303"/>
              </p:ext>
            </p:extLst>
          </p:nvPr>
        </p:nvGraphicFramePr>
        <p:xfrm>
          <a:off x="7955280" y="4546600"/>
          <a:ext cx="2039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4680" imgH="177480" progId="Equation.DSMT4">
                  <p:embed/>
                </p:oleObj>
              </mc:Choice>
              <mc:Fallback>
                <p:oleObj name="Equation" r:id="rId17" imgW="634680" imgH="177480" progId="Equation.DSMT4">
                  <p:embed/>
                  <p:pic>
                    <p:nvPicPr>
                      <p:cNvPr id="51253" name="Object 53">
                        <a:extLst>
                          <a:ext uri="{FF2B5EF4-FFF2-40B4-BE49-F238E27FC236}">
                            <a16:creationId xmlns:a16="http://schemas.microsoft.com/office/drawing/2014/main" id="{62EF1D87-70D5-D356-3EE1-9385C7FE3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280" y="4546600"/>
                        <a:ext cx="20399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76">
            <a:extLst>
              <a:ext uri="{FF2B5EF4-FFF2-40B4-BE49-F238E27FC236}">
                <a16:creationId xmlns:a16="http://schemas.microsoft.com/office/drawing/2014/main" id="{21888203-4A22-D0B6-6AA5-A3339A053360}"/>
              </a:ext>
            </a:extLst>
          </p:cNvPr>
          <p:cNvGrpSpPr>
            <a:grpSpLocks/>
          </p:cNvGrpSpPr>
          <p:nvPr/>
        </p:nvGrpSpPr>
        <p:grpSpPr bwMode="auto">
          <a:xfrm>
            <a:off x="2468880" y="5786438"/>
            <a:ext cx="4600575" cy="1001712"/>
            <a:chOff x="2814" y="1289"/>
            <a:chExt cx="2898" cy="631"/>
          </a:xfrm>
        </p:grpSpPr>
        <p:sp>
          <p:nvSpPr>
            <p:cNvPr id="38" name="Line 77">
              <a:extLst>
                <a:ext uri="{FF2B5EF4-FFF2-40B4-BE49-F238E27FC236}">
                  <a16:creationId xmlns:a16="http://schemas.microsoft.com/office/drawing/2014/main" id="{B26F6993-E3D1-85CD-648B-A105450B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12B6F46E-387E-C7B6-C0C7-872742BD9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)</a:t>
              </a:r>
            </a:p>
          </p:txBody>
        </p:sp>
        <p:grpSp>
          <p:nvGrpSpPr>
            <p:cNvPr id="40" name="Group 79">
              <a:extLst>
                <a:ext uri="{FF2B5EF4-FFF2-40B4-BE49-F238E27FC236}">
                  <a16:creationId xmlns:a16="http://schemas.microsoft.com/office/drawing/2014/main" id="{738F5923-7F61-8E17-ADBA-37467D553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1289"/>
              <a:ext cx="2772" cy="515"/>
              <a:chOff x="2814" y="1309"/>
              <a:chExt cx="2772" cy="515"/>
            </a:xfrm>
          </p:grpSpPr>
          <p:sp>
            <p:nvSpPr>
              <p:cNvPr id="41" name="Line 80">
                <a:extLst>
                  <a:ext uri="{FF2B5EF4-FFF2-40B4-BE49-F238E27FC236}">
                    <a16:creationId xmlns:a16="http://schemas.microsoft.com/office/drawing/2014/main" id="{EF89E991-6FF5-7D1C-BA31-543B1E0EE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2" name="Line 81">
                <a:extLst>
                  <a:ext uri="{FF2B5EF4-FFF2-40B4-BE49-F238E27FC236}">
                    <a16:creationId xmlns:a16="http://schemas.microsoft.com/office/drawing/2014/main" id="{D571836C-F246-3F51-8057-C819BE518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3" name="Line 82">
                <a:extLst>
                  <a:ext uri="{FF2B5EF4-FFF2-40B4-BE49-F238E27FC236}">
                    <a16:creationId xmlns:a16="http://schemas.microsoft.com/office/drawing/2014/main" id="{BC0B0840-3241-D6B7-DF78-51C647EB2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4" name="Line 83">
                <a:extLst>
                  <a:ext uri="{FF2B5EF4-FFF2-40B4-BE49-F238E27FC236}">
                    <a16:creationId xmlns:a16="http://schemas.microsoft.com/office/drawing/2014/main" id="{C1A5DDC8-4103-DC29-4BDB-D9504A1A3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5" name="Line 84">
                <a:extLst>
                  <a:ext uri="{FF2B5EF4-FFF2-40B4-BE49-F238E27FC236}">
                    <a16:creationId xmlns:a16="http://schemas.microsoft.com/office/drawing/2014/main" id="{705E1D13-26A7-EAD6-BA95-D103E8EE9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6" name="Line 85">
                <a:extLst>
                  <a:ext uri="{FF2B5EF4-FFF2-40B4-BE49-F238E27FC236}">
                    <a16:creationId xmlns:a16="http://schemas.microsoft.com/office/drawing/2014/main" id="{D178493A-1610-5B02-E876-F97C4B973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7" name="Line 86">
                <a:extLst>
                  <a:ext uri="{FF2B5EF4-FFF2-40B4-BE49-F238E27FC236}">
                    <a16:creationId xmlns:a16="http://schemas.microsoft.com/office/drawing/2014/main" id="{D3CFF222-4296-7C33-B67D-B107F6890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8" name="Line 87">
                <a:extLst>
                  <a:ext uri="{FF2B5EF4-FFF2-40B4-BE49-F238E27FC236}">
                    <a16:creationId xmlns:a16="http://schemas.microsoft.com/office/drawing/2014/main" id="{8AEB304D-D666-8659-BE67-99BE43492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9" name="Line 88">
                <a:extLst>
                  <a:ext uri="{FF2B5EF4-FFF2-40B4-BE49-F238E27FC236}">
                    <a16:creationId xmlns:a16="http://schemas.microsoft.com/office/drawing/2014/main" id="{FD9CA0F7-68D7-8586-C435-74B2C9DF9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0" name="Line 89">
                <a:extLst>
                  <a:ext uri="{FF2B5EF4-FFF2-40B4-BE49-F238E27FC236}">
                    <a16:creationId xmlns:a16="http://schemas.microsoft.com/office/drawing/2014/main" id="{22481395-A95C-4B10-5DE8-F19338A34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1" name="Line 90">
                <a:extLst>
                  <a:ext uri="{FF2B5EF4-FFF2-40B4-BE49-F238E27FC236}">
                    <a16:creationId xmlns:a16="http://schemas.microsoft.com/office/drawing/2014/main" id="{9C78C442-D16C-CA41-111C-8B9EE87D5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2" name="Line 91">
                <a:extLst>
                  <a:ext uri="{FF2B5EF4-FFF2-40B4-BE49-F238E27FC236}">
                    <a16:creationId xmlns:a16="http://schemas.microsoft.com/office/drawing/2014/main" id="{F3A9DBF3-4B72-1A82-4936-CB93536F2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3" name="Line 92">
                <a:extLst>
                  <a:ext uri="{FF2B5EF4-FFF2-40B4-BE49-F238E27FC236}">
                    <a16:creationId xmlns:a16="http://schemas.microsoft.com/office/drawing/2014/main" id="{C3E102CA-8453-DBF4-FC9C-B7587F8CD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4" name="Line 93">
                <a:extLst>
                  <a:ext uri="{FF2B5EF4-FFF2-40B4-BE49-F238E27FC236}">
                    <a16:creationId xmlns:a16="http://schemas.microsoft.com/office/drawing/2014/main" id="{1594CEA8-D5AF-5CC2-B8B3-B5A8F9F86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5" name="Line 94">
                <a:extLst>
                  <a:ext uri="{FF2B5EF4-FFF2-40B4-BE49-F238E27FC236}">
                    <a16:creationId xmlns:a16="http://schemas.microsoft.com/office/drawing/2014/main" id="{117D2CDA-2BD4-1BFF-A66F-4270615A6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6" name="Line 95">
                <a:extLst>
                  <a:ext uri="{FF2B5EF4-FFF2-40B4-BE49-F238E27FC236}">
                    <a16:creationId xmlns:a16="http://schemas.microsoft.com/office/drawing/2014/main" id="{29AA5F62-5B89-7C17-586B-6EDAF29D7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graphicFrame>
            <p:nvGraphicFramePr>
              <p:cNvPr id="57" name="Object 96">
                <a:extLst>
                  <a:ext uri="{FF2B5EF4-FFF2-40B4-BE49-F238E27FC236}">
                    <a16:creationId xmlns:a16="http://schemas.microsoft.com/office/drawing/2014/main" id="{05308883-5548-F259-4213-771D1C388C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44" y="1309"/>
              <a:ext cx="596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406080" imgH="177480" progId="Equation.DSMT4">
                      <p:embed/>
                    </p:oleObj>
                  </mc:Choice>
                  <mc:Fallback>
                    <p:oleObj name="Equation" r:id="rId19" imgW="406080" imgH="177480" progId="Equation.DSMT4">
                      <p:embed/>
                      <p:pic>
                        <p:nvPicPr>
                          <p:cNvPr id="8202" name="Object 96">
                            <a:extLst>
                              <a:ext uri="{FF2B5EF4-FFF2-40B4-BE49-F238E27FC236}">
                                <a16:creationId xmlns:a16="http://schemas.microsoft.com/office/drawing/2014/main" id="{DE93C4D3-940E-590A-35BC-50D9EDE9265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4" y="1309"/>
                            <a:ext cx="596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Line 97">
                <a:extLst>
                  <a:ext uri="{FF2B5EF4-FFF2-40B4-BE49-F238E27FC236}">
                    <a16:creationId xmlns:a16="http://schemas.microsoft.com/office/drawing/2014/main" id="{D3BD6922-FEFC-DD07-1A81-38C8EFEB5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9" name="Group 98">
            <a:extLst>
              <a:ext uri="{FF2B5EF4-FFF2-40B4-BE49-F238E27FC236}">
                <a16:creationId xmlns:a16="http://schemas.microsoft.com/office/drawing/2014/main" id="{13EDCB86-938F-C66D-1545-7DE99D91DE81}"/>
              </a:ext>
            </a:extLst>
          </p:cNvPr>
          <p:cNvGrpSpPr>
            <a:grpSpLocks/>
          </p:cNvGrpSpPr>
          <p:nvPr/>
        </p:nvGrpSpPr>
        <p:grpSpPr bwMode="auto">
          <a:xfrm>
            <a:off x="3030855" y="6149975"/>
            <a:ext cx="2133600" cy="960438"/>
            <a:chOff x="3648" y="2496"/>
            <a:chExt cx="1344" cy="605"/>
          </a:xfrm>
        </p:grpSpPr>
        <p:graphicFrame>
          <p:nvGraphicFramePr>
            <p:cNvPr id="60" name="Object 99">
              <a:extLst>
                <a:ext uri="{FF2B5EF4-FFF2-40B4-BE49-F238E27FC236}">
                  <a16:creationId xmlns:a16="http://schemas.microsoft.com/office/drawing/2014/main" id="{1F5422EB-71B7-2D6D-4BB0-35857CE9AC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01520" imgH="177480" progId="Equation.DSMT4">
                    <p:embed/>
                  </p:oleObj>
                </mc:Choice>
                <mc:Fallback>
                  <p:oleObj name="Equation" r:id="rId21" imgW="101520" imgH="177480" progId="Equation.DSMT4">
                    <p:embed/>
                    <p:pic>
                      <p:nvPicPr>
                        <p:cNvPr id="8200" name="Object 99">
                          <a:extLst>
                            <a:ext uri="{FF2B5EF4-FFF2-40B4-BE49-F238E27FC236}">
                              <a16:creationId xmlns:a16="http://schemas.microsoft.com/office/drawing/2014/main" id="{71323334-57F7-E199-C307-A2A32D65B8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Line 100">
              <a:extLst>
                <a:ext uri="{FF2B5EF4-FFF2-40B4-BE49-F238E27FC236}">
                  <a16:creationId xmlns:a16="http://schemas.microsoft.com/office/drawing/2014/main" id="{AAE09AB1-3DF3-7B5D-F2D0-86F40A19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3" name="Text Box 101">
              <a:extLst>
                <a:ext uri="{FF2B5EF4-FFF2-40B4-BE49-F238E27FC236}">
                  <a16:creationId xmlns:a16="http://schemas.microsoft.com/office/drawing/2014/main" id="{9C6C20CC-AE2F-C550-2549-877C1D115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02060"/>
                  </a:solidFill>
                  <a:latin typeface="+mj-lt"/>
                </a:rPr>
                <a:t>(        )</a:t>
              </a:r>
            </a:p>
          </p:txBody>
        </p:sp>
        <p:graphicFrame>
          <p:nvGraphicFramePr>
            <p:cNvPr id="64" name="Object 102">
              <a:extLst>
                <a:ext uri="{FF2B5EF4-FFF2-40B4-BE49-F238E27FC236}">
                  <a16:creationId xmlns:a16="http://schemas.microsoft.com/office/drawing/2014/main" id="{0B3BA570-07E0-6B16-643E-5149C73042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26720" imgH="190440" progId="Equation.DSMT4">
                    <p:embed/>
                  </p:oleObj>
                </mc:Choice>
                <mc:Fallback>
                  <p:oleObj name="Equation" r:id="rId23" imgW="126720" imgH="190440" progId="Equation.DSMT4">
                    <p:embed/>
                    <p:pic>
                      <p:nvPicPr>
                        <p:cNvPr id="8201" name="Object 102">
                          <a:extLst>
                            <a:ext uri="{FF2B5EF4-FFF2-40B4-BE49-F238E27FC236}">
                              <a16:creationId xmlns:a16="http://schemas.microsoft.com/office/drawing/2014/main" id="{5D146C8A-0E22-ADA8-45C3-4B1BF6537C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103">
            <a:extLst>
              <a:ext uri="{FF2B5EF4-FFF2-40B4-BE49-F238E27FC236}">
                <a16:creationId xmlns:a16="http://schemas.microsoft.com/office/drawing/2014/main" id="{C83A3751-12D1-B251-69C2-ED987AF7E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991675"/>
              </p:ext>
            </p:extLst>
          </p:nvPr>
        </p:nvGraphicFramePr>
        <p:xfrm>
          <a:off x="7686993" y="6202363"/>
          <a:ext cx="21209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240" imgH="190440" progId="Equation.DSMT4">
                  <p:embed/>
                </p:oleObj>
              </mc:Choice>
              <mc:Fallback>
                <p:oleObj name="Equation" r:id="rId25" imgW="660240" imgH="190440" progId="Equation.DSMT4">
                  <p:embed/>
                  <p:pic>
                    <p:nvPicPr>
                      <p:cNvPr id="51303" name="Object 103">
                        <a:extLst>
                          <a:ext uri="{FF2B5EF4-FFF2-40B4-BE49-F238E27FC236}">
                            <a16:creationId xmlns:a16="http://schemas.microsoft.com/office/drawing/2014/main" id="{7CB441FA-EBFF-F697-CBE7-9BD9954AB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993" y="6202363"/>
                        <a:ext cx="21209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70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6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L -0.14323 0.0016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38728E-6 L 0.08333 -1.38728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9B9C9BD0-6B83-8B87-D83C-43E0A9523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25181"/>
              </p:ext>
            </p:extLst>
          </p:nvPr>
        </p:nvGraphicFramePr>
        <p:xfrm>
          <a:off x="4119880" y="1808162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266400" progId="Equation.DSMT4">
                  <p:embed/>
                </p:oleObj>
              </mc:Choice>
              <mc:Fallback>
                <p:oleObj name="Equation" r:id="rId3" imgW="1600200" imgH="266400" progId="Equation.DSMT4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327769C3-CE8D-C9C4-CF1C-09CA24BC7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880" y="1808162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>
            <a:extLst>
              <a:ext uri="{FF2B5EF4-FFF2-40B4-BE49-F238E27FC236}">
                <a16:creationId xmlns:a16="http://schemas.microsoft.com/office/drawing/2014/main" id="{B7189166-D804-D71B-BCF8-9EE575B23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2874962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>
                <a:solidFill>
                  <a:srgbClr val="002060"/>
                </a:solidFill>
                <a:latin typeface="+mj-lt"/>
              </a:rPr>
              <a:t>- Nếu m = 1 thì (*) vô nghiệm, </a:t>
            </a:r>
            <a:r>
              <a:rPr lang="vi-VN" sz="3000">
                <a:solidFill>
                  <a:srgbClr val="002060"/>
                </a:solidFill>
                <a:latin typeface="+mj-lt"/>
                <a:sym typeface="Wingdings" pitchFamily="2" charset="2"/>
              </a:rPr>
              <a:t> m = 1 không thỏa mãn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4C92177-4733-E042-AA93-A4654A613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84205"/>
              </p:ext>
            </p:extLst>
          </p:nvPr>
        </p:nvGraphicFramePr>
        <p:xfrm>
          <a:off x="3205480" y="2417762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266400" progId="Equation.DSMT4">
                  <p:embed/>
                </p:oleObj>
              </mc:Choice>
              <mc:Fallback>
                <p:oleObj name="Equation" r:id="rId5" imgW="1701720" imgH="266400" progId="Equation.DSMT4">
                  <p:embed/>
                  <p:pic>
                    <p:nvPicPr>
                      <p:cNvPr id="9219" name="Object 6">
                        <a:extLst>
                          <a:ext uri="{FF2B5EF4-FFF2-40B4-BE49-F238E27FC236}">
                            <a16:creationId xmlns:a16="http://schemas.microsoft.com/office/drawing/2014/main" id="{59B510CA-88C4-B35C-2546-CF921071B8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80" y="2417762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B7EF4C11-9B60-6CD9-447D-1448D296B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3636962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667D219-FD17-8A8C-5D7C-9631AC67E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3319"/>
              </p:ext>
            </p:extLst>
          </p:nvPr>
        </p:nvGraphicFramePr>
        <p:xfrm>
          <a:off x="7701280" y="3713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228600" progId="Equation.DSMT4">
                  <p:embed/>
                </p:oleObj>
              </mc:Choice>
              <mc:Fallback>
                <p:oleObj name="Equation" r:id="rId7" imgW="1079280" imgH="228600" progId="Equation.DSMT4">
                  <p:embed/>
                  <p:pic>
                    <p:nvPicPr>
                      <p:cNvPr id="9220" name="Object 8">
                        <a:extLst>
                          <a:ext uri="{FF2B5EF4-FFF2-40B4-BE49-F238E27FC236}">
                            <a16:creationId xmlns:a16="http://schemas.microsoft.com/office/drawing/2014/main" id="{2AE40763-8CF8-2153-A9D8-77CDA77DF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3713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0B437C7F-4735-3B22-7929-76CB31DB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80" y="4200525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4C9F5EC2-E423-859B-5919-07AD57850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07299"/>
              </p:ext>
            </p:extLst>
          </p:nvPr>
        </p:nvGraphicFramePr>
        <p:xfrm>
          <a:off x="4658043" y="4291012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9221" name="Object 10">
                        <a:extLst>
                          <a:ext uri="{FF2B5EF4-FFF2-40B4-BE49-F238E27FC236}">
                            <a16:creationId xmlns:a16="http://schemas.microsoft.com/office/drawing/2014/main" id="{F199AE86-6D16-43B9-90AE-CDF1B7A48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043" y="4291012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120CCB4E-5C19-9B91-92FE-2387FC570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47309"/>
              </p:ext>
            </p:extLst>
          </p:nvPr>
        </p:nvGraphicFramePr>
        <p:xfrm>
          <a:off x="7007543" y="4246562"/>
          <a:ext cx="320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190440" progId="Equation.DSMT4">
                  <p:embed/>
                </p:oleObj>
              </mc:Choice>
              <mc:Fallback>
                <p:oleObj name="Equation" r:id="rId11" imgW="1295280" imgH="190440" progId="Equation.DSMT4">
                  <p:embed/>
                  <p:pic>
                    <p:nvPicPr>
                      <p:cNvPr id="9222" name="Object 11">
                        <a:extLst>
                          <a:ext uri="{FF2B5EF4-FFF2-40B4-BE49-F238E27FC236}">
                            <a16:creationId xmlns:a16="http://schemas.microsoft.com/office/drawing/2014/main" id="{2DB5CFA5-0512-0BD8-F169-B7AFF1F82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43" y="4246562"/>
                        <a:ext cx="32083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id="{D3E5FEA4-000A-481B-88A8-45B21F63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280" y="4779962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dirty="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4517CD0D-93A3-274E-6058-5455C0ADF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56752"/>
              </p:ext>
            </p:extLst>
          </p:nvPr>
        </p:nvGraphicFramePr>
        <p:xfrm>
          <a:off x="7701280" y="4856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280" imgH="228600" progId="Equation.DSMT4">
                  <p:embed/>
                </p:oleObj>
              </mc:Choice>
              <mc:Fallback>
                <p:oleObj name="Equation" r:id="rId13" imgW="1079280" imgH="228600" progId="Equation.DSMT4">
                  <p:embed/>
                  <p:pic>
                    <p:nvPicPr>
                      <p:cNvPr id="9223" name="Object 13">
                        <a:extLst>
                          <a:ext uri="{FF2B5EF4-FFF2-40B4-BE49-F238E27FC236}">
                            <a16:creationId xmlns:a16="http://schemas.microsoft.com/office/drawing/2014/main" id="{90F96E1C-6051-F236-0B7F-781035BA5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4856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>
            <a:extLst>
              <a:ext uri="{FF2B5EF4-FFF2-40B4-BE49-F238E27FC236}">
                <a16:creationId xmlns:a16="http://schemas.microsoft.com/office/drawing/2014/main" id="{E373F4BF-703E-80D9-94B0-D9FD6FA8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80" y="5313362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76B82A3A-DC10-B714-3860-5C39BAD45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71889"/>
              </p:ext>
            </p:extLst>
          </p:nvPr>
        </p:nvGraphicFramePr>
        <p:xfrm>
          <a:off x="4581843" y="5403850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228600" progId="Equation.DSMT4">
                  <p:embed/>
                </p:oleObj>
              </mc:Choice>
              <mc:Fallback>
                <p:oleObj name="Equation" r:id="rId15" imgW="736560" imgH="228600" progId="Equation.DSMT4">
                  <p:embed/>
                  <p:pic>
                    <p:nvPicPr>
                      <p:cNvPr id="9224" name="Object 15">
                        <a:extLst>
                          <a:ext uri="{FF2B5EF4-FFF2-40B4-BE49-F238E27FC236}">
                            <a16:creationId xmlns:a16="http://schemas.microsoft.com/office/drawing/2014/main" id="{05701595-0C4E-35D9-666E-6FB58B4F4F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843" y="5403850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62FEFD52-3D5B-C329-1034-182BD2C0D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291785"/>
              </p:ext>
            </p:extLst>
          </p:nvPr>
        </p:nvGraphicFramePr>
        <p:xfrm>
          <a:off x="7053580" y="5359400"/>
          <a:ext cx="32702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480" imgH="190440" progId="Equation.DSMT4">
                  <p:embed/>
                </p:oleObj>
              </mc:Choice>
              <mc:Fallback>
                <p:oleObj name="Equation" r:id="rId16" imgW="1320480" imgH="190440" progId="Equation.DSMT4">
                  <p:embed/>
                  <p:pic>
                    <p:nvPicPr>
                      <p:cNvPr id="9225" name="Object 16">
                        <a:extLst>
                          <a:ext uri="{FF2B5EF4-FFF2-40B4-BE49-F238E27FC236}">
                            <a16:creationId xmlns:a16="http://schemas.microsoft.com/office/drawing/2014/main" id="{2C592126-7940-659E-374E-B8A8F725E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580" y="5359400"/>
                        <a:ext cx="32702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7">
            <a:extLst>
              <a:ext uri="{FF2B5EF4-FFF2-40B4-BE49-F238E27FC236}">
                <a16:creationId xmlns:a16="http://schemas.microsoft.com/office/drawing/2014/main" id="{AD7238A5-9FB9-6669-52A8-2C35759A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880" y="6151562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i="1" u="sng">
                <a:solidFill>
                  <a:srgbClr val="002060"/>
                </a:solidFill>
                <a:latin typeface="+mj-lt"/>
              </a:rPr>
              <a:t>Đáp số:</a:t>
            </a:r>
            <a:r>
              <a:rPr lang="vi-VN" sz="3200" i="1">
                <a:solidFill>
                  <a:srgbClr val="002060"/>
                </a:solidFill>
                <a:latin typeface="+mj-lt"/>
              </a:rPr>
              <a:t>  Không có giá trị nào của m thỏa mãn</a:t>
            </a:r>
            <a:endParaRPr lang="vi-VN" sz="3200" i="1">
              <a:solidFill>
                <a:srgbClr val="002060"/>
              </a:solidFill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046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746" y="3586131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86128"/>
              </p:ext>
            </p:extLst>
          </p:nvPr>
        </p:nvGraphicFramePr>
        <p:xfrm>
          <a:off x="4716840" y="2915459"/>
          <a:ext cx="4347648" cy="6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53800" progId="Equation.DSMT4">
                  <p:embed/>
                </p:oleObj>
              </mc:Choice>
              <mc:Fallback>
                <p:oleObj name="Equation" r:id="rId3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840" y="2915459"/>
                        <a:ext cx="4347648" cy="6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49211"/>
              </p:ext>
            </p:extLst>
          </p:nvPr>
        </p:nvGraphicFramePr>
        <p:xfrm>
          <a:off x="1795400" y="3681134"/>
          <a:ext cx="80962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400" y="3681134"/>
                        <a:ext cx="80962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8393"/>
              </p:ext>
            </p:extLst>
          </p:nvPr>
        </p:nvGraphicFramePr>
        <p:xfrm>
          <a:off x="1063486" y="4680101"/>
          <a:ext cx="1361530" cy="4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486" y="4680101"/>
                        <a:ext cx="1361530" cy="41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51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(đ)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19" y="3942467"/>
            <a:ext cx="1151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đ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27493"/>
              </p:ext>
            </p:extLst>
          </p:nvPr>
        </p:nvGraphicFramePr>
        <p:xfrm>
          <a:off x="1825924" y="2920180"/>
          <a:ext cx="5689162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253800" progId="Equation.DSMT4">
                  <p:embed/>
                </p:oleObj>
              </mc:Choice>
              <mc:Fallback>
                <p:oleObj name="Equation" r:id="rId3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924" y="2920180"/>
                        <a:ext cx="5689162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7591"/>
              </p:ext>
            </p:extLst>
          </p:nvPr>
        </p:nvGraphicFramePr>
        <p:xfrm>
          <a:off x="3088177" y="2435000"/>
          <a:ext cx="3991411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9680" imgH="520560" progId="Equation.DSMT4">
                  <p:embed/>
                </p:oleObj>
              </mc:Choice>
              <mc:Fallback>
                <p:oleObj name="Equation" r:id="rId5" imgW="3649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8177" y="2435000"/>
                        <a:ext cx="3991411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53881"/>
              </p:ext>
            </p:extLst>
          </p:nvPr>
        </p:nvGraphicFramePr>
        <p:xfrm>
          <a:off x="9891651" y="3467610"/>
          <a:ext cx="1365257" cy="4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91651" y="3467610"/>
                        <a:ext cx="1365257" cy="41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32104"/>
              </p:ext>
            </p:extLst>
          </p:nvPr>
        </p:nvGraphicFramePr>
        <p:xfrm>
          <a:off x="2065600" y="4024538"/>
          <a:ext cx="5905583" cy="10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63480" imgH="431640" progId="Equation.DSMT4">
                  <p:embed/>
                </p:oleObj>
              </mc:Choice>
              <mc:Fallback>
                <p:oleObj name="Equation" r:id="rId9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5600" y="4024538"/>
                        <a:ext cx="5905583" cy="10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662"/>
              </p:ext>
            </p:extLst>
          </p:nvPr>
        </p:nvGraphicFramePr>
        <p:xfrm>
          <a:off x="9939621" y="5530909"/>
          <a:ext cx="1355968" cy="4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39621" y="5530909"/>
                        <a:ext cx="1355968" cy="4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32">
            <a:off x="1818207" y="2345186"/>
            <a:ext cx="4887913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00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718138"/>
            <a:ext cx="4100513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00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6" y="2584173"/>
            <a:ext cx="5143500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00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0" y="2869455"/>
            <a:ext cx="4887913" cy="3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007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9" y="2987811"/>
            <a:ext cx="6984707" cy="3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008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9" y="440049"/>
            <a:ext cx="5949500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j0232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3059906"/>
            <a:ext cx="10715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age001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4167187"/>
            <a:ext cx="2155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3303" y="2106674"/>
            <a:ext cx="58859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các câu trắc nghiệm đã học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30;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36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giờ sau: Phương trình</a:t>
            </a:r>
          </a:p>
          <a:p>
            <a:pPr algn="just"/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bậc nhất hai ẩn.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1038" b="21038"/>
          <a:stretch/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4532" y="439271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5" y="1905001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78"/>
            <a:ext cx="2731229" cy="273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25" y="1201271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44756" y="2011020"/>
            <a:ext cx="830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VNI-Allegie" pitchFamily="2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1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ra.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</a:rPr>
              <a:t> 6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68758" y="1249020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>
            <a:hlinkClick r:id="rId3" action="ppaction://hlinksldjump"/>
          </p:cNvPr>
          <p:cNvSpPr/>
          <p:nvPr/>
        </p:nvSpPr>
        <p:spPr>
          <a:xfrm>
            <a:off x="3595890" y="1264025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Hexagon 7">
            <a:hlinkClick r:id="rId4" action="ppaction://hlinksldjump"/>
          </p:cNvPr>
          <p:cNvSpPr/>
          <p:nvPr/>
        </p:nvSpPr>
        <p:spPr>
          <a:xfrm>
            <a:off x="5733973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Hexagon 8">
            <a:hlinkClick r:id="rId5" action="ppaction://hlinksldjump"/>
          </p:cNvPr>
          <p:cNvSpPr/>
          <p:nvPr/>
        </p:nvSpPr>
        <p:spPr>
          <a:xfrm>
            <a:off x="7912397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Hexagon 9">
            <a:hlinkClick r:id="rId6" action="ppaction://hlinksldjump"/>
          </p:cNvPr>
          <p:cNvSpPr/>
          <p:nvPr/>
        </p:nvSpPr>
        <p:spPr>
          <a:xfrm>
            <a:off x="3596304" y="2115091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1" name="Hexagon 10">
            <a:hlinkClick r:id="rId7" action="ppaction://hlinksldjump"/>
          </p:cNvPr>
          <p:cNvSpPr/>
          <p:nvPr/>
        </p:nvSpPr>
        <p:spPr>
          <a:xfrm>
            <a:off x="5735700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Hexagon 11">
            <a:hlinkClick r:id="rId8" action="ppaction://hlinksldjump"/>
          </p:cNvPr>
          <p:cNvSpPr/>
          <p:nvPr/>
        </p:nvSpPr>
        <p:spPr>
          <a:xfrm>
            <a:off x="7912397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6BD036F3-FAE2-491C-9C4C-0BA75BBEC775}"/>
              </a:ext>
            </a:extLst>
          </p:cNvPr>
          <p:cNvSpPr/>
          <p:nvPr/>
        </p:nvSpPr>
        <p:spPr>
          <a:xfrm>
            <a:off x="32647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BED1DC7-B2ED-4574-A596-DEB21E3FB3F2}"/>
              </a:ext>
            </a:extLst>
          </p:cNvPr>
          <p:cNvSpPr/>
          <p:nvPr/>
        </p:nvSpPr>
        <p:spPr>
          <a:xfrm>
            <a:off x="54145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B1CA905-BDA8-4033-BEB0-A85499EEFD12}"/>
              </a:ext>
            </a:extLst>
          </p:cNvPr>
          <p:cNvSpPr/>
          <p:nvPr/>
        </p:nvSpPr>
        <p:spPr>
          <a:xfrm>
            <a:off x="43446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DA465A9-2C09-4279-87D5-73F2E6CA2560}"/>
              </a:ext>
            </a:extLst>
          </p:cNvPr>
          <p:cNvSpPr/>
          <p:nvPr/>
        </p:nvSpPr>
        <p:spPr>
          <a:xfrm>
            <a:off x="648268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BB65BC7-F418-4C2E-90FB-3E094B6B6B74}"/>
              </a:ext>
            </a:extLst>
          </p:cNvPr>
          <p:cNvSpPr/>
          <p:nvPr/>
        </p:nvSpPr>
        <p:spPr>
          <a:xfrm>
            <a:off x="7585347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94B3BBC-D83A-4A6F-BE23-BAE63C0F10CB}"/>
              </a:ext>
            </a:extLst>
          </p:cNvPr>
          <p:cNvSpPr/>
          <p:nvPr/>
        </p:nvSpPr>
        <p:spPr>
          <a:xfrm>
            <a:off x="86611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2AEE57F6-9998-4B87-840B-147AF832E796}"/>
              </a:ext>
            </a:extLst>
          </p:cNvPr>
          <p:cNvSpPr/>
          <p:nvPr/>
        </p:nvSpPr>
        <p:spPr>
          <a:xfrm>
            <a:off x="3241941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53E13207-D457-4066-A895-9F77FA402238}"/>
              </a:ext>
            </a:extLst>
          </p:cNvPr>
          <p:cNvSpPr/>
          <p:nvPr/>
        </p:nvSpPr>
        <p:spPr>
          <a:xfrm>
            <a:off x="4364272" y="297107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03D0E891-2DDC-45A1-895E-06D2E4A94B47}"/>
              </a:ext>
            </a:extLst>
          </p:cNvPr>
          <p:cNvSpPr/>
          <p:nvPr/>
        </p:nvSpPr>
        <p:spPr>
          <a:xfrm>
            <a:off x="5414507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D754829-03AC-41D3-A7F0-D30103BB4D6C}"/>
              </a:ext>
            </a:extLst>
          </p:cNvPr>
          <p:cNvSpPr/>
          <p:nvPr/>
        </p:nvSpPr>
        <p:spPr>
          <a:xfrm>
            <a:off x="6490268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D8B5633B-CA1B-47DB-B2E3-6207E4BBC666}"/>
              </a:ext>
            </a:extLst>
          </p:cNvPr>
          <p:cNvSpPr/>
          <p:nvPr/>
        </p:nvSpPr>
        <p:spPr>
          <a:xfrm>
            <a:off x="7585346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4C583A4-7FE4-47EA-8932-72442A211621}"/>
              </a:ext>
            </a:extLst>
          </p:cNvPr>
          <p:cNvSpPr/>
          <p:nvPr/>
        </p:nvSpPr>
        <p:spPr>
          <a:xfrm>
            <a:off x="8612258" y="2970911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Go Forward or Next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4DD71C1-02B2-4F63-AEF1-297FC707E036}"/>
              </a:ext>
            </a:extLst>
          </p:cNvPr>
          <p:cNvSpPr/>
          <p:nvPr/>
        </p:nvSpPr>
        <p:spPr>
          <a:xfrm>
            <a:off x="10530348" y="5796116"/>
            <a:ext cx="1661652" cy="10618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60868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2286" y="330552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/>
          </p:cNvPr>
          <p:cNvSpPr/>
          <p:nvPr/>
        </p:nvSpPr>
        <p:spPr>
          <a:xfrm>
            <a:off x="1390929" y="5672172"/>
            <a:ext cx="1249032" cy="802370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9987"/>
              </p:ext>
            </p:extLst>
          </p:nvPr>
        </p:nvGraphicFramePr>
        <p:xfrm>
          <a:off x="2516565" y="2638506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6565" y="2638506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47297"/>
              </p:ext>
            </p:extLst>
          </p:nvPr>
        </p:nvGraphicFramePr>
        <p:xfrm>
          <a:off x="7518524" y="2663195"/>
          <a:ext cx="1423206" cy="55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8524" y="2663195"/>
                        <a:ext cx="1423206" cy="550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0926" y="433560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7762"/>
              </p:ext>
            </p:extLst>
          </p:nvPr>
        </p:nvGraphicFramePr>
        <p:xfrm>
          <a:off x="4008805" y="4427573"/>
          <a:ext cx="1743943" cy="48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8805" y="4427573"/>
                        <a:ext cx="1743943" cy="48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785"/>
              </p:ext>
            </p:extLst>
          </p:nvPr>
        </p:nvGraphicFramePr>
        <p:xfrm>
          <a:off x="8185076" y="4422050"/>
          <a:ext cx="2408867" cy="48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03040" progId="Equation.DSMT4">
                  <p:embed/>
                </p:oleObj>
              </mc:Choice>
              <mc:Fallback>
                <p:oleObj name="Equation" r:id="rId11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85076" y="4422050"/>
                        <a:ext cx="2408867" cy="48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8850"/>
              </p:ext>
            </p:extLst>
          </p:nvPr>
        </p:nvGraphicFramePr>
        <p:xfrm>
          <a:off x="2055923" y="4360854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53800" progId="Equation.DSMT4">
                  <p:embed/>
                </p:oleObj>
              </mc:Choice>
              <mc:Fallback>
                <p:oleObj name="Equation" r:id="rId13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5923" y="4360854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16453"/>
              </p:ext>
            </p:extLst>
          </p:nvPr>
        </p:nvGraphicFramePr>
        <p:xfrm>
          <a:off x="6771286" y="486643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71286" y="4866438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58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4" y="287767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285" y="371139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851075"/>
            <a:ext cx="1042555" cy="87451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285" y="465418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70982"/>
              </p:ext>
            </p:extLst>
          </p:nvPr>
        </p:nvGraphicFramePr>
        <p:xfrm>
          <a:off x="7540383" y="472904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0383" y="472904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73547"/>
              </p:ext>
            </p:extLst>
          </p:nvPr>
        </p:nvGraphicFramePr>
        <p:xfrm>
          <a:off x="4276170" y="2957429"/>
          <a:ext cx="1345008" cy="50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6170" y="2957429"/>
                        <a:ext cx="1345008" cy="50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89236"/>
              </p:ext>
            </p:extLst>
          </p:nvPr>
        </p:nvGraphicFramePr>
        <p:xfrm>
          <a:off x="6106887" y="2967527"/>
          <a:ext cx="1345008" cy="4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06887" y="2967527"/>
                        <a:ext cx="1345008" cy="4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78916"/>
              </p:ext>
            </p:extLst>
          </p:nvPr>
        </p:nvGraphicFramePr>
        <p:xfrm>
          <a:off x="9468447" y="472802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68447" y="472802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9981"/>
              </p:ext>
            </p:extLst>
          </p:nvPr>
        </p:nvGraphicFramePr>
        <p:xfrm>
          <a:off x="1985945" y="4771338"/>
          <a:ext cx="2008303" cy="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5945" y="4771338"/>
                        <a:ext cx="2008303" cy="51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7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2018</Words>
  <Application>Microsoft Office PowerPoint</Application>
  <PresentationFormat>Widescreen</PresentationFormat>
  <Paragraphs>272</Paragraphs>
  <Slides>49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Constantia</vt:lpstr>
      <vt:lpstr>Franklin Gothic Book</vt:lpstr>
      <vt:lpstr>Rtim</vt:lpstr>
      <vt:lpstr>Times New Roman</vt:lpstr>
      <vt:lpstr>VNI-Allegie</vt:lpstr>
      <vt:lpstr>Wingdings 2</vt:lpstr>
      <vt:lpstr>Flow</vt:lpstr>
      <vt:lpstr>Equation</vt:lpstr>
      <vt:lpstr>MathType 5.0 Equation</vt:lpstr>
      <vt:lpstr>PowerPoint Presentation</vt:lpstr>
      <vt:lpstr>PowerPoint Presentation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vận dụng.</vt:lpstr>
      <vt:lpstr>Phần vận dụng.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2021-06-07T18:23:58Z</dcterms:created>
  <dcterms:modified xsi:type="dcterms:W3CDTF">2024-07-26T06:27:22Z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