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570" r:id="rId2"/>
    <p:sldId id="368" r:id="rId3"/>
    <p:sldId id="384" r:id="rId4"/>
    <p:sldId id="591" r:id="rId5"/>
    <p:sldId id="602" r:id="rId6"/>
    <p:sldId id="603" r:id="rId7"/>
    <p:sldId id="627" r:id="rId8"/>
    <p:sldId id="604" r:id="rId9"/>
    <p:sldId id="628" r:id="rId10"/>
    <p:sldId id="605" r:id="rId11"/>
    <p:sldId id="629" r:id="rId12"/>
    <p:sldId id="606" r:id="rId13"/>
    <p:sldId id="630" r:id="rId14"/>
    <p:sldId id="607" r:id="rId15"/>
    <p:sldId id="631" r:id="rId16"/>
    <p:sldId id="573" r:id="rId17"/>
    <p:sldId id="601" r:id="rId18"/>
    <p:sldId id="578" r:id="rId19"/>
    <p:sldId id="608" r:id="rId20"/>
    <p:sldId id="624" r:id="rId21"/>
    <p:sldId id="620" r:id="rId22"/>
    <p:sldId id="625" r:id="rId23"/>
    <p:sldId id="622" r:id="rId24"/>
    <p:sldId id="579" r:id="rId25"/>
    <p:sldId id="614" r:id="rId26"/>
    <p:sldId id="623" r:id="rId27"/>
    <p:sldId id="615" r:id="rId28"/>
    <p:sldId id="381" r:id="rId29"/>
    <p:sldId id="382"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AB51E-7BD1-A18E-3CA3-67A2867E2C59}" name="Hung Pham" initials="HP" userId="e50903cc352feb4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FF"/>
    <a:srgbClr val="FFECAF"/>
    <a:srgbClr val="FF4FFF"/>
    <a:srgbClr val="CC00CC"/>
    <a:srgbClr val="7F7F7F"/>
    <a:srgbClr val="E6E6E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62" d="100"/>
          <a:sy n="62" d="100"/>
        </p:scale>
        <p:origin x="-788"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10/9/2024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17.bin"/><Relationship Id="rId18" Type="http://schemas.openxmlformats.org/officeDocument/2006/relationships/image" Target="../media/image21.wmf"/><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19.bin"/><Relationship Id="rId2" Type="http://schemas.microsoft.com/office/2007/relationships/media" Target="../media/media1.mp3"/><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5.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18.bin"/><Relationship Id="rId10" Type="http://schemas.openxmlformats.org/officeDocument/2006/relationships/slideLayout" Target="../slideLayouts/slideLayout1.xml"/><Relationship Id="rId19" Type="http://schemas.openxmlformats.org/officeDocument/2006/relationships/oleObject" Target="../embeddings/oleObject20.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21.bin"/><Relationship Id="rId18" Type="http://schemas.openxmlformats.org/officeDocument/2006/relationships/image" Target="../media/image21.wmf"/><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23.bin"/><Relationship Id="rId2" Type="http://schemas.microsoft.com/office/2007/relationships/media" Target="../media/media1.mp3"/><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6.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22.bin"/><Relationship Id="rId10" Type="http://schemas.openxmlformats.org/officeDocument/2006/relationships/slideLayout" Target="../slideLayouts/slideLayout1.xml"/><Relationship Id="rId19" Type="http://schemas.openxmlformats.org/officeDocument/2006/relationships/oleObject" Target="../embeddings/oleObject24.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25.bin"/><Relationship Id="rId18" Type="http://schemas.openxmlformats.org/officeDocument/2006/relationships/image" Target="../media/image25.wmf"/><Relationship Id="rId3" Type="http://schemas.openxmlformats.org/officeDocument/2006/relationships/audio" Target="../media/media1.mp3"/><Relationship Id="rId21" Type="http://schemas.openxmlformats.org/officeDocument/2006/relationships/image" Target="../media/image37.png"/><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27.bin"/><Relationship Id="rId2" Type="http://schemas.microsoft.com/office/2007/relationships/media" Target="../media/media1.mp3"/><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7.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26.bin"/><Relationship Id="rId10" Type="http://schemas.openxmlformats.org/officeDocument/2006/relationships/slideLayout" Target="../slideLayouts/slideLayout1.xml"/><Relationship Id="rId19" Type="http://schemas.openxmlformats.org/officeDocument/2006/relationships/oleObject" Target="../embeddings/oleObject28.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29.bin"/><Relationship Id="rId18" Type="http://schemas.openxmlformats.org/officeDocument/2006/relationships/image" Target="../media/image25.wmf"/><Relationship Id="rId3" Type="http://schemas.openxmlformats.org/officeDocument/2006/relationships/audio" Target="../media/media1.mp3"/><Relationship Id="rId21" Type="http://schemas.openxmlformats.org/officeDocument/2006/relationships/image" Target="../media/image37.png"/><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31.bin"/><Relationship Id="rId2" Type="http://schemas.microsoft.com/office/2007/relationships/media" Target="../media/media1.mp3"/><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8.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30.bin"/><Relationship Id="rId10" Type="http://schemas.openxmlformats.org/officeDocument/2006/relationships/slideLayout" Target="../slideLayouts/slideLayout1.xml"/><Relationship Id="rId19" Type="http://schemas.openxmlformats.org/officeDocument/2006/relationships/oleObject" Target="../embeddings/oleObject32.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33.bin"/><Relationship Id="rId18" Type="http://schemas.openxmlformats.org/officeDocument/2006/relationships/image" Target="../media/image29.wmf"/><Relationship Id="rId3" Type="http://schemas.openxmlformats.org/officeDocument/2006/relationships/audio" Target="../media/media1.mp3"/><Relationship Id="rId21" Type="http://schemas.openxmlformats.org/officeDocument/2006/relationships/image" Target="../media/image42.png"/><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35.bin"/><Relationship Id="rId2" Type="http://schemas.microsoft.com/office/2007/relationships/media" Target="../media/media1.mp3"/><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9.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34.bin"/><Relationship Id="rId10" Type="http://schemas.openxmlformats.org/officeDocument/2006/relationships/slideLayout" Target="../slideLayouts/slideLayout1.xml"/><Relationship Id="rId19" Type="http://schemas.openxmlformats.org/officeDocument/2006/relationships/oleObject" Target="../embeddings/oleObject36.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27.wmf"/></Relationships>
</file>

<file path=ppt/slides/_rels/slide15.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37.bin"/><Relationship Id="rId18" Type="http://schemas.openxmlformats.org/officeDocument/2006/relationships/image" Target="../media/image29.wmf"/><Relationship Id="rId3" Type="http://schemas.openxmlformats.org/officeDocument/2006/relationships/audio" Target="../media/media1.mp3"/><Relationship Id="rId21" Type="http://schemas.openxmlformats.org/officeDocument/2006/relationships/image" Target="../media/image42.png"/><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39.bin"/><Relationship Id="rId2" Type="http://schemas.microsoft.com/office/2007/relationships/media" Target="../media/media1.mp3"/><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10.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38.bin"/><Relationship Id="rId10" Type="http://schemas.openxmlformats.org/officeDocument/2006/relationships/slideLayout" Target="../slideLayouts/slideLayout1.xml"/><Relationship Id="rId19" Type="http://schemas.openxmlformats.org/officeDocument/2006/relationships/oleObject" Target="../embeddings/oleObject40.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34.png"/><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1.bin"/><Relationship Id="rId5" Type="http://schemas.microsoft.com/office/2007/relationships/hdphoto" Target="../media/hdphoto1.wdp"/><Relationship Id="rId4" Type="http://schemas.openxmlformats.org/officeDocument/2006/relationships/image" Target="../media/image35.png"/><Relationship Id="rId9" Type="http://schemas.openxmlformats.org/officeDocument/2006/relationships/image" Target="../media/image33.wmf"/></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0.png"/><Relationship Id="rId5" Type="http://schemas.microsoft.com/office/2007/relationships/media" Target="../media/media3.mp3"/><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1.bin"/><Relationship Id="rId18" Type="http://schemas.openxmlformats.org/officeDocument/2006/relationships/image" Target="../media/image13.wmf"/><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3.bin"/><Relationship Id="rId2" Type="http://schemas.microsoft.com/office/2007/relationships/media" Target="../media/media1.mp3"/><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1.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2.bin"/><Relationship Id="rId10" Type="http://schemas.openxmlformats.org/officeDocument/2006/relationships/slideLayout" Target="../slideLayouts/slideLayout1.xml"/><Relationship Id="rId19" Type="http://schemas.openxmlformats.org/officeDocument/2006/relationships/oleObject" Target="../embeddings/oleObject4.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5.bin"/><Relationship Id="rId18" Type="http://schemas.openxmlformats.org/officeDocument/2006/relationships/image" Target="../media/image13.wmf"/><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7.bin"/><Relationship Id="rId2" Type="http://schemas.microsoft.com/office/2007/relationships/media" Target="../media/media1.mp3"/><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2.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6.bin"/><Relationship Id="rId10" Type="http://schemas.openxmlformats.org/officeDocument/2006/relationships/slideLayout" Target="../slideLayouts/slideLayout1.xml"/><Relationship Id="rId19" Type="http://schemas.openxmlformats.org/officeDocument/2006/relationships/oleObject" Target="../embeddings/oleObject8.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9.bin"/><Relationship Id="rId18" Type="http://schemas.openxmlformats.org/officeDocument/2006/relationships/image" Target="../media/image17.wmf"/><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11.bin"/><Relationship Id="rId2" Type="http://schemas.microsoft.com/office/2007/relationships/media" Target="../media/media1.mp3"/><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3.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10.bin"/><Relationship Id="rId10" Type="http://schemas.openxmlformats.org/officeDocument/2006/relationships/slideLayout" Target="../slideLayouts/slideLayout1.xml"/><Relationship Id="rId19" Type="http://schemas.openxmlformats.org/officeDocument/2006/relationships/oleObject" Target="../embeddings/oleObject12.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oleObject" Target="../embeddings/oleObject13.bin"/><Relationship Id="rId18" Type="http://schemas.openxmlformats.org/officeDocument/2006/relationships/image" Target="../media/image17.wmf"/><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0.png"/><Relationship Id="rId17" Type="http://schemas.openxmlformats.org/officeDocument/2006/relationships/oleObject" Target="../embeddings/oleObject15.bin"/><Relationship Id="rId2" Type="http://schemas.microsoft.com/office/2007/relationships/media" Target="../media/media1.mp3"/><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4.vml"/><Relationship Id="rId6" Type="http://schemas.microsoft.com/office/2007/relationships/media" Target="../media/media3.mp3"/><Relationship Id="rId11" Type="http://schemas.openxmlformats.org/officeDocument/2006/relationships/image" Target="../media/image9.png"/><Relationship Id="rId5" Type="http://schemas.openxmlformats.org/officeDocument/2006/relationships/audio" Target="../media/media2.mp3"/><Relationship Id="rId15" Type="http://schemas.openxmlformats.org/officeDocument/2006/relationships/oleObject" Target="../embeddings/oleObject14.bin"/><Relationship Id="rId10" Type="http://schemas.openxmlformats.org/officeDocument/2006/relationships/slideLayout" Target="../slideLayouts/slideLayout1.xml"/><Relationship Id="rId19" Type="http://schemas.openxmlformats.org/officeDocument/2006/relationships/oleObject" Target="../embeddings/oleObject16.bin"/><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10"/>
            <a:ext cx="12191999" cy="6857991"/>
          </a:xfrm>
          <a:prstGeom prst="rect">
            <a:avLst/>
          </a:prstGeom>
        </p:spPr>
      </p:pic>
      <p:sp>
        <p:nvSpPr>
          <p:cNvPr id="10" name="Hộp Văn bản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BC2202BE-FB57-4E81-83EF-0EA40E864761}"/>
              </a:ext>
            </a:extLst>
          </p:cNvPr>
          <p:cNvSpPr txBox="1"/>
          <p:nvPr/>
        </p:nvSpPr>
        <p:spPr>
          <a:xfrm>
            <a:off x="-175324" y="311002"/>
            <a:ext cx="12185905" cy="1015663"/>
          </a:xfrm>
          <a:prstGeom prst="rect">
            <a:avLst/>
          </a:prstGeom>
          <a:noFill/>
        </p:spPr>
        <p:txBody>
          <a:bodyPr wrap="square" rtlCol="0">
            <a:spAutoFit/>
          </a:bodyPr>
          <a:lstStyle/>
          <a:p>
            <a:pPr algn="ctr" defTabSz="914377">
              <a:spcAft>
                <a:spcPts val="600"/>
              </a:spcAft>
            </a:pPr>
            <a:r>
              <a:rPr lang="en-US" sz="6000" b="1">
                <a:solidFill>
                  <a:srgbClr val="FF0000"/>
                </a:solidFill>
                <a:latin typeface="Times New Roman" panose="02020603050405020304" pitchFamily="18" charset="0"/>
                <a:cs typeface="Times New Roman" panose="02020603050405020304" pitchFamily="18" charset="0"/>
              </a:rPr>
              <a:t>TOÁN 9 - CÁNH DIỀU</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NĂM HỌC</a:t>
            </a:r>
            <a:r>
              <a:rPr lang="en-US" sz="4000" b="1">
                <a:solidFill>
                  <a:srgbClr val="002060"/>
                </a:solidFill>
                <a:latin typeface="Times New Roman" panose="02020603050405020304" pitchFamily="18" charset="0"/>
                <a:cs typeface="Times New Roman" panose="02020603050405020304" pitchFamily="18" charset="0"/>
              </a:rPr>
              <a:t>: 2024 - 2025</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88617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2"/>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59364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Câu 3</a:t>
            </a:r>
            <a:r>
              <a:rPr lang="vi-VN" sz="2800">
                <a:latin typeface="Times New Roman" pitchFamily="18" charset="0"/>
                <a:cs typeface="Times New Roman" pitchFamily="18" charset="0"/>
              </a:rPr>
              <a:t>: </a:t>
            </a:r>
            <a:r>
              <a:rPr lang="nl-NL" sz="2800">
                <a:latin typeface="Times New Roman" pitchFamily="18" charset="0"/>
                <a:cs typeface="Times New Roman" pitchFamily="18" charset="0"/>
              </a:rPr>
              <a:t>Cho </a:t>
            </a:r>
            <a:r>
              <a:rPr lang="nl-NL" sz="2800" i="1">
                <a:latin typeface="Times New Roman" pitchFamily="18" charset="0"/>
                <a:cs typeface="Times New Roman" pitchFamily="18" charset="0"/>
              </a:rPr>
              <a:t>a</a:t>
            </a:r>
            <a:r>
              <a:rPr lang="nl-NL" sz="2800">
                <a:latin typeface="Times New Roman" pitchFamily="18" charset="0"/>
                <a:cs typeface="Times New Roman" pitchFamily="18" charset="0"/>
              </a:rPr>
              <a:t> ≤ </a:t>
            </a:r>
            <a:r>
              <a:rPr lang="nl-NL" sz="2800" i="1">
                <a:latin typeface="Times New Roman" pitchFamily="18" charset="0"/>
                <a:cs typeface="Times New Roman" pitchFamily="18" charset="0"/>
              </a:rPr>
              <a:t>b</a:t>
            </a:r>
            <a:r>
              <a:rPr lang="nl-NL" sz="2800">
                <a:latin typeface="Times New Roman" pitchFamily="18" charset="0"/>
                <a:cs typeface="Times New Roman" pitchFamily="18" charset="0"/>
              </a:rPr>
              <a:t>. Bất đẳng thức nào sau đây là đúng ?</a:t>
            </a:r>
            <a:endParaRPr lang="en-US" sz="2800">
              <a:latin typeface="Times New Roman" pitchFamily="18" charset="0"/>
              <a:cs typeface="Times New Roman" pitchFamily="18"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6135896"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6435572" y="5202785"/>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a:t>
            </a:r>
            <a:r>
              <a:rPr lang="en-US"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106009" y="6060426"/>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2" y="6060426"/>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a:t>
            </a:r>
            <a:r>
              <a:rPr lang="en-US"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sp>
        <p:nvSpPr>
          <p:cNvPr id="35" name="Rounded Rectangle 1">
            <a:extLst>
              <a:ext uri="{FF2B5EF4-FFF2-40B4-BE49-F238E27FC236}">
                <a16:creationId xmlns:a16="http://schemas.microsoft.com/office/drawing/2014/main" xmlns="" id="{99EB1F6F-390F-420B-89C9-7478EB858A7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36" name="Rounded Rectangle 2">
            <a:extLst>
              <a:ext uri="{FF2B5EF4-FFF2-40B4-BE49-F238E27FC236}">
                <a16:creationId xmlns:a16="http://schemas.microsoft.com/office/drawing/2014/main" xmlns="" id="{1A24069D-A820-42D6-97E0-8D2A3958320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7" name="Rounded Rectangle 3">
            <a:extLst>
              <a:ext uri="{FF2B5EF4-FFF2-40B4-BE49-F238E27FC236}">
                <a16:creationId xmlns:a16="http://schemas.microsoft.com/office/drawing/2014/main" xmlns="" id="{58DF08BE-277B-4155-B202-BE97176E50E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42" name="Rounded Rectangle 4">
            <a:extLst>
              <a:ext uri="{FF2B5EF4-FFF2-40B4-BE49-F238E27FC236}">
                <a16:creationId xmlns:a16="http://schemas.microsoft.com/office/drawing/2014/main" xmlns="" id="{36B2FC8C-A2C8-4202-8108-E428F00BD26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43" name="Rounded Rectangle 5">
            <a:extLst>
              <a:ext uri="{FF2B5EF4-FFF2-40B4-BE49-F238E27FC236}">
                <a16:creationId xmlns:a16="http://schemas.microsoft.com/office/drawing/2014/main" xmlns="" id="{452D3DD4-E179-421A-8029-E576CBDFD4A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44" name="Rounded Rectangle 6">
            <a:extLst>
              <a:ext uri="{FF2B5EF4-FFF2-40B4-BE49-F238E27FC236}">
                <a16:creationId xmlns:a16="http://schemas.microsoft.com/office/drawing/2014/main" xmlns="" id="{627962CC-2E6B-43CC-9004-A214B149F11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5" name="Rounded Rectangle 7">
            <a:extLst>
              <a:ext uri="{FF2B5EF4-FFF2-40B4-BE49-F238E27FC236}">
                <a16:creationId xmlns:a16="http://schemas.microsoft.com/office/drawing/2014/main" xmlns="" id="{FDED84E0-460F-40FD-B9B2-7F8F6233E9C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6" name="Rounded Rectangle 8">
            <a:extLst>
              <a:ext uri="{FF2B5EF4-FFF2-40B4-BE49-F238E27FC236}">
                <a16:creationId xmlns:a16="http://schemas.microsoft.com/office/drawing/2014/main" xmlns="" id="{3A7DD1B1-E3EB-47E5-BAED-92B56158222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7" name="Rounded Rectangle 9">
            <a:extLst>
              <a:ext uri="{FF2B5EF4-FFF2-40B4-BE49-F238E27FC236}">
                <a16:creationId xmlns:a16="http://schemas.microsoft.com/office/drawing/2014/main" xmlns="" id="{570FD634-476E-4C87-9134-D34EB38AED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8" name="Rounded Rectangle 10">
            <a:extLst>
              <a:ext uri="{FF2B5EF4-FFF2-40B4-BE49-F238E27FC236}">
                <a16:creationId xmlns:a16="http://schemas.microsoft.com/office/drawing/2014/main" xmlns="" id="{4D9E576E-D061-4B7B-AB41-1AD9B4B3388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9" name="Rounded Rectangle 11">
            <a:extLst>
              <a:ext uri="{FF2B5EF4-FFF2-40B4-BE49-F238E27FC236}">
                <a16:creationId xmlns:a16="http://schemas.microsoft.com/office/drawing/2014/main" xmlns="" id="{C2A3CDCF-1270-47D2-A16D-B29274DDEC3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50" name="Rounded Rectangle 12">
            <a:extLst>
              <a:ext uri="{FF2B5EF4-FFF2-40B4-BE49-F238E27FC236}">
                <a16:creationId xmlns:a16="http://schemas.microsoft.com/office/drawing/2014/main" xmlns="" id="{8C574161-5B3F-4C96-9481-A1498137C68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51" name="Rounded Rectangle 13">
            <a:extLst>
              <a:ext uri="{FF2B5EF4-FFF2-40B4-BE49-F238E27FC236}">
                <a16:creationId xmlns:a16="http://schemas.microsoft.com/office/drawing/2014/main" xmlns="" id="{B72BB221-8A04-4334-9D14-1E0D7127CD8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52" name="Rounded Rectangle 14">
            <a:extLst>
              <a:ext uri="{FF2B5EF4-FFF2-40B4-BE49-F238E27FC236}">
                <a16:creationId xmlns:a16="http://schemas.microsoft.com/office/drawing/2014/main" xmlns="" id="{0908B2B7-9E43-4A03-BDBB-7415F0B7269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3" name="Rounded Rectangle 15">
            <a:extLst>
              <a:ext uri="{FF2B5EF4-FFF2-40B4-BE49-F238E27FC236}">
                <a16:creationId xmlns:a16="http://schemas.microsoft.com/office/drawing/2014/main" xmlns="" id="{76153D4D-BA7B-4DD8-8A36-6977313993A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4" name="Rounded Rectangle 16">
            <a:extLst>
              <a:ext uri="{FF2B5EF4-FFF2-40B4-BE49-F238E27FC236}">
                <a16:creationId xmlns:a16="http://schemas.microsoft.com/office/drawing/2014/main" xmlns="" id="{21468826-9E1D-46EC-8192-DBF578C20F9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5" name="Rounded Rectangle 17">
            <a:extLst>
              <a:ext uri="{FF2B5EF4-FFF2-40B4-BE49-F238E27FC236}">
                <a16:creationId xmlns:a16="http://schemas.microsoft.com/office/drawing/2014/main" xmlns="" id="{EBBD59C7-4A42-498B-BB05-A98BA4EA1C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6" name="Rounded Rectangle 18">
            <a:extLst>
              <a:ext uri="{FF2B5EF4-FFF2-40B4-BE49-F238E27FC236}">
                <a16:creationId xmlns:a16="http://schemas.microsoft.com/office/drawing/2014/main" xmlns="" id="{F0C738E6-1D2B-400B-A041-39997CAE652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7" name="Rounded Rectangle 19">
            <a:extLst>
              <a:ext uri="{FF2B5EF4-FFF2-40B4-BE49-F238E27FC236}">
                <a16:creationId xmlns:a16="http://schemas.microsoft.com/office/drawing/2014/main" xmlns="" id="{7A1BDB0E-7AAA-4A60-B550-1D9D2C6C465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8" name="Rounded Rectangle 20">
            <a:extLst>
              <a:ext uri="{FF2B5EF4-FFF2-40B4-BE49-F238E27FC236}">
                <a16:creationId xmlns:a16="http://schemas.microsoft.com/office/drawing/2014/main" xmlns="" id="{941690EE-2D96-40C9-BBD7-1086E491A37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9" name="Rounded Rectangle 21">
            <a:extLst>
              <a:ext uri="{FF2B5EF4-FFF2-40B4-BE49-F238E27FC236}">
                <a16:creationId xmlns:a16="http://schemas.microsoft.com/office/drawing/2014/main" xmlns="" id="{1D00766E-D99A-488E-8A45-EC5A79E0B10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60" name="Rounded Rectangle 22">
            <a:extLst>
              <a:ext uri="{FF2B5EF4-FFF2-40B4-BE49-F238E27FC236}">
                <a16:creationId xmlns:a16="http://schemas.microsoft.com/office/drawing/2014/main" xmlns="" id="{927E2416-507D-4EEB-9C0A-D9329EDD53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61" name="Rounded Rectangle 23">
            <a:extLst>
              <a:ext uri="{FF2B5EF4-FFF2-40B4-BE49-F238E27FC236}">
                <a16:creationId xmlns:a16="http://schemas.microsoft.com/office/drawing/2014/main" xmlns="" id="{3810B4B6-9562-4BF9-9036-670229E354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62" name="Rounded Rectangle 24">
            <a:extLst>
              <a:ext uri="{FF2B5EF4-FFF2-40B4-BE49-F238E27FC236}">
                <a16:creationId xmlns:a16="http://schemas.microsoft.com/office/drawing/2014/main" xmlns="" id="{7C59857A-90D3-4E9F-BB9D-C75C4C75163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3" name="Rounded Rectangle 25">
            <a:extLst>
              <a:ext uri="{FF2B5EF4-FFF2-40B4-BE49-F238E27FC236}">
                <a16:creationId xmlns:a16="http://schemas.microsoft.com/office/drawing/2014/main" xmlns="" id="{B5BBF777-E473-4582-8E26-789FC146EBE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4" name="Rounded Rectangle 26">
            <a:extLst>
              <a:ext uri="{FF2B5EF4-FFF2-40B4-BE49-F238E27FC236}">
                <a16:creationId xmlns:a16="http://schemas.microsoft.com/office/drawing/2014/main" xmlns="" id="{1D885F6B-E0A1-4B99-B325-2D59B5AD4B6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5" name="Rounded Rectangle 27">
            <a:extLst>
              <a:ext uri="{FF2B5EF4-FFF2-40B4-BE49-F238E27FC236}">
                <a16:creationId xmlns:a16="http://schemas.microsoft.com/office/drawing/2014/main" xmlns="" id="{2C285481-5DB1-4F98-A08E-7B0AE712105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6" name="Rounded Rectangle 28">
            <a:extLst>
              <a:ext uri="{FF2B5EF4-FFF2-40B4-BE49-F238E27FC236}">
                <a16:creationId xmlns:a16="http://schemas.microsoft.com/office/drawing/2014/main" xmlns="" id="{F3633444-F4F8-4DD9-8E65-D3A4CC2ED3B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7" name="Rounded Rectangle 29">
            <a:extLst>
              <a:ext uri="{FF2B5EF4-FFF2-40B4-BE49-F238E27FC236}">
                <a16:creationId xmlns:a16="http://schemas.microsoft.com/office/drawing/2014/main" xmlns="" id="{5C7EBE43-D703-42F6-BFBA-3D5F40177FB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8" name="Rounded Rectangle 30">
            <a:extLst>
              <a:ext uri="{FF2B5EF4-FFF2-40B4-BE49-F238E27FC236}">
                <a16:creationId xmlns:a16="http://schemas.microsoft.com/office/drawing/2014/main" xmlns="" id="{168350BC-00CD-4DD7-8BDF-AA3086BCF2E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9" name="Rounded Rectangle 31">
            <a:extLst>
              <a:ext uri="{FF2B5EF4-FFF2-40B4-BE49-F238E27FC236}">
                <a16:creationId xmlns:a16="http://schemas.microsoft.com/office/drawing/2014/main" xmlns="" id="{A148F7E2-A868-4AF0-B605-A3E95A3256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70" name="Rounded Rectangle 32">
            <a:extLst>
              <a:ext uri="{FF2B5EF4-FFF2-40B4-BE49-F238E27FC236}">
                <a16:creationId xmlns:a16="http://schemas.microsoft.com/office/drawing/2014/main" xmlns="" id="{5878EF9A-C5B7-4370-9B1E-341DD553C89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71" name="Rounded Rectangle 33">
            <a:extLst>
              <a:ext uri="{FF2B5EF4-FFF2-40B4-BE49-F238E27FC236}">
                <a16:creationId xmlns:a16="http://schemas.microsoft.com/office/drawing/2014/main" xmlns="" id="{B4A3BB70-9402-4CA6-9DC0-B88B2F4BC3B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72" name="Rounded Rectangle 34">
            <a:extLst>
              <a:ext uri="{FF2B5EF4-FFF2-40B4-BE49-F238E27FC236}">
                <a16:creationId xmlns:a16="http://schemas.microsoft.com/office/drawing/2014/main" xmlns="" id="{DDD3B92B-9EBA-4575-9388-E2C27BDFDE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3" name="Rounded Rectangle 35">
            <a:extLst>
              <a:ext uri="{FF2B5EF4-FFF2-40B4-BE49-F238E27FC236}">
                <a16:creationId xmlns:a16="http://schemas.microsoft.com/office/drawing/2014/main" xmlns="" id="{84C8F8FB-CD9F-425F-9E82-30DD0CFDDF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4" name="Rounded Rectangle 36">
            <a:extLst>
              <a:ext uri="{FF2B5EF4-FFF2-40B4-BE49-F238E27FC236}">
                <a16:creationId xmlns:a16="http://schemas.microsoft.com/office/drawing/2014/main" xmlns="" id="{41BC4710-619D-49CB-8B35-6290251F427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5" name="Rounded Rectangle 37">
            <a:extLst>
              <a:ext uri="{FF2B5EF4-FFF2-40B4-BE49-F238E27FC236}">
                <a16:creationId xmlns:a16="http://schemas.microsoft.com/office/drawing/2014/main" xmlns="" id="{97087EFA-D59B-4307-BB90-3B0ED2C67E6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6" name="Rounded Rectangle 38">
            <a:extLst>
              <a:ext uri="{FF2B5EF4-FFF2-40B4-BE49-F238E27FC236}">
                <a16:creationId xmlns:a16="http://schemas.microsoft.com/office/drawing/2014/main" xmlns="" id="{11F6E646-5D72-4E02-A552-AA210FA4440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7" name="Rounded Rectangle 39">
            <a:extLst>
              <a:ext uri="{FF2B5EF4-FFF2-40B4-BE49-F238E27FC236}">
                <a16:creationId xmlns:a16="http://schemas.microsoft.com/office/drawing/2014/main" xmlns="" id="{BAAF0091-3CBD-4DD7-8393-938E90858FC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8" name="Rounded Rectangle 40">
            <a:extLst>
              <a:ext uri="{FF2B5EF4-FFF2-40B4-BE49-F238E27FC236}">
                <a16:creationId xmlns:a16="http://schemas.microsoft.com/office/drawing/2014/main" xmlns="" id="{0B40AAC7-86D6-411D-A767-74586832AEE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9" name="Rounded Rectangle 41">
            <a:extLst>
              <a:ext uri="{FF2B5EF4-FFF2-40B4-BE49-F238E27FC236}">
                <a16:creationId xmlns:a16="http://schemas.microsoft.com/office/drawing/2014/main" xmlns="" id="{D602AB13-8538-4FF9-A5DC-16E26FB4A14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80" name="Rounded Rectangle 42">
            <a:extLst>
              <a:ext uri="{FF2B5EF4-FFF2-40B4-BE49-F238E27FC236}">
                <a16:creationId xmlns:a16="http://schemas.microsoft.com/office/drawing/2014/main" xmlns="" id="{CAB0AA3E-E6D0-482A-9283-26321C22C8B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81" name="Rounded Rectangle 43">
            <a:extLst>
              <a:ext uri="{FF2B5EF4-FFF2-40B4-BE49-F238E27FC236}">
                <a16:creationId xmlns:a16="http://schemas.microsoft.com/office/drawing/2014/main" xmlns="" id="{F3A7B45E-7F49-47B7-A79F-81AD78F61EC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82" name="Rounded Rectangle 44">
            <a:extLst>
              <a:ext uri="{FF2B5EF4-FFF2-40B4-BE49-F238E27FC236}">
                <a16:creationId xmlns:a16="http://schemas.microsoft.com/office/drawing/2014/main" xmlns="" id="{0C9957FD-2234-4E74-9F03-0C0D2753E8F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3" name="Rounded Rectangle 45">
            <a:extLst>
              <a:ext uri="{FF2B5EF4-FFF2-40B4-BE49-F238E27FC236}">
                <a16:creationId xmlns:a16="http://schemas.microsoft.com/office/drawing/2014/main" xmlns="" id="{0D451962-8D68-4490-98E7-AB75496ECA1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4" name="Rounded Rectangle 46">
            <a:extLst>
              <a:ext uri="{FF2B5EF4-FFF2-40B4-BE49-F238E27FC236}">
                <a16:creationId xmlns:a16="http://schemas.microsoft.com/office/drawing/2014/main" xmlns="" id="{2C144C7F-4FF4-4480-B375-6CBFDB3F9FD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5" name="Rounded Rectangle 47">
            <a:extLst>
              <a:ext uri="{FF2B5EF4-FFF2-40B4-BE49-F238E27FC236}">
                <a16:creationId xmlns:a16="http://schemas.microsoft.com/office/drawing/2014/main" xmlns="" id="{5B74A828-9460-424B-B1E5-707B6002C5C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6" name="Rounded Rectangle 48">
            <a:extLst>
              <a:ext uri="{FF2B5EF4-FFF2-40B4-BE49-F238E27FC236}">
                <a16:creationId xmlns:a16="http://schemas.microsoft.com/office/drawing/2014/main" xmlns="" id="{78833D05-3C91-4CBE-B634-3DE9FA0D9BF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7" name="Rounded Rectangle 49">
            <a:extLst>
              <a:ext uri="{FF2B5EF4-FFF2-40B4-BE49-F238E27FC236}">
                <a16:creationId xmlns:a16="http://schemas.microsoft.com/office/drawing/2014/main" xmlns="" id="{A313F0A7-51D4-4B4F-BA79-0B11789FC1C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8" name="Rounded Rectangle 50">
            <a:extLst>
              <a:ext uri="{FF2B5EF4-FFF2-40B4-BE49-F238E27FC236}">
                <a16:creationId xmlns:a16="http://schemas.microsoft.com/office/drawing/2014/main" xmlns="" id="{1EB2F1FA-4FDB-41BD-B7CE-66433775524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9" name="Rounded Rectangle 51">
            <a:extLst>
              <a:ext uri="{FF2B5EF4-FFF2-40B4-BE49-F238E27FC236}">
                <a16:creationId xmlns:a16="http://schemas.microsoft.com/office/drawing/2014/main" xmlns="" id="{D1422516-0453-4E33-A921-5C2CC4A8FB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90" name="Rounded Rectangle 52">
            <a:extLst>
              <a:ext uri="{FF2B5EF4-FFF2-40B4-BE49-F238E27FC236}">
                <a16:creationId xmlns:a16="http://schemas.microsoft.com/office/drawing/2014/main" xmlns="" id="{D1D00C98-E495-4BB3-B91F-7E1E9647FB4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91" name="Rounded Rectangle 53">
            <a:extLst>
              <a:ext uri="{FF2B5EF4-FFF2-40B4-BE49-F238E27FC236}">
                <a16:creationId xmlns:a16="http://schemas.microsoft.com/office/drawing/2014/main" xmlns="" id="{BCB13A4E-8C1C-4CD3-857F-DFBD97A0873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92" name="Rounded Rectangle 54">
            <a:extLst>
              <a:ext uri="{FF2B5EF4-FFF2-40B4-BE49-F238E27FC236}">
                <a16:creationId xmlns:a16="http://schemas.microsoft.com/office/drawing/2014/main" xmlns="" id="{3135B342-99EB-473D-A5AC-B66CBA42CE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3" name="Rounded Rectangle 55">
            <a:extLst>
              <a:ext uri="{FF2B5EF4-FFF2-40B4-BE49-F238E27FC236}">
                <a16:creationId xmlns:a16="http://schemas.microsoft.com/office/drawing/2014/main" xmlns="" id="{DE76A916-1CE3-4D75-B09D-6484D2B4CBC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4" name="Rounded Rectangle 56">
            <a:extLst>
              <a:ext uri="{FF2B5EF4-FFF2-40B4-BE49-F238E27FC236}">
                <a16:creationId xmlns:a16="http://schemas.microsoft.com/office/drawing/2014/main" xmlns="" id="{58A04BCC-6D48-4B41-8896-C0E86771A59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5" name="Rounded Rectangle 57">
            <a:extLst>
              <a:ext uri="{FF2B5EF4-FFF2-40B4-BE49-F238E27FC236}">
                <a16:creationId xmlns:a16="http://schemas.microsoft.com/office/drawing/2014/main" xmlns="" id="{F2AA263A-3252-4969-B558-871FD949D78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6" name="Rounded Rectangle 58">
            <a:extLst>
              <a:ext uri="{FF2B5EF4-FFF2-40B4-BE49-F238E27FC236}">
                <a16:creationId xmlns:a16="http://schemas.microsoft.com/office/drawing/2014/main" xmlns="" id="{EDB4BE8C-41EB-4B46-A581-78EC273B726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7" name="Rounded Rectangle 59">
            <a:extLst>
              <a:ext uri="{FF2B5EF4-FFF2-40B4-BE49-F238E27FC236}">
                <a16:creationId xmlns:a16="http://schemas.microsoft.com/office/drawing/2014/main" xmlns="" id="{CE3BB52F-E0EE-4986-A83B-C2DA0FFCDD7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8" name="Rounded Rectangle 60">
            <a:extLst>
              <a:ext uri="{FF2B5EF4-FFF2-40B4-BE49-F238E27FC236}">
                <a16:creationId xmlns:a16="http://schemas.microsoft.com/office/drawing/2014/main" xmlns="" id="{32525917-0B09-47FD-A44C-62221B60262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9" name="Rounded Rectangle 61">
            <a:extLst>
              <a:ext uri="{FF2B5EF4-FFF2-40B4-BE49-F238E27FC236}">
                <a16:creationId xmlns:a16="http://schemas.microsoft.com/office/drawing/2014/main" xmlns="" id="{964200D6-7225-41C2-88A4-9E9E397DCC8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graphicFrame>
        <p:nvGraphicFramePr>
          <p:cNvPr id="3" name="Object 2"/>
          <p:cNvGraphicFramePr>
            <a:graphicFrameLocks noChangeAspect="1"/>
          </p:cNvGraphicFramePr>
          <p:nvPr>
            <p:extLst>
              <p:ext uri="{D42A27DB-BD31-4B8C-83A1-F6EECF244321}">
                <p14:modId xmlns:p14="http://schemas.microsoft.com/office/powerpoint/2010/main" val="3628766184"/>
              </p:ext>
            </p:extLst>
          </p:nvPr>
        </p:nvGraphicFramePr>
        <p:xfrm>
          <a:off x="2897818" y="5244089"/>
          <a:ext cx="1066800" cy="317500"/>
        </p:xfrm>
        <a:graphic>
          <a:graphicData uri="http://schemas.openxmlformats.org/presentationml/2006/ole">
            <mc:AlternateContent xmlns:mc="http://schemas.openxmlformats.org/markup-compatibility/2006">
              <mc:Choice xmlns:v="urn:schemas-microsoft-com:vml" Requires="v">
                <p:oleObj spid="_x0000_s5122" name="Equation" r:id="rId13" imgW="1066680" imgH="317160" progId="Equation.DSMT4">
                  <p:embed/>
                </p:oleObj>
              </mc:Choice>
              <mc:Fallback>
                <p:oleObj name="Equation" r:id="rId13" imgW="1066680" imgH="317160" progId="Equation.DSMT4">
                  <p:embed/>
                  <p:pic>
                    <p:nvPicPr>
                      <p:cNvPr id="0" name=""/>
                      <p:cNvPicPr/>
                      <p:nvPr/>
                    </p:nvPicPr>
                    <p:blipFill>
                      <a:blip r:embed="rId14"/>
                      <a:stretch>
                        <a:fillRect/>
                      </a:stretch>
                    </p:blipFill>
                    <p:spPr>
                      <a:xfrm>
                        <a:off x="2897818" y="5244089"/>
                        <a:ext cx="1066800" cy="3175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33965728"/>
              </p:ext>
            </p:extLst>
          </p:nvPr>
        </p:nvGraphicFramePr>
        <p:xfrm>
          <a:off x="2446338" y="6102350"/>
          <a:ext cx="1968500" cy="317500"/>
        </p:xfrm>
        <a:graphic>
          <a:graphicData uri="http://schemas.openxmlformats.org/presentationml/2006/ole">
            <mc:AlternateContent xmlns:mc="http://schemas.openxmlformats.org/markup-compatibility/2006">
              <mc:Choice xmlns:v="urn:schemas-microsoft-com:vml" Requires="v">
                <p:oleObj spid="_x0000_s5123" name="Equation" r:id="rId15" imgW="1968480" imgH="317160" progId="Equation.DSMT4">
                  <p:embed/>
                </p:oleObj>
              </mc:Choice>
              <mc:Fallback>
                <p:oleObj name="Equation" r:id="rId15" imgW="1968480" imgH="317160" progId="Equation.DSMT4">
                  <p:embed/>
                  <p:pic>
                    <p:nvPicPr>
                      <p:cNvPr id="0" name="Object 2"/>
                      <p:cNvPicPr>
                        <a:picLocks noChangeAspect="1" noChangeArrowheads="1"/>
                      </p:cNvPicPr>
                      <p:nvPr/>
                    </p:nvPicPr>
                    <p:blipFill>
                      <a:blip r:embed="rId16"/>
                      <a:srcRect/>
                      <a:stretch>
                        <a:fillRect/>
                      </a:stretch>
                    </p:blipFill>
                    <p:spPr bwMode="auto">
                      <a:xfrm>
                        <a:off x="2446338" y="6102350"/>
                        <a:ext cx="1968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93140947"/>
              </p:ext>
            </p:extLst>
          </p:nvPr>
        </p:nvGraphicFramePr>
        <p:xfrm>
          <a:off x="7967663" y="6102350"/>
          <a:ext cx="1587500" cy="317500"/>
        </p:xfrm>
        <a:graphic>
          <a:graphicData uri="http://schemas.openxmlformats.org/presentationml/2006/ole">
            <mc:AlternateContent xmlns:mc="http://schemas.openxmlformats.org/markup-compatibility/2006">
              <mc:Choice xmlns:v="urn:schemas-microsoft-com:vml" Requires="v">
                <p:oleObj spid="_x0000_s5124" name="Equation" r:id="rId17" imgW="1587240" imgH="317160" progId="Equation.DSMT4">
                  <p:embed/>
                </p:oleObj>
              </mc:Choice>
              <mc:Fallback>
                <p:oleObj name="Equation" r:id="rId17" imgW="1587240" imgH="317160" progId="Equation.DSMT4">
                  <p:embed/>
                  <p:pic>
                    <p:nvPicPr>
                      <p:cNvPr id="0" name="Object 2"/>
                      <p:cNvPicPr>
                        <a:picLocks noChangeAspect="1" noChangeArrowheads="1"/>
                      </p:cNvPicPr>
                      <p:nvPr/>
                    </p:nvPicPr>
                    <p:blipFill>
                      <a:blip r:embed="rId18"/>
                      <a:srcRect/>
                      <a:stretch>
                        <a:fillRect/>
                      </a:stretch>
                    </p:blipFill>
                    <p:spPr bwMode="auto">
                      <a:xfrm>
                        <a:off x="7967663" y="6102350"/>
                        <a:ext cx="158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6820759"/>
              </p:ext>
            </p:extLst>
          </p:nvPr>
        </p:nvGraphicFramePr>
        <p:xfrm>
          <a:off x="7907338" y="5283200"/>
          <a:ext cx="1498600" cy="317500"/>
        </p:xfrm>
        <a:graphic>
          <a:graphicData uri="http://schemas.openxmlformats.org/presentationml/2006/ole">
            <mc:AlternateContent xmlns:mc="http://schemas.openxmlformats.org/markup-compatibility/2006">
              <mc:Choice xmlns:v="urn:schemas-microsoft-com:vml" Requires="v">
                <p:oleObj spid="_x0000_s5125" name="Equation" r:id="rId19" imgW="1498320" imgH="317160" progId="Equation.DSMT4">
                  <p:embed/>
                </p:oleObj>
              </mc:Choice>
              <mc:Fallback>
                <p:oleObj name="Equation" r:id="rId19" imgW="1498320" imgH="317160" progId="Equation.DSMT4">
                  <p:embed/>
                  <p:pic>
                    <p:nvPicPr>
                      <p:cNvPr id="0" name="Object 2"/>
                      <p:cNvPicPr>
                        <a:picLocks noChangeAspect="1" noChangeArrowheads="1"/>
                      </p:cNvPicPr>
                      <p:nvPr/>
                    </p:nvPicPr>
                    <p:blipFill>
                      <a:blip r:embed="rId20"/>
                      <a:srcRect/>
                      <a:stretch>
                        <a:fillRect/>
                      </a:stretch>
                    </p:blipFill>
                    <p:spPr bwMode="auto">
                      <a:xfrm>
                        <a:off x="7907338" y="5283200"/>
                        <a:ext cx="1498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52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35"/>
                                        </p:tgtEl>
                                        <p:attrNameLst>
                                          <p:attrName>style.visibility</p:attrName>
                                        </p:attrNameLst>
                                      </p:cBhvr>
                                      <p:to>
                                        <p:strVal val="visible"/>
                                      </p:to>
                                    </p:set>
                                  </p:child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36"/>
                                        </p:tgtEl>
                                        <p:attrNameLst>
                                          <p:attrName>style.visibility</p:attrName>
                                        </p:attrNameLst>
                                      </p:cBhvr>
                                      <p:to>
                                        <p:strVal val="visible"/>
                                      </p:to>
                                    </p:set>
                                  </p:child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37"/>
                                        </p:tgtEl>
                                        <p:attrNameLst>
                                          <p:attrName>style.visibility</p:attrName>
                                        </p:attrNameLst>
                                      </p:cBhvr>
                                      <p:to>
                                        <p:strVal val="visible"/>
                                      </p:to>
                                    </p:set>
                                  </p:child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42"/>
                                        </p:tgtEl>
                                        <p:attrNameLst>
                                          <p:attrName>style.visibility</p:attrName>
                                        </p:attrNameLst>
                                      </p:cBhvr>
                                      <p:to>
                                        <p:strVal val="visible"/>
                                      </p:to>
                                    </p:set>
                                  </p:child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43"/>
                                        </p:tgtEl>
                                        <p:attrNameLst>
                                          <p:attrName>style.visibility</p:attrName>
                                        </p:attrNameLst>
                                      </p:cBhvr>
                                      <p:to>
                                        <p:strVal val="visible"/>
                                      </p:to>
                                    </p:set>
                                  </p:child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44"/>
                                        </p:tgtEl>
                                        <p:attrNameLst>
                                          <p:attrName>style.visibility</p:attrName>
                                        </p:attrNameLst>
                                      </p:cBhvr>
                                      <p:to>
                                        <p:strVal val="visible"/>
                                      </p:to>
                                    </p:set>
                                  </p:child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45"/>
                                        </p:tgtEl>
                                        <p:attrNameLst>
                                          <p:attrName>style.visibility</p:attrName>
                                        </p:attrNameLst>
                                      </p:cBhvr>
                                      <p:to>
                                        <p:strVal val="visible"/>
                                      </p:to>
                                    </p:set>
                                  </p:child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46"/>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47"/>
                                        </p:tgtEl>
                                        <p:attrNameLst>
                                          <p:attrName>style.visibility</p:attrName>
                                        </p:attrNameLst>
                                      </p:cBhvr>
                                      <p:to>
                                        <p:strVal val="visible"/>
                                      </p:to>
                                    </p:set>
                                  </p:child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48"/>
                                        </p:tgtEl>
                                        <p:attrNameLst>
                                          <p:attrName>style.visibility</p:attrName>
                                        </p:attrNameLst>
                                      </p:cBhvr>
                                      <p:to>
                                        <p:strVal val="visible"/>
                                      </p:to>
                                    </p:set>
                                  </p:child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49"/>
                                        </p:tgtEl>
                                        <p:attrNameLst>
                                          <p:attrName>style.visibility</p:attrName>
                                        </p:attrNameLst>
                                      </p:cBhvr>
                                      <p:to>
                                        <p:strVal val="visible"/>
                                      </p:to>
                                    </p:set>
                                  </p:child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50"/>
                                        </p:tgtEl>
                                        <p:attrNameLst>
                                          <p:attrName>style.visibility</p:attrName>
                                        </p:attrNameLst>
                                      </p:cBhvr>
                                      <p:to>
                                        <p:strVal val="visible"/>
                                      </p:to>
                                    </p:set>
                                  </p:child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51"/>
                                        </p:tgtEl>
                                        <p:attrNameLst>
                                          <p:attrName>style.visibility</p:attrName>
                                        </p:attrNameLst>
                                      </p:cBhvr>
                                      <p:to>
                                        <p:strVal val="visible"/>
                                      </p:to>
                                    </p:set>
                                  </p:child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52"/>
                                        </p:tgtEl>
                                        <p:attrNameLst>
                                          <p:attrName>style.visibility</p:attrName>
                                        </p:attrNameLst>
                                      </p:cBhvr>
                                      <p:to>
                                        <p:strVal val="visible"/>
                                      </p:to>
                                    </p:set>
                                  </p:child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53"/>
                                        </p:tgtEl>
                                        <p:attrNameLst>
                                          <p:attrName>style.visibility</p:attrName>
                                        </p:attrNameLst>
                                      </p:cBhvr>
                                      <p:to>
                                        <p:strVal val="visible"/>
                                      </p:to>
                                    </p:set>
                                  </p:child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54"/>
                                        </p:tgtEl>
                                        <p:attrNameLst>
                                          <p:attrName>style.visibility</p:attrName>
                                        </p:attrNameLst>
                                      </p:cBhvr>
                                      <p:to>
                                        <p:strVal val="visible"/>
                                      </p:to>
                                    </p:set>
                                  </p:child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55"/>
                                        </p:tgtEl>
                                        <p:attrNameLst>
                                          <p:attrName>style.visibility</p:attrName>
                                        </p:attrNameLst>
                                      </p:cBhvr>
                                      <p:to>
                                        <p:strVal val="visible"/>
                                      </p:to>
                                    </p:set>
                                  </p:child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56"/>
                                        </p:tgtEl>
                                        <p:attrNameLst>
                                          <p:attrName>style.visibility</p:attrName>
                                        </p:attrNameLst>
                                      </p:cBhvr>
                                      <p:to>
                                        <p:strVal val="visible"/>
                                      </p:to>
                                    </p:set>
                                  </p:child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57"/>
                                        </p:tgtEl>
                                        <p:attrNameLst>
                                          <p:attrName>style.visibility</p:attrName>
                                        </p:attrNameLst>
                                      </p:cBhvr>
                                      <p:to>
                                        <p:strVal val="visible"/>
                                      </p:to>
                                    </p:set>
                                  </p:child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58"/>
                                        </p:tgtEl>
                                        <p:attrNameLst>
                                          <p:attrName>style.visibility</p:attrName>
                                        </p:attrNameLst>
                                      </p:cBhvr>
                                      <p:to>
                                        <p:strVal val="visible"/>
                                      </p:to>
                                    </p:set>
                                  </p:child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59"/>
                                        </p:tgtEl>
                                        <p:attrNameLst>
                                          <p:attrName>style.visibility</p:attrName>
                                        </p:attrNameLst>
                                      </p:cBhvr>
                                      <p:to>
                                        <p:strVal val="visible"/>
                                      </p:to>
                                    </p:set>
                                  </p:child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60"/>
                                        </p:tgtEl>
                                        <p:attrNameLst>
                                          <p:attrName>style.visibility</p:attrName>
                                        </p:attrNameLst>
                                      </p:cBhvr>
                                      <p:to>
                                        <p:strVal val="visible"/>
                                      </p:to>
                                    </p:set>
                                  </p:child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61"/>
                                        </p:tgtEl>
                                        <p:attrNameLst>
                                          <p:attrName>style.visibility</p:attrName>
                                        </p:attrNameLst>
                                      </p:cBhvr>
                                      <p:to>
                                        <p:strVal val="visible"/>
                                      </p:to>
                                    </p:set>
                                  </p:child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62"/>
                                        </p:tgtEl>
                                        <p:attrNameLst>
                                          <p:attrName>style.visibility</p:attrName>
                                        </p:attrNameLst>
                                      </p:cBhvr>
                                      <p:to>
                                        <p:strVal val="visible"/>
                                      </p:to>
                                    </p:set>
                                  </p:child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63"/>
                                        </p:tgtEl>
                                        <p:attrNameLst>
                                          <p:attrName>style.visibility</p:attrName>
                                        </p:attrNameLst>
                                      </p:cBhvr>
                                      <p:to>
                                        <p:strVal val="visible"/>
                                      </p:to>
                                    </p:set>
                                  </p:child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64"/>
                                        </p:tgtEl>
                                        <p:attrNameLst>
                                          <p:attrName>style.visibility</p:attrName>
                                        </p:attrNameLst>
                                      </p:cBhvr>
                                      <p:to>
                                        <p:strVal val="visible"/>
                                      </p:to>
                                    </p:set>
                                  </p:child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65"/>
                                        </p:tgtEl>
                                        <p:attrNameLst>
                                          <p:attrName>style.visibility</p:attrName>
                                        </p:attrNameLst>
                                      </p:cBhvr>
                                      <p:to>
                                        <p:strVal val="visible"/>
                                      </p:to>
                                    </p:set>
                                  </p:child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66"/>
                                        </p:tgtEl>
                                        <p:attrNameLst>
                                          <p:attrName>style.visibility</p:attrName>
                                        </p:attrNameLst>
                                      </p:cBhvr>
                                      <p:to>
                                        <p:strVal val="visible"/>
                                      </p:to>
                                    </p:set>
                                  </p:child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67"/>
                                        </p:tgtEl>
                                        <p:attrNameLst>
                                          <p:attrName>style.visibility</p:attrName>
                                        </p:attrNameLst>
                                      </p:cBhvr>
                                      <p:to>
                                        <p:strVal val="visible"/>
                                      </p:to>
                                    </p:set>
                                  </p:child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68"/>
                                        </p:tgtEl>
                                        <p:attrNameLst>
                                          <p:attrName>style.visibility</p:attrName>
                                        </p:attrNameLst>
                                      </p:cBhvr>
                                      <p:to>
                                        <p:strVal val="visible"/>
                                      </p:to>
                                    </p:set>
                                  </p:child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69"/>
                                        </p:tgtEl>
                                        <p:attrNameLst>
                                          <p:attrName>style.visibility</p:attrName>
                                        </p:attrNameLst>
                                      </p:cBhvr>
                                      <p:to>
                                        <p:strVal val="visible"/>
                                      </p:to>
                                    </p:set>
                                  </p:child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70"/>
                                        </p:tgtEl>
                                        <p:attrNameLst>
                                          <p:attrName>style.visibility</p:attrName>
                                        </p:attrNameLst>
                                      </p:cBhvr>
                                      <p:to>
                                        <p:strVal val="visible"/>
                                      </p:to>
                                    </p:set>
                                  </p:child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71"/>
                                        </p:tgtEl>
                                        <p:attrNameLst>
                                          <p:attrName>style.visibility</p:attrName>
                                        </p:attrNameLst>
                                      </p:cBhvr>
                                      <p:to>
                                        <p:strVal val="visible"/>
                                      </p:to>
                                    </p:set>
                                  </p:child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72"/>
                                        </p:tgtEl>
                                        <p:attrNameLst>
                                          <p:attrName>style.visibility</p:attrName>
                                        </p:attrNameLst>
                                      </p:cBhvr>
                                      <p:to>
                                        <p:strVal val="visible"/>
                                      </p:to>
                                    </p:set>
                                  </p:child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73"/>
                                        </p:tgtEl>
                                        <p:attrNameLst>
                                          <p:attrName>style.visibility</p:attrName>
                                        </p:attrNameLst>
                                      </p:cBhvr>
                                      <p:to>
                                        <p:strVal val="visible"/>
                                      </p:to>
                                    </p:set>
                                  </p:child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74"/>
                                        </p:tgtEl>
                                        <p:attrNameLst>
                                          <p:attrName>style.visibility</p:attrName>
                                        </p:attrNameLst>
                                      </p:cBhvr>
                                      <p:to>
                                        <p:strVal val="visible"/>
                                      </p:to>
                                    </p:set>
                                  </p:child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75"/>
                                        </p:tgtEl>
                                        <p:attrNameLst>
                                          <p:attrName>style.visibility</p:attrName>
                                        </p:attrNameLst>
                                      </p:cBhvr>
                                      <p:to>
                                        <p:strVal val="visible"/>
                                      </p:to>
                                    </p:set>
                                  </p:child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76"/>
                                        </p:tgtEl>
                                        <p:attrNameLst>
                                          <p:attrName>style.visibility</p:attrName>
                                        </p:attrNameLst>
                                      </p:cBhvr>
                                      <p:to>
                                        <p:strVal val="visible"/>
                                      </p:to>
                                    </p:set>
                                  </p:child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77"/>
                                        </p:tgtEl>
                                        <p:attrNameLst>
                                          <p:attrName>style.visibility</p:attrName>
                                        </p:attrNameLst>
                                      </p:cBhvr>
                                      <p:to>
                                        <p:strVal val="visible"/>
                                      </p:to>
                                    </p:set>
                                  </p:child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78"/>
                                        </p:tgtEl>
                                        <p:attrNameLst>
                                          <p:attrName>style.visibility</p:attrName>
                                        </p:attrNameLst>
                                      </p:cBhvr>
                                      <p:to>
                                        <p:strVal val="visible"/>
                                      </p:to>
                                    </p:set>
                                  </p:child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79"/>
                                        </p:tgtEl>
                                        <p:attrNameLst>
                                          <p:attrName>style.visibility</p:attrName>
                                        </p:attrNameLst>
                                      </p:cBhvr>
                                      <p:to>
                                        <p:strVal val="visible"/>
                                      </p:to>
                                    </p:set>
                                  </p:child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80"/>
                                        </p:tgtEl>
                                        <p:attrNameLst>
                                          <p:attrName>style.visibility</p:attrName>
                                        </p:attrNameLst>
                                      </p:cBhvr>
                                      <p:to>
                                        <p:strVal val="visible"/>
                                      </p:to>
                                    </p:set>
                                  </p:child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81"/>
                                        </p:tgtEl>
                                        <p:attrNameLst>
                                          <p:attrName>style.visibility</p:attrName>
                                        </p:attrNameLst>
                                      </p:cBhvr>
                                      <p:to>
                                        <p:strVal val="visible"/>
                                      </p:to>
                                    </p:set>
                                  </p:child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82"/>
                                        </p:tgtEl>
                                        <p:attrNameLst>
                                          <p:attrName>style.visibility</p:attrName>
                                        </p:attrNameLst>
                                      </p:cBhvr>
                                      <p:to>
                                        <p:strVal val="visible"/>
                                      </p:to>
                                    </p:set>
                                  </p:child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83"/>
                                        </p:tgtEl>
                                        <p:attrNameLst>
                                          <p:attrName>style.visibility</p:attrName>
                                        </p:attrNameLst>
                                      </p:cBhvr>
                                      <p:to>
                                        <p:strVal val="visible"/>
                                      </p:to>
                                    </p:set>
                                  </p:child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84"/>
                                        </p:tgtEl>
                                        <p:attrNameLst>
                                          <p:attrName>style.visibility</p:attrName>
                                        </p:attrNameLst>
                                      </p:cBhvr>
                                      <p:to>
                                        <p:strVal val="visible"/>
                                      </p:to>
                                    </p:set>
                                  </p:child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85"/>
                                        </p:tgtEl>
                                        <p:attrNameLst>
                                          <p:attrName>style.visibility</p:attrName>
                                        </p:attrNameLst>
                                      </p:cBhvr>
                                      <p:to>
                                        <p:strVal val="visible"/>
                                      </p:to>
                                    </p:set>
                                  </p:child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86"/>
                                        </p:tgtEl>
                                        <p:attrNameLst>
                                          <p:attrName>style.visibility</p:attrName>
                                        </p:attrNameLst>
                                      </p:cBhvr>
                                      <p:to>
                                        <p:strVal val="visible"/>
                                      </p:to>
                                    </p:set>
                                  </p:child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87"/>
                                        </p:tgtEl>
                                        <p:attrNameLst>
                                          <p:attrName>style.visibility</p:attrName>
                                        </p:attrNameLst>
                                      </p:cBhvr>
                                      <p:to>
                                        <p:strVal val="visible"/>
                                      </p:to>
                                    </p:set>
                                  </p:child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88"/>
                                        </p:tgtEl>
                                        <p:attrNameLst>
                                          <p:attrName>style.visibility</p:attrName>
                                        </p:attrNameLst>
                                      </p:cBhvr>
                                      <p:to>
                                        <p:strVal val="visible"/>
                                      </p:to>
                                    </p:set>
                                  </p:child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89"/>
                                        </p:tgtEl>
                                        <p:attrNameLst>
                                          <p:attrName>style.visibility</p:attrName>
                                        </p:attrNameLst>
                                      </p:cBhvr>
                                      <p:to>
                                        <p:strVal val="visible"/>
                                      </p:to>
                                    </p:set>
                                  </p:child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90"/>
                                        </p:tgtEl>
                                        <p:attrNameLst>
                                          <p:attrName>style.visibility</p:attrName>
                                        </p:attrNameLst>
                                      </p:cBhvr>
                                      <p:to>
                                        <p:strVal val="visible"/>
                                      </p:to>
                                    </p:set>
                                  </p:child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91"/>
                                        </p:tgtEl>
                                        <p:attrNameLst>
                                          <p:attrName>style.visibility</p:attrName>
                                        </p:attrNameLst>
                                      </p:cBhvr>
                                      <p:to>
                                        <p:strVal val="visible"/>
                                      </p:to>
                                    </p:set>
                                  </p:child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92"/>
                                        </p:tgtEl>
                                        <p:attrNameLst>
                                          <p:attrName>style.visibility</p:attrName>
                                        </p:attrNameLst>
                                      </p:cBhvr>
                                      <p:to>
                                        <p:strVal val="visible"/>
                                      </p:to>
                                    </p:set>
                                  </p:child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93"/>
                                        </p:tgtEl>
                                        <p:attrNameLst>
                                          <p:attrName>style.visibility</p:attrName>
                                        </p:attrNameLst>
                                      </p:cBhvr>
                                      <p:to>
                                        <p:strVal val="visible"/>
                                      </p:to>
                                    </p:set>
                                  </p:child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94"/>
                                        </p:tgtEl>
                                        <p:attrNameLst>
                                          <p:attrName>style.visibility</p:attrName>
                                        </p:attrNameLst>
                                      </p:cBhvr>
                                      <p:to>
                                        <p:strVal val="visible"/>
                                      </p:to>
                                    </p:set>
                                  </p:child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95"/>
                                        </p:tgtEl>
                                        <p:attrNameLst>
                                          <p:attrName>style.visibility</p:attrName>
                                        </p:attrNameLst>
                                      </p:cBhvr>
                                      <p:to>
                                        <p:strVal val="visible"/>
                                      </p:to>
                                    </p:set>
                                  </p:child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96"/>
                                        </p:tgtEl>
                                        <p:attrNameLst>
                                          <p:attrName>style.visibility</p:attrName>
                                        </p:attrNameLst>
                                      </p:cBhvr>
                                      <p:to>
                                        <p:strVal val="visible"/>
                                      </p:to>
                                    </p:set>
                                  </p:child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97"/>
                                        </p:tgtEl>
                                        <p:attrNameLst>
                                          <p:attrName>style.visibility</p:attrName>
                                        </p:attrNameLst>
                                      </p:cBhvr>
                                      <p:to>
                                        <p:strVal val="visible"/>
                                      </p:to>
                                    </p:set>
                                  </p:child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98"/>
                                        </p:tgtEl>
                                        <p:attrNameLst>
                                          <p:attrName>style.visibility</p:attrName>
                                        </p:attrNameLst>
                                      </p:cBhvr>
                                      <p:to>
                                        <p:strVal val="visible"/>
                                      </p:to>
                                    </p:set>
                                  </p:child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1" fill="hold" display="0">
                  <p:stCondLst>
                    <p:cond delay="indefinite"/>
                  </p:stCondLst>
                  <p:endCondLst>
                    <p:cond evt="onStopAudio" delay="0">
                      <p:tgtEl>
                        <p:sldTgt/>
                      </p:tgtEl>
                    </p:cond>
                  </p:endCondLst>
                </p:cTn>
                <p:tgtEl>
                  <p:spTgt spid="38"/>
                </p:tgtEl>
              </p:cMediaNode>
            </p:audio>
            <p:seq concurrent="1" nextAc="seek">
              <p:cTn id="212" restart="whenNotActive" fill="hold" evtFilter="cancelBubble" nodeType="interactiveSeq">
                <p:stCondLst>
                  <p:cond evt="onClick" delay="0">
                    <p:tgtEl>
                      <p:spTgt spid="25"/>
                    </p:tgtEl>
                  </p:cond>
                </p:stCondLst>
                <p:endSync evt="end" delay="0">
                  <p:rtn val="all"/>
                </p:endSync>
                <p:childTnLst>
                  <p:par>
                    <p:cTn id="213" fill="hold">
                      <p:stCondLst>
                        <p:cond delay="0"/>
                      </p:stCondLst>
                      <p:childTnLst>
                        <p:par>
                          <p:cTn id="214" fill="hold">
                            <p:stCondLst>
                              <p:cond delay="0"/>
                            </p:stCondLst>
                            <p:childTnLst>
                              <p:par>
                                <p:cTn id="215" presetID="24" presetClass="emph" presetSubtype="0" fill="hold" grpId="1" nodeType="clickEffect">
                                  <p:stCondLst>
                                    <p:cond delay="0"/>
                                  </p:stCondLst>
                                  <p:childTnLst>
                                    <p:animClr clrSpc="hsl" dir="cw">
                                      <p:cBhvr override="childStyle">
                                        <p:cTn id="216" dur="500" fill="hold"/>
                                        <p:tgtEl>
                                          <p:spTgt spid="25"/>
                                        </p:tgtEl>
                                        <p:attrNameLst>
                                          <p:attrName>style.color</p:attrName>
                                        </p:attrNameLst>
                                      </p:cBhvr>
                                      <p:by>
                                        <p:hsl h="0" s="-12549" l="-25098"/>
                                      </p:by>
                                    </p:animClr>
                                    <p:animClr clrSpc="hsl" dir="cw">
                                      <p:cBhvr>
                                        <p:cTn id="217" dur="500" fill="hold"/>
                                        <p:tgtEl>
                                          <p:spTgt spid="25"/>
                                        </p:tgtEl>
                                        <p:attrNameLst>
                                          <p:attrName>fillcolor</p:attrName>
                                        </p:attrNameLst>
                                      </p:cBhvr>
                                      <p:by>
                                        <p:hsl h="0" s="-12549" l="-25098"/>
                                      </p:by>
                                    </p:animClr>
                                    <p:animClr clrSpc="hsl" dir="cw">
                                      <p:cBhvr>
                                        <p:cTn id="218" dur="500" fill="hold"/>
                                        <p:tgtEl>
                                          <p:spTgt spid="25"/>
                                        </p:tgtEl>
                                        <p:attrNameLst>
                                          <p:attrName>stroke.color</p:attrName>
                                        </p:attrNameLst>
                                      </p:cBhvr>
                                      <p:by>
                                        <p:hsl h="0" s="-12549" l="-25098"/>
                                      </p:by>
                                    </p:animClr>
                                    <p:set>
                                      <p:cBhvr>
                                        <p:cTn id="219" dur="500" fill="hold"/>
                                        <p:tgtEl>
                                          <p:spTgt spid="25"/>
                                        </p:tgtEl>
                                        <p:attrNameLst>
                                          <p:attrName>fill.type</p:attrName>
                                        </p:attrNameLst>
                                      </p:cBhvr>
                                      <p:to>
                                        <p:strVal val="solid"/>
                                      </p:to>
                                    </p:set>
                                  </p:childTnLst>
                                </p:cTn>
                              </p:par>
                              <p:par>
                                <p:cTn id="220" presetID="19" presetClass="emph" presetSubtype="0" fill="hold" grpId="0" nodeType="withEffect">
                                  <p:stCondLst>
                                    <p:cond delay="0"/>
                                  </p:stCondLst>
                                  <p:childTnLst>
                                    <p:animClr clrSpc="rgb" dir="cw">
                                      <p:cBhvr override="childStyle">
                                        <p:cTn id="221" dur="500" fill="hold"/>
                                        <p:tgtEl>
                                          <p:spTgt spid="15"/>
                                        </p:tgtEl>
                                        <p:attrNameLst>
                                          <p:attrName>style.color</p:attrName>
                                        </p:attrNameLst>
                                      </p:cBhvr>
                                      <p:to>
                                        <a:srgbClr val="FFC000"/>
                                      </p:to>
                                    </p:animClr>
                                    <p:animClr clrSpc="rgb" dir="cw">
                                      <p:cBhvr>
                                        <p:cTn id="222" dur="500" fill="hold"/>
                                        <p:tgtEl>
                                          <p:spTgt spid="15"/>
                                        </p:tgtEl>
                                        <p:attrNameLst>
                                          <p:attrName>fillcolor</p:attrName>
                                        </p:attrNameLst>
                                      </p:cBhvr>
                                      <p:to>
                                        <a:srgbClr val="FFC000"/>
                                      </p:to>
                                    </p:animClr>
                                    <p:set>
                                      <p:cBhvr>
                                        <p:cTn id="223" dur="500" fill="hold"/>
                                        <p:tgtEl>
                                          <p:spTgt spid="15"/>
                                        </p:tgtEl>
                                        <p:attrNameLst>
                                          <p:attrName>fill.type</p:attrName>
                                        </p:attrNameLst>
                                      </p:cBhvr>
                                      <p:to>
                                        <p:strVal val="solid"/>
                                      </p:to>
                                    </p:set>
                                    <p:set>
                                      <p:cBhvr>
                                        <p:cTn id="224" dur="500" fill="hold"/>
                                        <p:tgtEl>
                                          <p:spTgt spid="15"/>
                                        </p:tgtEl>
                                        <p:attrNameLst>
                                          <p:attrName>fill.on</p:attrName>
                                        </p:attrNameLst>
                                      </p:cBhvr>
                                      <p:to>
                                        <p:strVal val="true"/>
                                      </p:to>
                                    </p:set>
                                  </p:childTnLst>
                                </p:cTn>
                              </p:par>
                              <p:par>
                                <p:cTn id="225" presetID="1" presetClass="mediacall" presetSubtype="0" fill="hold" nodeType="withEffect">
                                  <p:stCondLst>
                                    <p:cond delay="0"/>
                                  </p:stCondLst>
                                  <p:childTnLst>
                                    <p:cmd type="call" cmd="playFrom(0.0)">
                                      <p:cBhvr>
                                        <p:cTn id="226" dur="20221" fill="hold"/>
                                        <p:tgtEl>
                                          <p:spTgt spid="39"/>
                                        </p:tgtEl>
                                      </p:cBhvr>
                                    </p:cmd>
                                  </p:childTnLst>
                                </p:cTn>
                              </p:par>
                              <p:par>
                                <p:cTn id="227" presetID="3" presetClass="mediacall" presetSubtype="0" fill="hold" nodeType="withEffect">
                                  <p:stCondLst>
                                    <p:cond delay="0"/>
                                  </p:stCondLst>
                                  <p:childTnLst>
                                    <p:cmd type="call" cmd="stop">
                                      <p:cBhvr>
                                        <p:cTn id="228" dur="1" fill="hold"/>
                                        <p:tgtEl>
                                          <p:spTgt spid="38"/>
                                        </p:tgtEl>
                                      </p:cBhvr>
                                    </p:cmd>
                                  </p:childTnLst>
                                </p:cTn>
                              </p:par>
                              <p:par>
                                <p:cTn id="229" presetID="19" presetClass="emph" presetSubtype="0" repeatCount="4000" fill="hold" grpId="1" nodeType="withEffect">
                                  <p:stCondLst>
                                    <p:cond delay="3000"/>
                                  </p:stCondLst>
                                  <p:childTnLst>
                                    <p:animClr clrSpc="rgb" dir="cw">
                                      <p:cBhvr override="childStyle">
                                        <p:cTn id="230" dur="500" fill="hold"/>
                                        <p:tgtEl>
                                          <p:spTgt spid="15"/>
                                        </p:tgtEl>
                                        <p:attrNameLst>
                                          <p:attrName>style.color</p:attrName>
                                        </p:attrNameLst>
                                      </p:cBhvr>
                                      <p:to>
                                        <a:srgbClr val="92D050"/>
                                      </p:to>
                                    </p:animClr>
                                    <p:animClr clrSpc="rgb" dir="cw">
                                      <p:cBhvr>
                                        <p:cTn id="231" dur="500" fill="hold"/>
                                        <p:tgtEl>
                                          <p:spTgt spid="15"/>
                                        </p:tgtEl>
                                        <p:attrNameLst>
                                          <p:attrName>fillcolor</p:attrName>
                                        </p:attrNameLst>
                                      </p:cBhvr>
                                      <p:to>
                                        <a:srgbClr val="92D050"/>
                                      </p:to>
                                    </p:animClr>
                                    <p:set>
                                      <p:cBhvr>
                                        <p:cTn id="232" dur="500" fill="hold"/>
                                        <p:tgtEl>
                                          <p:spTgt spid="15"/>
                                        </p:tgtEl>
                                        <p:attrNameLst>
                                          <p:attrName>fill.type</p:attrName>
                                        </p:attrNameLst>
                                      </p:cBhvr>
                                      <p:to>
                                        <p:strVal val="solid"/>
                                      </p:to>
                                    </p:set>
                                    <p:set>
                                      <p:cBhvr>
                                        <p:cTn id="233" dur="500" fill="hold"/>
                                        <p:tgtEl>
                                          <p:spTgt spid="15"/>
                                        </p:tgtEl>
                                        <p:attrNameLst>
                                          <p:attrName>fill.on</p:attrName>
                                        </p:attrNameLst>
                                      </p:cBhvr>
                                      <p:to>
                                        <p:strVal val="true"/>
                                      </p:to>
                                    </p:set>
                                  </p:childTnLst>
                                </p:cTn>
                              </p:par>
                              <p:par>
                                <p:cTn id="234" presetID="1" presetClass="mediacall" presetSubtype="0" fill="hold" nodeType="withEffect">
                                  <p:stCondLst>
                                    <p:cond delay="3000"/>
                                  </p:stCondLst>
                                  <p:childTnLst>
                                    <p:cmd type="call" cmd="playFrom(0.0)">
                                      <p:cBhvr>
                                        <p:cTn id="235" dur="7734" fill="hold"/>
                                        <p:tgtEl>
                                          <p:spTgt spid="40"/>
                                        </p:tgtEl>
                                      </p:cBhvr>
                                    </p:cmd>
                                  </p:childTnLst>
                                </p:cTn>
                              </p:par>
                              <p:par>
                                <p:cTn id="236" presetID="3" presetClass="mediacall" presetSubtype="0" fill="hold" nodeType="withEffect">
                                  <p:stCondLst>
                                    <p:cond delay="3000"/>
                                  </p:stCondLst>
                                  <p:childTnLst>
                                    <p:cmd type="call" cmd="stop">
                                      <p:cBhvr>
                                        <p:cTn id="237" dur="1" fill="hold"/>
                                        <p:tgtEl>
                                          <p:spTgt spid="39"/>
                                        </p:tgtEl>
                                      </p:cBhvr>
                                    </p:cmd>
                                  </p:childTnLst>
                                </p:cTn>
                              </p:par>
                              <p:par>
                                <p:cTn id="238" presetID="24" presetClass="emph" presetSubtype="0" fill="hold" grpId="2" nodeType="withEffect">
                                  <p:stCondLst>
                                    <p:cond delay="3000"/>
                                  </p:stCondLst>
                                  <p:childTnLst>
                                    <p:animClr clrSpc="hsl" dir="cw">
                                      <p:cBhvr override="childStyle">
                                        <p:cTn id="239" dur="500" fill="hold"/>
                                        <p:tgtEl>
                                          <p:spTgt spid="25"/>
                                        </p:tgtEl>
                                        <p:attrNameLst>
                                          <p:attrName>style.color</p:attrName>
                                        </p:attrNameLst>
                                      </p:cBhvr>
                                      <p:by>
                                        <p:hsl h="0" s="-12549" l="-25098"/>
                                      </p:by>
                                    </p:animClr>
                                    <p:animClr clrSpc="hsl" dir="cw">
                                      <p:cBhvr>
                                        <p:cTn id="240" dur="500" fill="hold"/>
                                        <p:tgtEl>
                                          <p:spTgt spid="25"/>
                                        </p:tgtEl>
                                        <p:attrNameLst>
                                          <p:attrName>fillcolor</p:attrName>
                                        </p:attrNameLst>
                                      </p:cBhvr>
                                      <p:by>
                                        <p:hsl h="0" s="-12549" l="-25098"/>
                                      </p:by>
                                    </p:animClr>
                                    <p:animClr clrSpc="hsl" dir="cw">
                                      <p:cBhvr>
                                        <p:cTn id="241" dur="500" fill="hold"/>
                                        <p:tgtEl>
                                          <p:spTgt spid="25"/>
                                        </p:tgtEl>
                                        <p:attrNameLst>
                                          <p:attrName>stroke.color</p:attrName>
                                        </p:attrNameLst>
                                      </p:cBhvr>
                                      <p:by>
                                        <p:hsl h="0" s="-12549" l="-25098"/>
                                      </p:by>
                                    </p:animClr>
                                    <p:set>
                                      <p:cBhvr>
                                        <p:cTn id="242"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43" restart="whenNotActive" fill="hold" evtFilter="cancelBubble" nodeType="interactiveSeq">
                <p:stCondLst>
                  <p:cond evt="onClick" delay="0">
                    <p:tgtEl>
                      <p:spTgt spid="33"/>
                    </p:tgtEl>
                  </p:cond>
                </p:stCondLst>
                <p:endSync evt="end" delay="0">
                  <p:rtn val="all"/>
                </p:endSync>
                <p:childTnLst>
                  <p:par>
                    <p:cTn id="244" fill="hold">
                      <p:stCondLst>
                        <p:cond delay="0"/>
                      </p:stCondLst>
                      <p:childTnLst>
                        <p:par>
                          <p:cTn id="245" fill="hold">
                            <p:stCondLst>
                              <p:cond delay="0"/>
                            </p:stCondLst>
                            <p:childTnLst>
                              <p:par>
                                <p:cTn id="246" presetID="24" presetClass="emph" presetSubtype="0" fill="hold" grpId="1" nodeType="clickEffect">
                                  <p:stCondLst>
                                    <p:cond delay="0"/>
                                  </p:stCondLst>
                                  <p:childTnLst>
                                    <p:animClr clrSpc="hsl" dir="cw">
                                      <p:cBhvr override="childStyle">
                                        <p:cTn id="247" dur="500" fill="hold"/>
                                        <p:tgtEl>
                                          <p:spTgt spid="33"/>
                                        </p:tgtEl>
                                        <p:attrNameLst>
                                          <p:attrName>style.color</p:attrName>
                                        </p:attrNameLst>
                                      </p:cBhvr>
                                      <p:by>
                                        <p:hsl h="0" s="-12549" l="-25098"/>
                                      </p:by>
                                    </p:animClr>
                                    <p:animClr clrSpc="hsl" dir="cw">
                                      <p:cBhvr>
                                        <p:cTn id="248" dur="500" fill="hold"/>
                                        <p:tgtEl>
                                          <p:spTgt spid="33"/>
                                        </p:tgtEl>
                                        <p:attrNameLst>
                                          <p:attrName>fillcolor</p:attrName>
                                        </p:attrNameLst>
                                      </p:cBhvr>
                                      <p:by>
                                        <p:hsl h="0" s="-12549" l="-25098"/>
                                      </p:by>
                                    </p:animClr>
                                    <p:animClr clrSpc="hsl" dir="cw">
                                      <p:cBhvr>
                                        <p:cTn id="249" dur="500" fill="hold"/>
                                        <p:tgtEl>
                                          <p:spTgt spid="33"/>
                                        </p:tgtEl>
                                        <p:attrNameLst>
                                          <p:attrName>stroke.color</p:attrName>
                                        </p:attrNameLst>
                                      </p:cBhvr>
                                      <p:by>
                                        <p:hsl h="0" s="-12549" l="-25098"/>
                                      </p:by>
                                    </p:animClr>
                                    <p:set>
                                      <p:cBhvr>
                                        <p:cTn id="250" dur="500" fill="hold"/>
                                        <p:tgtEl>
                                          <p:spTgt spid="33"/>
                                        </p:tgtEl>
                                        <p:attrNameLst>
                                          <p:attrName>fill.type</p:attrName>
                                        </p:attrNameLst>
                                      </p:cBhvr>
                                      <p:to>
                                        <p:strVal val="solid"/>
                                      </p:to>
                                    </p:set>
                                  </p:childTnLst>
                                </p:cTn>
                              </p:par>
                              <p:par>
                                <p:cTn id="251" presetID="19" presetClass="emph" presetSubtype="0" fill="hold" grpId="0" nodeType="withEffect">
                                  <p:stCondLst>
                                    <p:cond delay="0"/>
                                  </p:stCondLst>
                                  <p:childTnLst>
                                    <p:animClr clrSpc="rgb" dir="cw">
                                      <p:cBhvr override="childStyle">
                                        <p:cTn id="252" dur="500" fill="hold"/>
                                        <p:tgtEl>
                                          <p:spTgt spid="31"/>
                                        </p:tgtEl>
                                        <p:attrNameLst>
                                          <p:attrName>style.color</p:attrName>
                                        </p:attrNameLst>
                                      </p:cBhvr>
                                      <p:to>
                                        <a:srgbClr val="FFC000"/>
                                      </p:to>
                                    </p:animClr>
                                    <p:animClr clrSpc="rgb" dir="cw">
                                      <p:cBhvr>
                                        <p:cTn id="253" dur="500" fill="hold"/>
                                        <p:tgtEl>
                                          <p:spTgt spid="31"/>
                                        </p:tgtEl>
                                        <p:attrNameLst>
                                          <p:attrName>fillcolor</p:attrName>
                                        </p:attrNameLst>
                                      </p:cBhvr>
                                      <p:to>
                                        <a:srgbClr val="FFC000"/>
                                      </p:to>
                                    </p:animClr>
                                    <p:set>
                                      <p:cBhvr>
                                        <p:cTn id="254" dur="500" fill="hold"/>
                                        <p:tgtEl>
                                          <p:spTgt spid="31"/>
                                        </p:tgtEl>
                                        <p:attrNameLst>
                                          <p:attrName>fill.type</p:attrName>
                                        </p:attrNameLst>
                                      </p:cBhvr>
                                      <p:to>
                                        <p:strVal val="solid"/>
                                      </p:to>
                                    </p:set>
                                    <p:set>
                                      <p:cBhvr>
                                        <p:cTn id="255" dur="500" fill="hold"/>
                                        <p:tgtEl>
                                          <p:spTgt spid="31"/>
                                        </p:tgtEl>
                                        <p:attrNameLst>
                                          <p:attrName>fill.on</p:attrName>
                                        </p:attrNameLst>
                                      </p:cBhvr>
                                      <p:to>
                                        <p:strVal val="true"/>
                                      </p:to>
                                    </p:set>
                                  </p:childTnLst>
                                </p:cTn>
                              </p:par>
                              <p:par>
                                <p:cTn id="256" presetID="1" presetClass="mediacall" presetSubtype="0" fill="hold" nodeType="withEffect">
                                  <p:stCondLst>
                                    <p:cond delay="0"/>
                                  </p:stCondLst>
                                  <p:childTnLst>
                                    <p:cmd type="call" cmd="playFrom(0.0)">
                                      <p:cBhvr>
                                        <p:cTn id="257" dur="20221" fill="hold"/>
                                        <p:tgtEl>
                                          <p:spTgt spid="39"/>
                                        </p:tgtEl>
                                      </p:cBhvr>
                                    </p:cmd>
                                  </p:childTnLst>
                                </p:cTn>
                              </p:par>
                              <p:par>
                                <p:cTn id="258" presetID="3" presetClass="mediacall" presetSubtype="0" fill="hold" nodeType="withEffect">
                                  <p:stCondLst>
                                    <p:cond delay="0"/>
                                  </p:stCondLst>
                                  <p:childTnLst>
                                    <p:cmd type="call" cmd="stop">
                                      <p:cBhvr>
                                        <p:cTn id="259" dur="1" fill="hold"/>
                                        <p:tgtEl>
                                          <p:spTgt spid="38"/>
                                        </p:tgtEl>
                                      </p:cBhvr>
                                    </p:cmd>
                                  </p:childTnLst>
                                </p:cTn>
                              </p:par>
                              <p:par>
                                <p:cTn id="260" presetID="19" presetClass="emph" presetSubtype="0" fill="hold" grpId="1" nodeType="withEffect">
                                  <p:stCondLst>
                                    <p:cond delay="3000"/>
                                  </p:stCondLst>
                                  <p:childTnLst>
                                    <p:animClr clrSpc="rgb" dir="cw">
                                      <p:cBhvr override="childStyle">
                                        <p:cTn id="261" dur="500" fill="hold"/>
                                        <p:tgtEl>
                                          <p:spTgt spid="31"/>
                                        </p:tgtEl>
                                        <p:attrNameLst>
                                          <p:attrName>style.color</p:attrName>
                                        </p:attrNameLst>
                                      </p:cBhvr>
                                      <p:to>
                                        <a:srgbClr val="FF0000"/>
                                      </p:to>
                                    </p:animClr>
                                    <p:animClr clrSpc="rgb" dir="cw">
                                      <p:cBhvr>
                                        <p:cTn id="262" dur="500" fill="hold"/>
                                        <p:tgtEl>
                                          <p:spTgt spid="31"/>
                                        </p:tgtEl>
                                        <p:attrNameLst>
                                          <p:attrName>fillcolor</p:attrName>
                                        </p:attrNameLst>
                                      </p:cBhvr>
                                      <p:to>
                                        <a:srgbClr val="FF0000"/>
                                      </p:to>
                                    </p:animClr>
                                    <p:set>
                                      <p:cBhvr>
                                        <p:cTn id="263" dur="500" fill="hold"/>
                                        <p:tgtEl>
                                          <p:spTgt spid="31"/>
                                        </p:tgtEl>
                                        <p:attrNameLst>
                                          <p:attrName>fill.type</p:attrName>
                                        </p:attrNameLst>
                                      </p:cBhvr>
                                      <p:to>
                                        <p:strVal val="solid"/>
                                      </p:to>
                                    </p:set>
                                    <p:set>
                                      <p:cBhvr>
                                        <p:cTn id="264" dur="500" fill="hold"/>
                                        <p:tgtEl>
                                          <p:spTgt spid="31"/>
                                        </p:tgtEl>
                                        <p:attrNameLst>
                                          <p:attrName>fill.on</p:attrName>
                                        </p:attrNameLst>
                                      </p:cBhvr>
                                      <p:to>
                                        <p:strVal val="true"/>
                                      </p:to>
                                    </p:set>
                                  </p:childTnLst>
                                </p:cTn>
                              </p:par>
                              <p:par>
                                <p:cTn id="265" presetID="19" presetClass="emph" presetSubtype="0" repeatCount="4000" fill="hold" grpId="2" nodeType="withEffect">
                                  <p:stCondLst>
                                    <p:cond delay="3000"/>
                                  </p:stCondLst>
                                  <p:childTnLst>
                                    <p:animClr clrSpc="rgb" dir="cw">
                                      <p:cBhvr override="childStyle">
                                        <p:cTn id="266" dur="500" fill="hold"/>
                                        <p:tgtEl>
                                          <p:spTgt spid="15"/>
                                        </p:tgtEl>
                                        <p:attrNameLst>
                                          <p:attrName>style.color</p:attrName>
                                        </p:attrNameLst>
                                      </p:cBhvr>
                                      <p:to>
                                        <a:srgbClr val="92D050"/>
                                      </p:to>
                                    </p:animClr>
                                    <p:animClr clrSpc="rgb" dir="cw">
                                      <p:cBhvr>
                                        <p:cTn id="267" dur="500" fill="hold"/>
                                        <p:tgtEl>
                                          <p:spTgt spid="15"/>
                                        </p:tgtEl>
                                        <p:attrNameLst>
                                          <p:attrName>fillcolor</p:attrName>
                                        </p:attrNameLst>
                                      </p:cBhvr>
                                      <p:to>
                                        <a:srgbClr val="92D050"/>
                                      </p:to>
                                    </p:animClr>
                                    <p:set>
                                      <p:cBhvr>
                                        <p:cTn id="268" dur="500" fill="hold"/>
                                        <p:tgtEl>
                                          <p:spTgt spid="15"/>
                                        </p:tgtEl>
                                        <p:attrNameLst>
                                          <p:attrName>fill.type</p:attrName>
                                        </p:attrNameLst>
                                      </p:cBhvr>
                                      <p:to>
                                        <p:strVal val="solid"/>
                                      </p:to>
                                    </p:set>
                                    <p:set>
                                      <p:cBhvr>
                                        <p:cTn id="269" dur="500" fill="hold"/>
                                        <p:tgtEl>
                                          <p:spTgt spid="15"/>
                                        </p:tgtEl>
                                        <p:attrNameLst>
                                          <p:attrName>fill.on</p:attrName>
                                        </p:attrNameLst>
                                      </p:cBhvr>
                                      <p:to>
                                        <p:strVal val="true"/>
                                      </p:to>
                                    </p:set>
                                  </p:childTnLst>
                                </p:cTn>
                              </p:par>
                              <p:par>
                                <p:cTn id="270" presetID="1" presetClass="mediacall" presetSubtype="0" fill="hold" nodeType="withEffect">
                                  <p:stCondLst>
                                    <p:cond delay="3000"/>
                                  </p:stCondLst>
                                  <p:childTnLst>
                                    <p:cmd type="call" cmd="playFrom(0.0)">
                                      <p:cBhvr>
                                        <p:cTn id="271" dur="5906" fill="hold"/>
                                        <p:tgtEl>
                                          <p:spTgt spid="41"/>
                                        </p:tgtEl>
                                      </p:cBhvr>
                                    </p:cmd>
                                  </p:childTnLst>
                                </p:cTn>
                              </p:par>
                              <p:par>
                                <p:cTn id="272" presetID="3" presetClass="mediacall" presetSubtype="0" fill="hold" nodeType="withEffect">
                                  <p:stCondLst>
                                    <p:cond delay="3000"/>
                                  </p:stCondLst>
                                  <p:childTnLst>
                                    <p:cmd type="call" cmd="stop">
                                      <p:cBhvr>
                                        <p:cTn id="273" dur="1" fill="hold"/>
                                        <p:tgtEl>
                                          <p:spTgt spid="39"/>
                                        </p:tgtEl>
                                      </p:cBhvr>
                                    </p:cmd>
                                  </p:childTnLst>
                                </p:cTn>
                              </p:par>
                              <p:par>
                                <p:cTn id="274" presetID="30" presetClass="emph" presetSubtype="0" fill="hold" grpId="2" nodeType="withEffect">
                                  <p:stCondLst>
                                    <p:cond delay="3000"/>
                                  </p:stCondLst>
                                  <p:childTnLst>
                                    <p:animClr clrSpc="hsl" dir="cw">
                                      <p:cBhvr override="childStyle">
                                        <p:cTn id="275" dur="500" fill="hold"/>
                                        <p:tgtEl>
                                          <p:spTgt spid="33"/>
                                        </p:tgtEl>
                                        <p:attrNameLst>
                                          <p:attrName>style.color</p:attrName>
                                        </p:attrNameLst>
                                      </p:cBhvr>
                                      <p:by>
                                        <p:hsl h="0" s="12549" l="25098"/>
                                      </p:by>
                                    </p:animClr>
                                    <p:animClr clrSpc="hsl" dir="cw">
                                      <p:cBhvr>
                                        <p:cTn id="276" dur="500" fill="hold"/>
                                        <p:tgtEl>
                                          <p:spTgt spid="33"/>
                                        </p:tgtEl>
                                        <p:attrNameLst>
                                          <p:attrName>fillcolor</p:attrName>
                                        </p:attrNameLst>
                                      </p:cBhvr>
                                      <p:by>
                                        <p:hsl h="0" s="12549" l="25098"/>
                                      </p:by>
                                    </p:animClr>
                                    <p:animClr clrSpc="hsl" dir="cw">
                                      <p:cBhvr>
                                        <p:cTn id="277" dur="500" fill="hold"/>
                                        <p:tgtEl>
                                          <p:spTgt spid="33"/>
                                        </p:tgtEl>
                                        <p:attrNameLst>
                                          <p:attrName>stroke.color</p:attrName>
                                        </p:attrNameLst>
                                      </p:cBhvr>
                                      <p:by>
                                        <p:hsl h="0" s="12549" l="25098"/>
                                      </p:by>
                                    </p:animClr>
                                    <p:set>
                                      <p:cBhvr>
                                        <p:cTn id="278" dur="500" fill="hold"/>
                                        <p:tgtEl>
                                          <p:spTgt spid="33"/>
                                        </p:tgtEl>
                                        <p:attrNameLst>
                                          <p:attrName>fill.type</p:attrName>
                                        </p:attrNameLst>
                                      </p:cBhvr>
                                      <p:to>
                                        <p:strVal val="solid"/>
                                      </p:to>
                                    </p:set>
                                  </p:childTnLst>
                                </p:cTn>
                              </p:par>
                              <p:par>
                                <p:cTn id="279" presetID="24" presetClass="emph" presetSubtype="0" fill="hold" grpId="3" nodeType="withEffect">
                                  <p:stCondLst>
                                    <p:cond delay="3000"/>
                                  </p:stCondLst>
                                  <p:childTnLst>
                                    <p:animClr clrSpc="hsl" dir="cw">
                                      <p:cBhvr override="childStyle">
                                        <p:cTn id="280" dur="500" fill="hold"/>
                                        <p:tgtEl>
                                          <p:spTgt spid="25"/>
                                        </p:tgtEl>
                                        <p:attrNameLst>
                                          <p:attrName>style.color</p:attrName>
                                        </p:attrNameLst>
                                      </p:cBhvr>
                                      <p:by>
                                        <p:hsl h="0" s="-12549" l="-25098"/>
                                      </p:by>
                                    </p:animClr>
                                    <p:animClr clrSpc="hsl" dir="cw">
                                      <p:cBhvr>
                                        <p:cTn id="281" dur="500" fill="hold"/>
                                        <p:tgtEl>
                                          <p:spTgt spid="25"/>
                                        </p:tgtEl>
                                        <p:attrNameLst>
                                          <p:attrName>fillcolor</p:attrName>
                                        </p:attrNameLst>
                                      </p:cBhvr>
                                      <p:by>
                                        <p:hsl h="0" s="-12549" l="-25098"/>
                                      </p:by>
                                    </p:animClr>
                                    <p:animClr clrSpc="hsl" dir="cw">
                                      <p:cBhvr>
                                        <p:cTn id="282" dur="500" fill="hold"/>
                                        <p:tgtEl>
                                          <p:spTgt spid="25"/>
                                        </p:tgtEl>
                                        <p:attrNameLst>
                                          <p:attrName>stroke.color</p:attrName>
                                        </p:attrNameLst>
                                      </p:cBhvr>
                                      <p:by>
                                        <p:hsl h="0" s="-12549" l="-25098"/>
                                      </p:by>
                                    </p:animClr>
                                    <p:set>
                                      <p:cBhvr>
                                        <p:cTn id="283"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84" restart="whenNotActive" fill="hold" evtFilter="cancelBubble" nodeType="interactiveSeq">
                <p:stCondLst>
                  <p:cond evt="onClick" delay="0">
                    <p:tgtEl>
                      <p:spTgt spid="27"/>
                    </p:tgtEl>
                  </p:cond>
                </p:stCondLst>
                <p:endSync evt="end" delay="0">
                  <p:rtn val="all"/>
                </p:endSync>
                <p:childTnLst>
                  <p:par>
                    <p:cTn id="285" fill="hold">
                      <p:stCondLst>
                        <p:cond delay="0"/>
                      </p:stCondLst>
                      <p:childTnLst>
                        <p:par>
                          <p:cTn id="286" fill="hold">
                            <p:stCondLst>
                              <p:cond delay="0"/>
                            </p:stCondLst>
                            <p:childTnLst>
                              <p:par>
                                <p:cTn id="287" presetID="24" presetClass="emph" presetSubtype="0" fill="hold" grpId="1" nodeType="clickEffect">
                                  <p:stCondLst>
                                    <p:cond delay="0"/>
                                  </p:stCondLst>
                                  <p:childTnLst>
                                    <p:animClr clrSpc="hsl" dir="cw">
                                      <p:cBhvr override="childStyle">
                                        <p:cTn id="288" dur="500" fill="hold"/>
                                        <p:tgtEl>
                                          <p:spTgt spid="27"/>
                                        </p:tgtEl>
                                        <p:attrNameLst>
                                          <p:attrName>style.color</p:attrName>
                                        </p:attrNameLst>
                                      </p:cBhvr>
                                      <p:by>
                                        <p:hsl h="0" s="-12549" l="-25098"/>
                                      </p:by>
                                    </p:animClr>
                                    <p:animClr clrSpc="hsl" dir="cw">
                                      <p:cBhvr>
                                        <p:cTn id="289" dur="500" fill="hold"/>
                                        <p:tgtEl>
                                          <p:spTgt spid="27"/>
                                        </p:tgtEl>
                                        <p:attrNameLst>
                                          <p:attrName>fillcolor</p:attrName>
                                        </p:attrNameLst>
                                      </p:cBhvr>
                                      <p:by>
                                        <p:hsl h="0" s="-12549" l="-25098"/>
                                      </p:by>
                                    </p:animClr>
                                    <p:animClr clrSpc="hsl" dir="cw">
                                      <p:cBhvr>
                                        <p:cTn id="290" dur="500" fill="hold"/>
                                        <p:tgtEl>
                                          <p:spTgt spid="27"/>
                                        </p:tgtEl>
                                        <p:attrNameLst>
                                          <p:attrName>stroke.color</p:attrName>
                                        </p:attrNameLst>
                                      </p:cBhvr>
                                      <p:by>
                                        <p:hsl h="0" s="-12549" l="-25098"/>
                                      </p:by>
                                    </p:animClr>
                                    <p:set>
                                      <p:cBhvr>
                                        <p:cTn id="291" dur="500" fill="hold"/>
                                        <p:tgtEl>
                                          <p:spTgt spid="27"/>
                                        </p:tgtEl>
                                        <p:attrNameLst>
                                          <p:attrName>fill.type</p:attrName>
                                        </p:attrNameLst>
                                      </p:cBhvr>
                                      <p:to>
                                        <p:strVal val="solid"/>
                                      </p:to>
                                    </p:set>
                                  </p:childTnLst>
                                </p:cTn>
                              </p:par>
                              <p:par>
                                <p:cTn id="292" presetID="19" presetClass="emph" presetSubtype="0" fill="hold" grpId="0" nodeType="withEffect">
                                  <p:stCondLst>
                                    <p:cond delay="0"/>
                                  </p:stCondLst>
                                  <p:childTnLst>
                                    <p:animClr clrSpc="rgb" dir="cw">
                                      <p:cBhvr override="childStyle">
                                        <p:cTn id="293" dur="500" fill="hold"/>
                                        <p:tgtEl>
                                          <p:spTgt spid="16"/>
                                        </p:tgtEl>
                                        <p:attrNameLst>
                                          <p:attrName>style.color</p:attrName>
                                        </p:attrNameLst>
                                      </p:cBhvr>
                                      <p:to>
                                        <a:srgbClr val="FFC000"/>
                                      </p:to>
                                    </p:animClr>
                                    <p:animClr clrSpc="rgb" dir="cw">
                                      <p:cBhvr>
                                        <p:cTn id="294" dur="500" fill="hold"/>
                                        <p:tgtEl>
                                          <p:spTgt spid="16"/>
                                        </p:tgtEl>
                                        <p:attrNameLst>
                                          <p:attrName>fillcolor</p:attrName>
                                        </p:attrNameLst>
                                      </p:cBhvr>
                                      <p:to>
                                        <a:srgbClr val="FFC000"/>
                                      </p:to>
                                    </p:animClr>
                                    <p:set>
                                      <p:cBhvr>
                                        <p:cTn id="295" dur="500" fill="hold"/>
                                        <p:tgtEl>
                                          <p:spTgt spid="16"/>
                                        </p:tgtEl>
                                        <p:attrNameLst>
                                          <p:attrName>fill.type</p:attrName>
                                        </p:attrNameLst>
                                      </p:cBhvr>
                                      <p:to>
                                        <p:strVal val="solid"/>
                                      </p:to>
                                    </p:set>
                                    <p:set>
                                      <p:cBhvr>
                                        <p:cTn id="296" dur="500" fill="hold"/>
                                        <p:tgtEl>
                                          <p:spTgt spid="16"/>
                                        </p:tgtEl>
                                        <p:attrNameLst>
                                          <p:attrName>fill.on</p:attrName>
                                        </p:attrNameLst>
                                      </p:cBhvr>
                                      <p:to>
                                        <p:strVal val="true"/>
                                      </p:to>
                                    </p:set>
                                  </p:childTnLst>
                                </p:cTn>
                              </p:par>
                              <p:par>
                                <p:cTn id="297" presetID="1" presetClass="mediacall" presetSubtype="0" fill="hold" nodeType="withEffect">
                                  <p:stCondLst>
                                    <p:cond delay="0"/>
                                  </p:stCondLst>
                                  <p:childTnLst>
                                    <p:cmd type="call" cmd="playFrom(0.0)">
                                      <p:cBhvr>
                                        <p:cTn id="298" dur="20221" fill="hold"/>
                                        <p:tgtEl>
                                          <p:spTgt spid="39"/>
                                        </p:tgtEl>
                                      </p:cBhvr>
                                    </p:cmd>
                                  </p:childTnLst>
                                </p:cTn>
                              </p:par>
                              <p:par>
                                <p:cTn id="299" presetID="3" presetClass="mediacall" presetSubtype="0" fill="hold" nodeType="withEffect">
                                  <p:stCondLst>
                                    <p:cond delay="0"/>
                                  </p:stCondLst>
                                  <p:childTnLst>
                                    <p:cmd type="call" cmd="stop">
                                      <p:cBhvr>
                                        <p:cTn id="300" dur="1" fill="hold"/>
                                        <p:tgtEl>
                                          <p:spTgt spid="38"/>
                                        </p:tgtEl>
                                      </p:cBhvr>
                                    </p:cmd>
                                  </p:childTnLst>
                                </p:cTn>
                              </p:par>
                              <p:par>
                                <p:cTn id="301" presetID="19" presetClass="emph" presetSubtype="0" fill="hold" grpId="1" nodeType="withEffect">
                                  <p:stCondLst>
                                    <p:cond delay="3500"/>
                                  </p:stCondLst>
                                  <p:childTnLst>
                                    <p:animClr clrSpc="rgb" dir="cw">
                                      <p:cBhvr override="childStyle">
                                        <p:cTn id="302" dur="500" fill="hold"/>
                                        <p:tgtEl>
                                          <p:spTgt spid="16"/>
                                        </p:tgtEl>
                                        <p:attrNameLst>
                                          <p:attrName>style.color</p:attrName>
                                        </p:attrNameLst>
                                      </p:cBhvr>
                                      <p:to>
                                        <a:srgbClr val="FF0000"/>
                                      </p:to>
                                    </p:animClr>
                                    <p:animClr clrSpc="rgb" dir="cw">
                                      <p:cBhvr>
                                        <p:cTn id="303" dur="500" fill="hold"/>
                                        <p:tgtEl>
                                          <p:spTgt spid="16"/>
                                        </p:tgtEl>
                                        <p:attrNameLst>
                                          <p:attrName>fillcolor</p:attrName>
                                        </p:attrNameLst>
                                      </p:cBhvr>
                                      <p:to>
                                        <a:srgbClr val="FF0000"/>
                                      </p:to>
                                    </p:animClr>
                                    <p:set>
                                      <p:cBhvr>
                                        <p:cTn id="304" dur="500" fill="hold"/>
                                        <p:tgtEl>
                                          <p:spTgt spid="16"/>
                                        </p:tgtEl>
                                        <p:attrNameLst>
                                          <p:attrName>fill.type</p:attrName>
                                        </p:attrNameLst>
                                      </p:cBhvr>
                                      <p:to>
                                        <p:strVal val="solid"/>
                                      </p:to>
                                    </p:set>
                                    <p:set>
                                      <p:cBhvr>
                                        <p:cTn id="305" dur="500" fill="hold"/>
                                        <p:tgtEl>
                                          <p:spTgt spid="16"/>
                                        </p:tgtEl>
                                        <p:attrNameLst>
                                          <p:attrName>fill.on</p:attrName>
                                        </p:attrNameLst>
                                      </p:cBhvr>
                                      <p:to>
                                        <p:strVal val="true"/>
                                      </p:to>
                                    </p:set>
                                  </p:childTnLst>
                                </p:cTn>
                              </p:par>
                              <p:par>
                                <p:cTn id="306" presetID="19" presetClass="emph" presetSubtype="0" repeatCount="4000" fill="hold" grpId="3" nodeType="withEffect">
                                  <p:stCondLst>
                                    <p:cond delay="3500"/>
                                  </p:stCondLst>
                                  <p:childTnLst>
                                    <p:animClr clrSpc="rgb" dir="cw">
                                      <p:cBhvr override="childStyle">
                                        <p:cTn id="307" dur="500" fill="hold"/>
                                        <p:tgtEl>
                                          <p:spTgt spid="15"/>
                                        </p:tgtEl>
                                        <p:attrNameLst>
                                          <p:attrName>style.color</p:attrName>
                                        </p:attrNameLst>
                                      </p:cBhvr>
                                      <p:to>
                                        <a:srgbClr val="92D050"/>
                                      </p:to>
                                    </p:animClr>
                                    <p:animClr clrSpc="rgb" dir="cw">
                                      <p:cBhvr>
                                        <p:cTn id="308" dur="500" fill="hold"/>
                                        <p:tgtEl>
                                          <p:spTgt spid="15"/>
                                        </p:tgtEl>
                                        <p:attrNameLst>
                                          <p:attrName>fillcolor</p:attrName>
                                        </p:attrNameLst>
                                      </p:cBhvr>
                                      <p:to>
                                        <a:srgbClr val="92D050"/>
                                      </p:to>
                                    </p:animClr>
                                    <p:set>
                                      <p:cBhvr>
                                        <p:cTn id="309" dur="500" fill="hold"/>
                                        <p:tgtEl>
                                          <p:spTgt spid="15"/>
                                        </p:tgtEl>
                                        <p:attrNameLst>
                                          <p:attrName>fill.type</p:attrName>
                                        </p:attrNameLst>
                                      </p:cBhvr>
                                      <p:to>
                                        <p:strVal val="solid"/>
                                      </p:to>
                                    </p:set>
                                    <p:set>
                                      <p:cBhvr>
                                        <p:cTn id="310" dur="500" fill="hold"/>
                                        <p:tgtEl>
                                          <p:spTgt spid="15"/>
                                        </p:tgtEl>
                                        <p:attrNameLst>
                                          <p:attrName>fill.on</p:attrName>
                                        </p:attrNameLst>
                                      </p:cBhvr>
                                      <p:to>
                                        <p:strVal val="true"/>
                                      </p:to>
                                    </p:set>
                                  </p:childTnLst>
                                </p:cTn>
                              </p:par>
                              <p:par>
                                <p:cTn id="311" presetID="1" presetClass="mediacall" presetSubtype="0" fill="hold" nodeType="withEffect">
                                  <p:stCondLst>
                                    <p:cond delay="3500"/>
                                  </p:stCondLst>
                                  <p:childTnLst>
                                    <p:cmd type="call" cmd="playFrom(0.0)">
                                      <p:cBhvr>
                                        <p:cTn id="312" dur="5906" fill="hold"/>
                                        <p:tgtEl>
                                          <p:spTgt spid="41"/>
                                        </p:tgtEl>
                                      </p:cBhvr>
                                    </p:cmd>
                                  </p:childTnLst>
                                </p:cTn>
                              </p:par>
                              <p:par>
                                <p:cTn id="313" presetID="3" presetClass="mediacall" presetSubtype="0" fill="hold" nodeType="withEffect">
                                  <p:stCondLst>
                                    <p:cond delay="3500"/>
                                  </p:stCondLst>
                                  <p:childTnLst>
                                    <p:cmd type="call" cmd="stop">
                                      <p:cBhvr>
                                        <p:cTn id="314" dur="1" fill="hold"/>
                                        <p:tgtEl>
                                          <p:spTgt spid="39"/>
                                        </p:tgtEl>
                                      </p:cBhvr>
                                    </p:cmd>
                                  </p:childTnLst>
                                </p:cTn>
                              </p:par>
                              <p:par>
                                <p:cTn id="315" presetID="30" presetClass="emph" presetSubtype="0" fill="hold" grpId="2" nodeType="withEffect">
                                  <p:stCondLst>
                                    <p:cond delay="3500"/>
                                  </p:stCondLst>
                                  <p:childTnLst>
                                    <p:animClr clrSpc="hsl" dir="cw">
                                      <p:cBhvr override="childStyle">
                                        <p:cTn id="316" dur="500" fill="hold"/>
                                        <p:tgtEl>
                                          <p:spTgt spid="27"/>
                                        </p:tgtEl>
                                        <p:attrNameLst>
                                          <p:attrName>style.color</p:attrName>
                                        </p:attrNameLst>
                                      </p:cBhvr>
                                      <p:by>
                                        <p:hsl h="0" s="12549" l="25098"/>
                                      </p:by>
                                    </p:animClr>
                                    <p:animClr clrSpc="hsl" dir="cw">
                                      <p:cBhvr>
                                        <p:cTn id="317" dur="500" fill="hold"/>
                                        <p:tgtEl>
                                          <p:spTgt spid="27"/>
                                        </p:tgtEl>
                                        <p:attrNameLst>
                                          <p:attrName>fillcolor</p:attrName>
                                        </p:attrNameLst>
                                      </p:cBhvr>
                                      <p:by>
                                        <p:hsl h="0" s="12549" l="25098"/>
                                      </p:by>
                                    </p:animClr>
                                    <p:animClr clrSpc="hsl" dir="cw">
                                      <p:cBhvr>
                                        <p:cTn id="318" dur="500" fill="hold"/>
                                        <p:tgtEl>
                                          <p:spTgt spid="27"/>
                                        </p:tgtEl>
                                        <p:attrNameLst>
                                          <p:attrName>stroke.color</p:attrName>
                                        </p:attrNameLst>
                                      </p:cBhvr>
                                      <p:by>
                                        <p:hsl h="0" s="12549" l="25098"/>
                                      </p:by>
                                    </p:animClr>
                                    <p:set>
                                      <p:cBhvr>
                                        <p:cTn id="319" dur="500" fill="hold"/>
                                        <p:tgtEl>
                                          <p:spTgt spid="27"/>
                                        </p:tgtEl>
                                        <p:attrNameLst>
                                          <p:attrName>fill.type</p:attrName>
                                        </p:attrNameLst>
                                      </p:cBhvr>
                                      <p:to>
                                        <p:strVal val="solid"/>
                                      </p:to>
                                    </p:set>
                                  </p:childTnLst>
                                </p:cTn>
                              </p:par>
                              <p:par>
                                <p:cTn id="320" presetID="24" presetClass="emph" presetSubtype="0" fill="hold" grpId="4" nodeType="withEffect">
                                  <p:stCondLst>
                                    <p:cond delay="3500"/>
                                  </p:stCondLst>
                                  <p:childTnLst>
                                    <p:animClr clrSpc="hsl" dir="cw">
                                      <p:cBhvr override="childStyle">
                                        <p:cTn id="321" dur="500" fill="hold"/>
                                        <p:tgtEl>
                                          <p:spTgt spid="25"/>
                                        </p:tgtEl>
                                        <p:attrNameLst>
                                          <p:attrName>style.color</p:attrName>
                                        </p:attrNameLst>
                                      </p:cBhvr>
                                      <p:by>
                                        <p:hsl h="0" s="-12549" l="-25098"/>
                                      </p:by>
                                    </p:animClr>
                                    <p:animClr clrSpc="hsl" dir="cw">
                                      <p:cBhvr>
                                        <p:cTn id="322" dur="500" fill="hold"/>
                                        <p:tgtEl>
                                          <p:spTgt spid="25"/>
                                        </p:tgtEl>
                                        <p:attrNameLst>
                                          <p:attrName>fillcolor</p:attrName>
                                        </p:attrNameLst>
                                      </p:cBhvr>
                                      <p:by>
                                        <p:hsl h="0" s="-12549" l="-25098"/>
                                      </p:by>
                                    </p:animClr>
                                    <p:animClr clrSpc="hsl" dir="cw">
                                      <p:cBhvr>
                                        <p:cTn id="323" dur="500" fill="hold"/>
                                        <p:tgtEl>
                                          <p:spTgt spid="25"/>
                                        </p:tgtEl>
                                        <p:attrNameLst>
                                          <p:attrName>stroke.color</p:attrName>
                                        </p:attrNameLst>
                                      </p:cBhvr>
                                      <p:by>
                                        <p:hsl h="0" s="-12549" l="-25098"/>
                                      </p:by>
                                    </p:animClr>
                                    <p:set>
                                      <p:cBhvr>
                                        <p:cTn id="324"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25" restart="whenNotActive" fill="hold" evtFilter="cancelBubble" nodeType="interactiveSeq">
                <p:stCondLst>
                  <p:cond evt="onClick" delay="0">
                    <p:tgtEl>
                      <p:spTgt spid="34"/>
                    </p:tgtEl>
                  </p:cond>
                </p:stCondLst>
                <p:endSync evt="end" delay="0">
                  <p:rtn val="all"/>
                </p:endSync>
                <p:childTnLst>
                  <p:par>
                    <p:cTn id="326" fill="hold">
                      <p:stCondLst>
                        <p:cond delay="0"/>
                      </p:stCondLst>
                      <p:childTnLst>
                        <p:par>
                          <p:cTn id="327" fill="hold">
                            <p:stCondLst>
                              <p:cond delay="0"/>
                            </p:stCondLst>
                            <p:childTnLst>
                              <p:par>
                                <p:cTn id="328" presetID="24" presetClass="emph" presetSubtype="0" fill="hold" grpId="1" nodeType="clickEffect">
                                  <p:stCondLst>
                                    <p:cond delay="0"/>
                                  </p:stCondLst>
                                  <p:childTnLst>
                                    <p:animClr clrSpc="hsl" dir="cw">
                                      <p:cBhvr override="childStyle">
                                        <p:cTn id="329" dur="500" fill="hold"/>
                                        <p:tgtEl>
                                          <p:spTgt spid="34"/>
                                        </p:tgtEl>
                                        <p:attrNameLst>
                                          <p:attrName>style.color</p:attrName>
                                        </p:attrNameLst>
                                      </p:cBhvr>
                                      <p:by>
                                        <p:hsl h="0" s="-12549" l="-25098"/>
                                      </p:by>
                                    </p:animClr>
                                    <p:animClr clrSpc="hsl" dir="cw">
                                      <p:cBhvr>
                                        <p:cTn id="330" dur="500" fill="hold"/>
                                        <p:tgtEl>
                                          <p:spTgt spid="34"/>
                                        </p:tgtEl>
                                        <p:attrNameLst>
                                          <p:attrName>fillcolor</p:attrName>
                                        </p:attrNameLst>
                                      </p:cBhvr>
                                      <p:by>
                                        <p:hsl h="0" s="-12549" l="-25098"/>
                                      </p:by>
                                    </p:animClr>
                                    <p:animClr clrSpc="hsl" dir="cw">
                                      <p:cBhvr>
                                        <p:cTn id="331" dur="500" fill="hold"/>
                                        <p:tgtEl>
                                          <p:spTgt spid="34"/>
                                        </p:tgtEl>
                                        <p:attrNameLst>
                                          <p:attrName>stroke.color</p:attrName>
                                        </p:attrNameLst>
                                      </p:cBhvr>
                                      <p:by>
                                        <p:hsl h="0" s="-12549" l="-25098"/>
                                      </p:by>
                                    </p:animClr>
                                    <p:set>
                                      <p:cBhvr>
                                        <p:cTn id="332" dur="500" fill="hold"/>
                                        <p:tgtEl>
                                          <p:spTgt spid="34"/>
                                        </p:tgtEl>
                                        <p:attrNameLst>
                                          <p:attrName>fill.type</p:attrName>
                                        </p:attrNameLst>
                                      </p:cBhvr>
                                      <p:to>
                                        <p:strVal val="solid"/>
                                      </p:to>
                                    </p:set>
                                  </p:childTnLst>
                                </p:cTn>
                              </p:par>
                              <p:par>
                                <p:cTn id="333" presetID="19" presetClass="emph" presetSubtype="0" fill="hold" grpId="0" nodeType="withEffect">
                                  <p:stCondLst>
                                    <p:cond delay="0"/>
                                  </p:stCondLst>
                                  <p:childTnLst>
                                    <p:animClr clrSpc="rgb" dir="cw">
                                      <p:cBhvr override="childStyle">
                                        <p:cTn id="334" dur="500" fill="hold"/>
                                        <p:tgtEl>
                                          <p:spTgt spid="32"/>
                                        </p:tgtEl>
                                        <p:attrNameLst>
                                          <p:attrName>style.color</p:attrName>
                                        </p:attrNameLst>
                                      </p:cBhvr>
                                      <p:to>
                                        <a:schemeClr val="accent2"/>
                                      </p:to>
                                    </p:animClr>
                                    <p:animClr clrSpc="rgb" dir="cw">
                                      <p:cBhvr>
                                        <p:cTn id="335" dur="500" fill="hold"/>
                                        <p:tgtEl>
                                          <p:spTgt spid="32"/>
                                        </p:tgtEl>
                                        <p:attrNameLst>
                                          <p:attrName>fillcolor</p:attrName>
                                        </p:attrNameLst>
                                      </p:cBhvr>
                                      <p:to>
                                        <a:schemeClr val="accent2"/>
                                      </p:to>
                                    </p:animClr>
                                    <p:set>
                                      <p:cBhvr>
                                        <p:cTn id="336" dur="500" fill="hold"/>
                                        <p:tgtEl>
                                          <p:spTgt spid="32"/>
                                        </p:tgtEl>
                                        <p:attrNameLst>
                                          <p:attrName>fill.type</p:attrName>
                                        </p:attrNameLst>
                                      </p:cBhvr>
                                      <p:to>
                                        <p:strVal val="solid"/>
                                      </p:to>
                                    </p:set>
                                    <p:set>
                                      <p:cBhvr>
                                        <p:cTn id="337" dur="500" fill="hold"/>
                                        <p:tgtEl>
                                          <p:spTgt spid="32"/>
                                        </p:tgtEl>
                                        <p:attrNameLst>
                                          <p:attrName>fill.on</p:attrName>
                                        </p:attrNameLst>
                                      </p:cBhvr>
                                      <p:to>
                                        <p:strVal val="true"/>
                                      </p:to>
                                    </p:set>
                                  </p:childTnLst>
                                </p:cTn>
                              </p:par>
                              <p:par>
                                <p:cTn id="338" presetID="1" presetClass="mediacall" presetSubtype="0" fill="hold" nodeType="withEffect">
                                  <p:stCondLst>
                                    <p:cond delay="0"/>
                                  </p:stCondLst>
                                  <p:childTnLst>
                                    <p:cmd type="call" cmd="playFrom(0.0)">
                                      <p:cBhvr>
                                        <p:cTn id="339" dur="20221" fill="hold"/>
                                        <p:tgtEl>
                                          <p:spTgt spid="39"/>
                                        </p:tgtEl>
                                      </p:cBhvr>
                                    </p:cmd>
                                  </p:childTnLst>
                                </p:cTn>
                              </p:par>
                              <p:par>
                                <p:cTn id="340" presetID="3" presetClass="mediacall" presetSubtype="0" fill="hold" nodeType="withEffect">
                                  <p:stCondLst>
                                    <p:cond delay="0"/>
                                  </p:stCondLst>
                                  <p:childTnLst>
                                    <p:cmd type="call" cmd="stop">
                                      <p:cBhvr>
                                        <p:cTn id="341" dur="1" fill="hold"/>
                                        <p:tgtEl>
                                          <p:spTgt spid="38"/>
                                        </p:tgtEl>
                                      </p:cBhvr>
                                    </p:cmd>
                                  </p:childTnLst>
                                </p:cTn>
                              </p:par>
                              <p:par>
                                <p:cTn id="342" presetID="19" presetClass="emph" presetSubtype="0" fill="hold" grpId="1" nodeType="withEffect">
                                  <p:stCondLst>
                                    <p:cond delay="3000"/>
                                  </p:stCondLst>
                                  <p:childTnLst>
                                    <p:animClr clrSpc="rgb" dir="cw">
                                      <p:cBhvr override="childStyle">
                                        <p:cTn id="343" dur="500" fill="hold"/>
                                        <p:tgtEl>
                                          <p:spTgt spid="32"/>
                                        </p:tgtEl>
                                        <p:attrNameLst>
                                          <p:attrName>style.color</p:attrName>
                                        </p:attrNameLst>
                                      </p:cBhvr>
                                      <p:to>
                                        <a:srgbClr val="FF0000"/>
                                      </p:to>
                                    </p:animClr>
                                    <p:animClr clrSpc="rgb" dir="cw">
                                      <p:cBhvr>
                                        <p:cTn id="344" dur="500" fill="hold"/>
                                        <p:tgtEl>
                                          <p:spTgt spid="32"/>
                                        </p:tgtEl>
                                        <p:attrNameLst>
                                          <p:attrName>fillcolor</p:attrName>
                                        </p:attrNameLst>
                                      </p:cBhvr>
                                      <p:to>
                                        <a:srgbClr val="FF0000"/>
                                      </p:to>
                                    </p:animClr>
                                    <p:set>
                                      <p:cBhvr>
                                        <p:cTn id="345" dur="500" fill="hold"/>
                                        <p:tgtEl>
                                          <p:spTgt spid="32"/>
                                        </p:tgtEl>
                                        <p:attrNameLst>
                                          <p:attrName>fill.type</p:attrName>
                                        </p:attrNameLst>
                                      </p:cBhvr>
                                      <p:to>
                                        <p:strVal val="solid"/>
                                      </p:to>
                                    </p:set>
                                    <p:set>
                                      <p:cBhvr>
                                        <p:cTn id="346" dur="500" fill="hold"/>
                                        <p:tgtEl>
                                          <p:spTgt spid="32"/>
                                        </p:tgtEl>
                                        <p:attrNameLst>
                                          <p:attrName>fill.on</p:attrName>
                                        </p:attrNameLst>
                                      </p:cBhvr>
                                      <p:to>
                                        <p:strVal val="true"/>
                                      </p:to>
                                    </p:set>
                                  </p:childTnLst>
                                </p:cTn>
                              </p:par>
                              <p:par>
                                <p:cTn id="347" presetID="19" presetClass="emph" presetSubtype="0" repeatCount="4000" fill="hold" grpId="4" nodeType="withEffect">
                                  <p:stCondLst>
                                    <p:cond delay="3000"/>
                                  </p:stCondLst>
                                  <p:childTnLst>
                                    <p:animClr clrSpc="rgb" dir="cw">
                                      <p:cBhvr override="childStyle">
                                        <p:cTn id="348" dur="500" fill="hold"/>
                                        <p:tgtEl>
                                          <p:spTgt spid="15"/>
                                        </p:tgtEl>
                                        <p:attrNameLst>
                                          <p:attrName>style.color</p:attrName>
                                        </p:attrNameLst>
                                      </p:cBhvr>
                                      <p:to>
                                        <a:srgbClr val="92D050"/>
                                      </p:to>
                                    </p:animClr>
                                    <p:animClr clrSpc="rgb" dir="cw">
                                      <p:cBhvr>
                                        <p:cTn id="349" dur="500" fill="hold"/>
                                        <p:tgtEl>
                                          <p:spTgt spid="15"/>
                                        </p:tgtEl>
                                        <p:attrNameLst>
                                          <p:attrName>fillcolor</p:attrName>
                                        </p:attrNameLst>
                                      </p:cBhvr>
                                      <p:to>
                                        <a:srgbClr val="92D050"/>
                                      </p:to>
                                    </p:animClr>
                                    <p:set>
                                      <p:cBhvr>
                                        <p:cTn id="350" dur="500" fill="hold"/>
                                        <p:tgtEl>
                                          <p:spTgt spid="15"/>
                                        </p:tgtEl>
                                        <p:attrNameLst>
                                          <p:attrName>fill.type</p:attrName>
                                        </p:attrNameLst>
                                      </p:cBhvr>
                                      <p:to>
                                        <p:strVal val="solid"/>
                                      </p:to>
                                    </p:set>
                                    <p:set>
                                      <p:cBhvr>
                                        <p:cTn id="351" dur="500" fill="hold"/>
                                        <p:tgtEl>
                                          <p:spTgt spid="15"/>
                                        </p:tgtEl>
                                        <p:attrNameLst>
                                          <p:attrName>fill.on</p:attrName>
                                        </p:attrNameLst>
                                      </p:cBhvr>
                                      <p:to>
                                        <p:strVal val="true"/>
                                      </p:to>
                                    </p:set>
                                  </p:childTnLst>
                                </p:cTn>
                              </p:par>
                              <p:par>
                                <p:cTn id="352" presetID="1" presetClass="mediacall" presetSubtype="0" fill="hold" nodeType="withEffect">
                                  <p:stCondLst>
                                    <p:cond delay="3000"/>
                                  </p:stCondLst>
                                  <p:childTnLst>
                                    <p:cmd type="call" cmd="playFrom(0.0)">
                                      <p:cBhvr>
                                        <p:cTn id="353" dur="5906" fill="hold"/>
                                        <p:tgtEl>
                                          <p:spTgt spid="41"/>
                                        </p:tgtEl>
                                      </p:cBhvr>
                                    </p:cmd>
                                  </p:childTnLst>
                                </p:cTn>
                              </p:par>
                              <p:par>
                                <p:cTn id="354" presetID="3" presetClass="mediacall" presetSubtype="0" fill="hold" nodeType="withEffect">
                                  <p:stCondLst>
                                    <p:cond delay="3000"/>
                                  </p:stCondLst>
                                  <p:childTnLst>
                                    <p:cmd type="call" cmd="stop">
                                      <p:cBhvr>
                                        <p:cTn id="355" dur="1" fill="hold"/>
                                        <p:tgtEl>
                                          <p:spTgt spid="39"/>
                                        </p:tgtEl>
                                      </p:cBhvr>
                                    </p:cmd>
                                  </p:childTnLst>
                                </p:cTn>
                              </p:par>
                              <p:par>
                                <p:cTn id="356" presetID="30" presetClass="emph" presetSubtype="0" fill="hold" grpId="2" nodeType="withEffect">
                                  <p:stCondLst>
                                    <p:cond delay="3000"/>
                                  </p:stCondLst>
                                  <p:childTnLst>
                                    <p:animClr clrSpc="hsl" dir="cw">
                                      <p:cBhvr override="childStyle">
                                        <p:cTn id="357" dur="500" fill="hold"/>
                                        <p:tgtEl>
                                          <p:spTgt spid="34"/>
                                        </p:tgtEl>
                                        <p:attrNameLst>
                                          <p:attrName>style.color</p:attrName>
                                        </p:attrNameLst>
                                      </p:cBhvr>
                                      <p:by>
                                        <p:hsl h="0" s="12549" l="25098"/>
                                      </p:by>
                                    </p:animClr>
                                    <p:animClr clrSpc="hsl" dir="cw">
                                      <p:cBhvr>
                                        <p:cTn id="358" dur="500" fill="hold"/>
                                        <p:tgtEl>
                                          <p:spTgt spid="34"/>
                                        </p:tgtEl>
                                        <p:attrNameLst>
                                          <p:attrName>fillcolor</p:attrName>
                                        </p:attrNameLst>
                                      </p:cBhvr>
                                      <p:by>
                                        <p:hsl h="0" s="12549" l="25098"/>
                                      </p:by>
                                    </p:animClr>
                                    <p:animClr clrSpc="hsl" dir="cw">
                                      <p:cBhvr>
                                        <p:cTn id="359" dur="500" fill="hold"/>
                                        <p:tgtEl>
                                          <p:spTgt spid="34"/>
                                        </p:tgtEl>
                                        <p:attrNameLst>
                                          <p:attrName>stroke.color</p:attrName>
                                        </p:attrNameLst>
                                      </p:cBhvr>
                                      <p:by>
                                        <p:hsl h="0" s="12549" l="25098"/>
                                      </p:by>
                                    </p:animClr>
                                    <p:set>
                                      <p:cBhvr>
                                        <p:cTn id="360" dur="500" fill="hold"/>
                                        <p:tgtEl>
                                          <p:spTgt spid="34"/>
                                        </p:tgtEl>
                                        <p:attrNameLst>
                                          <p:attrName>fill.type</p:attrName>
                                        </p:attrNameLst>
                                      </p:cBhvr>
                                      <p:to>
                                        <p:strVal val="solid"/>
                                      </p:to>
                                    </p:set>
                                  </p:childTnLst>
                                </p:cTn>
                              </p:par>
                              <p:par>
                                <p:cTn id="361" presetID="24" presetClass="emph" presetSubtype="0" fill="hold" grpId="5" nodeType="withEffect">
                                  <p:stCondLst>
                                    <p:cond delay="3000"/>
                                  </p:stCondLst>
                                  <p:childTnLst>
                                    <p:animClr clrSpc="hsl" dir="cw">
                                      <p:cBhvr override="childStyle">
                                        <p:cTn id="362" dur="500" fill="hold"/>
                                        <p:tgtEl>
                                          <p:spTgt spid="25"/>
                                        </p:tgtEl>
                                        <p:attrNameLst>
                                          <p:attrName>style.color</p:attrName>
                                        </p:attrNameLst>
                                      </p:cBhvr>
                                      <p:by>
                                        <p:hsl h="0" s="-12549" l="-25098"/>
                                      </p:by>
                                    </p:animClr>
                                    <p:animClr clrSpc="hsl" dir="cw">
                                      <p:cBhvr>
                                        <p:cTn id="363" dur="500" fill="hold"/>
                                        <p:tgtEl>
                                          <p:spTgt spid="25"/>
                                        </p:tgtEl>
                                        <p:attrNameLst>
                                          <p:attrName>fillcolor</p:attrName>
                                        </p:attrNameLst>
                                      </p:cBhvr>
                                      <p:by>
                                        <p:hsl h="0" s="-12549" l="-25098"/>
                                      </p:by>
                                    </p:animClr>
                                    <p:animClr clrSpc="hsl" dir="cw">
                                      <p:cBhvr>
                                        <p:cTn id="364" dur="500" fill="hold"/>
                                        <p:tgtEl>
                                          <p:spTgt spid="25"/>
                                        </p:tgtEl>
                                        <p:attrNameLst>
                                          <p:attrName>stroke.color</p:attrName>
                                        </p:attrNameLst>
                                      </p:cBhvr>
                                      <p:by>
                                        <p:hsl h="0" s="-12549" l="-25098"/>
                                      </p:by>
                                    </p:animClr>
                                    <p:set>
                                      <p:cBhvr>
                                        <p:cTn id="365"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66" fill="hold" display="0">
                  <p:stCondLst>
                    <p:cond delay="indefinite"/>
                  </p:stCondLst>
                  <p:endCondLst>
                    <p:cond evt="onStopAudio" delay="0">
                      <p:tgtEl>
                        <p:sldTgt/>
                      </p:tgtEl>
                    </p:cond>
                  </p:endCondLst>
                </p:cTn>
                <p:tgtEl>
                  <p:spTgt spid="39"/>
                </p:tgtEl>
              </p:cMediaNode>
            </p:audio>
            <p:audio>
              <p:cMediaNode vol="80000">
                <p:cTn id="367" fill="hold" display="0">
                  <p:stCondLst>
                    <p:cond delay="indefinite"/>
                  </p:stCondLst>
                  <p:endCondLst>
                    <p:cond evt="onStopAudio" delay="0">
                      <p:tgtEl>
                        <p:sldTgt/>
                      </p:tgtEl>
                    </p:cond>
                  </p:endCondLst>
                </p:cTn>
                <p:tgtEl>
                  <p:spTgt spid="40"/>
                </p:tgtEl>
              </p:cMediaNode>
            </p:audio>
            <p:audio>
              <p:cMediaNode vol="80000">
                <p:cTn id="368"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2"/>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59364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Câu 3</a:t>
            </a:r>
            <a:r>
              <a:rPr lang="vi-VN" sz="2800">
                <a:latin typeface="Times New Roman" pitchFamily="18" charset="0"/>
                <a:cs typeface="Times New Roman" pitchFamily="18" charset="0"/>
              </a:rPr>
              <a:t>: </a:t>
            </a:r>
            <a:r>
              <a:rPr lang="nl-NL" sz="2800">
                <a:latin typeface="Times New Roman" pitchFamily="18" charset="0"/>
                <a:cs typeface="Times New Roman" pitchFamily="18" charset="0"/>
              </a:rPr>
              <a:t>Cho </a:t>
            </a:r>
            <a:r>
              <a:rPr lang="nl-NL" sz="2800" i="1">
                <a:latin typeface="Times New Roman" pitchFamily="18" charset="0"/>
                <a:cs typeface="Times New Roman" pitchFamily="18" charset="0"/>
              </a:rPr>
              <a:t>a</a:t>
            </a:r>
            <a:r>
              <a:rPr lang="nl-NL" sz="2800">
                <a:latin typeface="Times New Roman" pitchFamily="18" charset="0"/>
                <a:cs typeface="Times New Roman" pitchFamily="18" charset="0"/>
              </a:rPr>
              <a:t> ≤ </a:t>
            </a:r>
            <a:r>
              <a:rPr lang="nl-NL" sz="2800" i="1">
                <a:latin typeface="Times New Roman" pitchFamily="18" charset="0"/>
                <a:cs typeface="Times New Roman" pitchFamily="18" charset="0"/>
              </a:rPr>
              <a:t>b</a:t>
            </a:r>
            <a:r>
              <a:rPr lang="nl-NL" sz="2800">
                <a:latin typeface="Times New Roman" pitchFamily="18" charset="0"/>
                <a:cs typeface="Times New Roman" pitchFamily="18" charset="0"/>
              </a:rPr>
              <a:t>. Bất đẳng thức nào sau đây là đúng ?</a:t>
            </a:r>
            <a:endParaRPr lang="en-US" sz="2800">
              <a:latin typeface="Times New Roman" pitchFamily="18" charset="0"/>
              <a:cs typeface="Times New Roman" pitchFamily="18"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6135896"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6435572" y="5202785"/>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t>
            </a: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106009" y="6060426"/>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2" y="6060426"/>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a:t>
            </a:r>
            <a:r>
              <a:rPr lang="en-US"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sp>
        <p:nvSpPr>
          <p:cNvPr id="35" name="Rounded Rectangle 1">
            <a:extLst>
              <a:ext uri="{FF2B5EF4-FFF2-40B4-BE49-F238E27FC236}">
                <a16:creationId xmlns:a16="http://schemas.microsoft.com/office/drawing/2014/main" xmlns="" id="{99EB1F6F-390F-420B-89C9-7478EB858A7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36" name="Rounded Rectangle 2">
            <a:extLst>
              <a:ext uri="{FF2B5EF4-FFF2-40B4-BE49-F238E27FC236}">
                <a16:creationId xmlns:a16="http://schemas.microsoft.com/office/drawing/2014/main" xmlns="" id="{1A24069D-A820-42D6-97E0-8D2A3958320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7" name="Rounded Rectangle 3">
            <a:extLst>
              <a:ext uri="{FF2B5EF4-FFF2-40B4-BE49-F238E27FC236}">
                <a16:creationId xmlns:a16="http://schemas.microsoft.com/office/drawing/2014/main" xmlns="" id="{58DF08BE-277B-4155-B202-BE97176E50E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42" name="Rounded Rectangle 4">
            <a:extLst>
              <a:ext uri="{FF2B5EF4-FFF2-40B4-BE49-F238E27FC236}">
                <a16:creationId xmlns:a16="http://schemas.microsoft.com/office/drawing/2014/main" xmlns="" id="{36B2FC8C-A2C8-4202-8108-E428F00BD26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43" name="Rounded Rectangle 5">
            <a:extLst>
              <a:ext uri="{FF2B5EF4-FFF2-40B4-BE49-F238E27FC236}">
                <a16:creationId xmlns:a16="http://schemas.microsoft.com/office/drawing/2014/main" xmlns="" id="{452D3DD4-E179-421A-8029-E576CBDFD4A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44" name="Rounded Rectangle 6">
            <a:extLst>
              <a:ext uri="{FF2B5EF4-FFF2-40B4-BE49-F238E27FC236}">
                <a16:creationId xmlns:a16="http://schemas.microsoft.com/office/drawing/2014/main" xmlns="" id="{627962CC-2E6B-43CC-9004-A214B149F11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5" name="Rounded Rectangle 7">
            <a:extLst>
              <a:ext uri="{FF2B5EF4-FFF2-40B4-BE49-F238E27FC236}">
                <a16:creationId xmlns:a16="http://schemas.microsoft.com/office/drawing/2014/main" xmlns="" id="{FDED84E0-460F-40FD-B9B2-7F8F6233E9C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6" name="Rounded Rectangle 8">
            <a:extLst>
              <a:ext uri="{FF2B5EF4-FFF2-40B4-BE49-F238E27FC236}">
                <a16:creationId xmlns:a16="http://schemas.microsoft.com/office/drawing/2014/main" xmlns="" id="{3A7DD1B1-E3EB-47E5-BAED-92B56158222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7" name="Rounded Rectangle 9">
            <a:extLst>
              <a:ext uri="{FF2B5EF4-FFF2-40B4-BE49-F238E27FC236}">
                <a16:creationId xmlns:a16="http://schemas.microsoft.com/office/drawing/2014/main" xmlns="" id="{570FD634-476E-4C87-9134-D34EB38AED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8" name="Rounded Rectangle 10">
            <a:extLst>
              <a:ext uri="{FF2B5EF4-FFF2-40B4-BE49-F238E27FC236}">
                <a16:creationId xmlns:a16="http://schemas.microsoft.com/office/drawing/2014/main" xmlns="" id="{4D9E576E-D061-4B7B-AB41-1AD9B4B3388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9" name="Rounded Rectangle 11">
            <a:extLst>
              <a:ext uri="{FF2B5EF4-FFF2-40B4-BE49-F238E27FC236}">
                <a16:creationId xmlns:a16="http://schemas.microsoft.com/office/drawing/2014/main" xmlns="" id="{C2A3CDCF-1270-47D2-A16D-B29274DDEC3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50" name="Rounded Rectangle 12">
            <a:extLst>
              <a:ext uri="{FF2B5EF4-FFF2-40B4-BE49-F238E27FC236}">
                <a16:creationId xmlns:a16="http://schemas.microsoft.com/office/drawing/2014/main" xmlns="" id="{8C574161-5B3F-4C96-9481-A1498137C68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51" name="Rounded Rectangle 13">
            <a:extLst>
              <a:ext uri="{FF2B5EF4-FFF2-40B4-BE49-F238E27FC236}">
                <a16:creationId xmlns:a16="http://schemas.microsoft.com/office/drawing/2014/main" xmlns="" id="{B72BB221-8A04-4334-9D14-1E0D7127CD8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52" name="Rounded Rectangle 14">
            <a:extLst>
              <a:ext uri="{FF2B5EF4-FFF2-40B4-BE49-F238E27FC236}">
                <a16:creationId xmlns:a16="http://schemas.microsoft.com/office/drawing/2014/main" xmlns="" id="{0908B2B7-9E43-4A03-BDBB-7415F0B7269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3" name="Rounded Rectangle 15">
            <a:extLst>
              <a:ext uri="{FF2B5EF4-FFF2-40B4-BE49-F238E27FC236}">
                <a16:creationId xmlns:a16="http://schemas.microsoft.com/office/drawing/2014/main" xmlns="" id="{76153D4D-BA7B-4DD8-8A36-6977313993A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4" name="Rounded Rectangle 16">
            <a:extLst>
              <a:ext uri="{FF2B5EF4-FFF2-40B4-BE49-F238E27FC236}">
                <a16:creationId xmlns:a16="http://schemas.microsoft.com/office/drawing/2014/main" xmlns="" id="{21468826-9E1D-46EC-8192-DBF578C20F9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5" name="Rounded Rectangle 17">
            <a:extLst>
              <a:ext uri="{FF2B5EF4-FFF2-40B4-BE49-F238E27FC236}">
                <a16:creationId xmlns:a16="http://schemas.microsoft.com/office/drawing/2014/main" xmlns="" id="{EBBD59C7-4A42-498B-BB05-A98BA4EA1C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6" name="Rounded Rectangle 18">
            <a:extLst>
              <a:ext uri="{FF2B5EF4-FFF2-40B4-BE49-F238E27FC236}">
                <a16:creationId xmlns:a16="http://schemas.microsoft.com/office/drawing/2014/main" xmlns="" id="{F0C738E6-1D2B-400B-A041-39997CAE652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7" name="Rounded Rectangle 19">
            <a:extLst>
              <a:ext uri="{FF2B5EF4-FFF2-40B4-BE49-F238E27FC236}">
                <a16:creationId xmlns:a16="http://schemas.microsoft.com/office/drawing/2014/main" xmlns="" id="{7A1BDB0E-7AAA-4A60-B550-1D9D2C6C465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8" name="Rounded Rectangle 20">
            <a:extLst>
              <a:ext uri="{FF2B5EF4-FFF2-40B4-BE49-F238E27FC236}">
                <a16:creationId xmlns:a16="http://schemas.microsoft.com/office/drawing/2014/main" xmlns="" id="{941690EE-2D96-40C9-BBD7-1086E491A37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9" name="Rounded Rectangle 21">
            <a:extLst>
              <a:ext uri="{FF2B5EF4-FFF2-40B4-BE49-F238E27FC236}">
                <a16:creationId xmlns:a16="http://schemas.microsoft.com/office/drawing/2014/main" xmlns="" id="{1D00766E-D99A-488E-8A45-EC5A79E0B10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60" name="Rounded Rectangle 22">
            <a:extLst>
              <a:ext uri="{FF2B5EF4-FFF2-40B4-BE49-F238E27FC236}">
                <a16:creationId xmlns:a16="http://schemas.microsoft.com/office/drawing/2014/main" xmlns="" id="{927E2416-507D-4EEB-9C0A-D9329EDD53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61" name="Rounded Rectangle 23">
            <a:extLst>
              <a:ext uri="{FF2B5EF4-FFF2-40B4-BE49-F238E27FC236}">
                <a16:creationId xmlns:a16="http://schemas.microsoft.com/office/drawing/2014/main" xmlns="" id="{3810B4B6-9562-4BF9-9036-670229E354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62" name="Rounded Rectangle 24">
            <a:extLst>
              <a:ext uri="{FF2B5EF4-FFF2-40B4-BE49-F238E27FC236}">
                <a16:creationId xmlns:a16="http://schemas.microsoft.com/office/drawing/2014/main" xmlns="" id="{7C59857A-90D3-4E9F-BB9D-C75C4C75163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3" name="Rounded Rectangle 25">
            <a:extLst>
              <a:ext uri="{FF2B5EF4-FFF2-40B4-BE49-F238E27FC236}">
                <a16:creationId xmlns:a16="http://schemas.microsoft.com/office/drawing/2014/main" xmlns="" id="{B5BBF777-E473-4582-8E26-789FC146EBE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4" name="Rounded Rectangle 26">
            <a:extLst>
              <a:ext uri="{FF2B5EF4-FFF2-40B4-BE49-F238E27FC236}">
                <a16:creationId xmlns:a16="http://schemas.microsoft.com/office/drawing/2014/main" xmlns="" id="{1D885F6B-E0A1-4B99-B325-2D59B5AD4B6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5" name="Rounded Rectangle 27">
            <a:extLst>
              <a:ext uri="{FF2B5EF4-FFF2-40B4-BE49-F238E27FC236}">
                <a16:creationId xmlns:a16="http://schemas.microsoft.com/office/drawing/2014/main" xmlns="" id="{2C285481-5DB1-4F98-A08E-7B0AE712105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6" name="Rounded Rectangle 28">
            <a:extLst>
              <a:ext uri="{FF2B5EF4-FFF2-40B4-BE49-F238E27FC236}">
                <a16:creationId xmlns:a16="http://schemas.microsoft.com/office/drawing/2014/main" xmlns="" id="{F3633444-F4F8-4DD9-8E65-D3A4CC2ED3B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7" name="Rounded Rectangle 29">
            <a:extLst>
              <a:ext uri="{FF2B5EF4-FFF2-40B4-BE49-F238E27FC236}">
                <a16:creationId xmlns:a16="http://schemas.microsoft.com/office/drawing/2014/main" xmlns="" id="{5C7EBE43-D703-42F6-BFBA-3D5F40177FB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8" name="Rounded Rectangle 30">
            <a:extLst>
              <a:ext uri="{FF2B5EF4-FFF2-40B4-BE49-F238E27FC236}">
                <a16:creationId xmlns:a16="http://schemas.microsoft.com/office/drawing/2014/main" xmlns="" id="{168350BC-00CD-4DD7-8BDF-AA3086BCF2E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9" name="Rounded Rectangle 31">
            <a:extLst>
              <a:ext uri="{FF2B5EF4-FFF2-40B4-BE49-F238E27FC236}">
                <a16:creationId xmlns:a16="http://schemas.microsoft.com/office/drawing/2014/main" xmlns="" id="{A148F7E2-A868-4AF0-B605-A3E95A3256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70" name="Rounded Rectangle 32">
            <a:extLst>
              <a:ext uri="{FF2B5EF4-FFF2-40B4-BE49-F238E27FC236}">
                <a16:creationId xmlns:a16="http://schemas.microsoft.com/office/drawing/2014/main" xmlns="" id="{5878EF9A-C5B7-4370-9B1E-341DD553C89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71" name="Rounded Rectangle 33">
            <a:extLst>
              <a:ext uri="{FF2B5EF4-FFF2-40B4-BE49-F238E27FC236}">
                <a16:creationId xmlns:a16="http://schemas.microsoft.com/office/drawing/2014/main" xmlns="" id="{B4A3BB70-9402-4CA6-9DC0-B88B2F4BC3B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72" name="Rounded Rectangle 34">
            <a:extLst>
              <a:ext uri="{FF2B5EF4-FFF2-40B4-BE49-F238E27FC236}">
                <a16:creationId xmlns:a16="http://schemas.microsoft.com/office/drawing/2014/main" xmlns="" id="{DDD3B92B-9EBA-4575-9388-E2C27BDFDE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3" name="Rounded Rectangle 35">
            <a:extLst>
              <a:ext uri="{FF2B5EF4-FFF2-40B4-BE49-F238E27FC236}">
                <a16:creationId xmlns:a16="http://schemas.microsoft.com/office/drawing/2014/main" xmlns="" id="{84C8F8FB-CD9F-425F-9E82-30DD0CFDDF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4" name="Rounded Rectangle 36">
            <a:extLst>
              <a:ext uri="{FF2B5EF4-FFF2-40B4-BE49-F238E27FC236}">
                <a16:creationId xmlns:a16="http://schemas.microsoft.com/office/drawing/2014/main" xmlns="" id="{41BC4710-619D-49CB-8B35-6290251F427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5" name="Rounded Rectangle 37">
            <a:extLst>
              <a:ext uri="{FF2B5EF4-FFF2-40B4-BE49-F238E27FC236}">
                <a16:creationId xmlns:a16="http://schemas.microsoft.com/office/drawing/2014/main" xmlns="" id="{97087EFA-D59B-4307-BB90-3B0ED2C67E6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6" name="Rounded Rectangle 38">
            <a:extLst>
              <a:ext uri="{FF2B5EF4-FFF2-40B4-BE49-F238E27FC236}">
                <a16:creationId xmlns:a16="http://schemas.microsoft.com/office/drawing/2014/main" xmlns="" id="{11F6E646-5D72-4E02-A552-AA210FA4440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7" name="Rounded Rectangle 39">
            <a:extLst>
              <a:ext uri="{FF2B5EF4-FFF2-40B4-BE49-F238E27FC236}">
                <a16:creationId xmlns:a16="http://schemas.microsoft.com/office/drawing/2014/main" xmlns="" id="{BAAF0091-3CBD-4DD7-8393-938E90858FC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8" name="Rounded Rectangle 40">
            <a:extLst>
              <a:ext uri="{FF2B5EF4-FFF2-40B4-BE49-F238E27FC236}">
                <a16:creationId xmlns:a16="http://schemas.microsoft.com/office/drawing/2014/main" xmlns="" id="{0B40AAC7-86D6-411D-A767-74586832AEE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9" name="Rounded Rectangle 41">
            <a:extLst>
              <a:ext uri="{FF2B5EF4-FFF2-40B4-BE49-F238E27FC236}">
                <a16:creationId xmlns:a16="http://schemas.microsoft.com/office/drawing/2014/main" xmlns="" id="{D602AB13-8538-4FF9-A5DC-16E26FB4A14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80" name="Rounded Rectangle 42">
            <a:extLst>
              <a:ext uri="{FF2B5EF4-FFF2-40B4-BE49-F238E27FC236}">
                <a16:creationId xmlns:a16="http://schemas.microsoft.com/office/drawing/2014/main" xmlns="" id="{CAB0AA3E-E6D0-482A-9283-26321C22C8B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81" name="Rounded Rectangle 43">
            <a:extLst>
              <a:ext uri="{FF2B5EF4-FFF2-40B4-BE49-F238E27FC236}">
                <a16:creationId xmlns:a16="http://schemas.microsoft.com/office/drawing/2014/main" xmlns="" id="{F3A7B45E-7F49-47B7-A79F-81AD78F61EC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82" name="Rounded Rectangle 44">
            <a:extLst>
              <a:ext uri="{FF2B5EF4-FFF2-40B4-BE49-F238E27FC236}">
                <a16:creationId xmlns:a16="http://schemas.microsoft.com/office/drawing/2014/main" xmlns="" id="{0C9957FD-2234-4E74-9F03-0C0D2753E8F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3" name="Rounded Rectangle 45">
            <a:extLst>
              <a:ext uri="{FF2B5EF4-FFF2-40B4-BE49-F238E27FC236}">
                <a16:creationId xmlns:a16="http://schemas.microsoft.com/office/drawing/2014/main" xmlns="" id="{0D451962-8D68-4490-98E7-AB75496ECA1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4" name="Rounded Rectangle 46">
            <a:extLst>
              <a:ext uri="{FF2B5EF4-FFF2-40B4-BE49-F238E27FC236}">
                <a16:creationId xmlns:a16="http://schemas.microsoft.com/office/drawing/2014/main" xmlns="" id="{2C144C7F-4FF4-4480-B375-6CBFDB3F9FD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5" name="Rounded Rectangle 47">
            <a:extLst>
              <a:ext uri="{FF2B5EF4-FFF2-40B4-BE49-F238E27FC236}">
                <a16:creationId xmlns:a16="http://schemas.microsoft.com/office/drawing/2014/main" xmlns="" id="{5B74A828-9460-424B-B1E5-707B6002C5C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6" name="Rounded Rectangle 48">
            <a:extLst>
              <a:ext uri="{FF2B5EF4-FFF2-40B4-BE49-F238E27FC236}">
                <a16:creationId xmlns:a16="http://schemas.microsoft.com/office/drawing/2014/main" xmlns="" id="{78833D05-3C91-4CBE-B634-3DE9FA0D9BF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7" name="Rounded Rectangle 49">
            <a:extLst>
              <a:ext uri="{FF2B5EF4-FFF2-40B4-BE49-F238E27FC236}">
                <a16:creationId xmlns:a16="http://schemas.microsoft.com/office/drawing/2014/main" xmlns="" id="{A313F0A7-51D4-4B4F-BA79-0B11789FC1C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8" name="Rounded Rectangle 50">
            <a:extLst>
              <a:ext uri="{FF2B5EF4-FFF2-40B4-BE49-F238E27FC236}">
                <a16:creationId xmlns:a16="http://schemas.microsoft.com/office/drawing/2014/main" xmlns="" id="{1EB2F1FA-4FDB-41BD-B7CE-66433775524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9" name="Rounded Rectangle 51">
            <a:extLst>
              <a:ext uri="{FF2B5EF4-FFF2-40B4-BE49-F238E27FC236}">
                <a16:creationId xmlns:a16="http://schemas.microsoft.com/office/drawing/2014/main" xmlns="" id="{D1422516-0453-4E33-A921-5C2CC4A8FB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90" name="Rounded Rectangle 52">
            <a:extLst>
              <a:ext uri="{FF2B5EF4-FFF2-40B4-BE49-F238E27FC236}">
                <a16:creationId xmlns:a16="http://schemas.microsoft.com/office/drawing/2014/main" xmlns="" id="{D1D00C98-E495-4BB3-B91F-7E1E9647FB4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91" name="Rounded Rectangle 53">
            <a:extLst>
              <a:ext uri="{FF2B5EF4-FFF2-40B4-BE49-F238E27FC236}">
                <a16:creationId xmlns:a16="http://schemas.microsoft.com/office/drawing/2014/main" xmlns="" id="{BCB13A4E-8C1C-4CD3-857F-DFBD97A0873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92" name="Rounded Rectangle 54">
            <a:extLst>
              <a:ext uri="{FF2B5EF4-FFF2-40B4-BE49-F238E27FC236}">
                <a16:creationId xmlns:a16="http://schemas.microsoft.com/office/drawing/2014/main" xmlns="" id="{3135B342-99EB-473D-A5AC-B66CBA42CE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3" name="Rounded Rectangle 55">
            <a:extLst>
              <a:ext uri="{FF2B5EF4-FFF2-40B4-BE49-F238E27FC236}">
                <a16:creationId xmlns:a16="http://schemas.microsoft.com/office/drawing/2014/main" xmlns="" id="{DE76A916-1CE3-4D75-B09D-6484D2B4CBC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4" name="Rounded Rectangle 56">
            <a:extLst>
              <a:ext uri="{FF2B5EF4-FFF2-40B4-BE49-F238E27FC236}">
                <a16:creationId xmlns:a16="http://schemas.microsoft.com/office/drawing/2014/main" xmlns="" id="{58A04BCC-6D48-4B41-8896-C0E86771A59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5" name="Rounded Rectangle 57">
            <a:extLst>
              <a:ext uri="{FF2B5EF4-FFF2-40B4-BE49-F238E27FC236}">
                <a16:creationId xmlns:a16="http://schemas.microsoft.com/office/drawing/2014/main" xmlns="" id="{F2AA263A-3252-4969-B558-871FD949D78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6" name="Rounded Rectangle 58">
            <a:extLst>
              <a:ext uri="{FF2B5EF4-FFF2-40B4-BE49-F238E27FC236}">
                <a16:creationId xmlns:a16="http://schemas.microsoft.com/office/drawing/2014/main" xmlns="" id="{EDB4BE8C-41EB-4B46-A581-78EC273B726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7" name="Rounded Rectangle 59">
            <a:extLst>
              <a:ext uri="{FF2B5EF4-FFF2-40B4-BE49-F238E27FC236}">
                <a16:creationId xmlns:a16="http://schemas.microsoft.com/office/drawing/2014/main" xmlns="" id="{CE3BB52F-E0EE-4986-A83B-C2DA0FFCDD7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8" name="Rounded Rectangle 60">
            <a:extLst>
              <a:ext uri="{FF2B5EF4-FFF2-40B4-BE49-F238E27FC236}">
                <a16:creationId xmlns:a16="http://schemas.microsoft.com/office/drawing/2014/main" xmlns="" id="{32525917-0B09-47FD-A44C-62221B60262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9" name="Rounded Rectangle 61">
            <a:extLst>
              <a:ext uri="{FF2B5EF4-FFF2-40B4-BE49-F238E27FC236}">
                <a16:creationId xmlns:a16="http://schemas.microsoft.com/office/drawing/2014/main" xmlns="" id="{964200D6-7225-41C2-88A4-9E9E397DCC8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graphicFrame>
        <p:nvGraphicFramePr>
          <p:cNvPr id="3" name="Object 2"/>
          <p:cNvGraphicFramePr>
            <a:graphicFrameLocks noChangeAspect="1"/>
          </p:cNvGraphicFramePr>
          <p:nvPr>
            <p:extLst>
              <p:ext uri="{D42A27DB-BD31-4B8C-83A1-F6EECF244321}">
                <p14:modId xmlns:p14="http://schemas.microsoft.com/office/powerpoint/2010/main" val="1497372878"/>
              </p:ext>
            </p:extLst>
          </p:nvPr>
        </p:nvGraphicFramePr>
        <p:xfrm>
          <a:off x="2897818" y="5244089"/>
          <a:ext cx="1066800" cy="317500"/>
        </p:xfrm>
        <a:graphic>
          <a:graphicData uri="http://schemas.openxmlformats.org/presentationml/2006/ole">
            <mc:AlternateContent xmlns:mc="http://schemas.openxmlformats.org/markup-compatibility/2006">
              <mc:Choice xmlns:v="urn:schemas-microsoft-com:vml" Requires="v">
                <p:oleObj spid="_x0000_s6146" name="Equation" r:id="rId13" imgW="1066680" imgH="317160" progId="Equation.DSMT4">
                  <p:embed/>
                </p:oleObj>
              </mc:Choice>
              <mc:Fallback>
                <p:oleObj name="Equation" r:id="rId13" imgW="1066680" imgH="317160" progId="Equation.DSMT4">
                  <p:embed/>
                  <p:pic>
                    <p:nvPicPr>
                      <p:cNvPr id="0" name=""/>
                      <p:cNvPicPr/>
                      <p:nvPr/>
                    </p:nvPicPr>
                    <p:blipFill>
                      <a:blip r:embed="rId14"/>
                      <a:stretch>
                        <a:fillRect/>
                      </a:stretch>
                    </p:blipFill>
                    <p:spPr>
                      <a:xfrm>
                        <a:off x="2897818" y="5244089"/>
                        <a:ext cx="1066800" cy="3175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96894894"/>
              </p:ext>
            </p:extLst>
          </p:nvPr>
        </p:nvGraphicFramePr>
        <p:xfrm>
          <a:off x="2446338" y="6102350"/>
          <a:ext cx="1968500" cy="317500"/>
        </p:xfrm>
        <a:graphic>
          <a:graphicData uri="http://schemas.openxmlformats.org/presentationml/2006/ole">
            <mc:AlternateContent xmlns:mc="http://schemas.openxmlformats.org/markup-compatibility/2006">
              <mc:Choice xmlns:v="urn:schemas-microsoft-com:vml" Requires="v">
                <p:oleObj spid="_x0000_s6147" name="Equation" r:id="rId15" imgW="1968480" imgH="317160" progId="Equation.DSMT4">
                  <p:embed/>
                </p:oleObj>
              </mc:Choice>
              <mc:Fallback>
                <p:oleObj name="Equation" r:id="rId15" imgW="1968480" imgH="317160" progId="Equation.DSMT4">
                  <p:embed/>
                  <p:pic>
                    <p:nvPicPr>
                      <p:cNvPr id="0" name=""/>
                      <p:cNvPicPr>
                        <a:picLocks noChangeAspect="1" noChangeArrowheads="1"/>
                      </p:cNvPicPr>
                      <p:nvPr/>
                    </p:nvPicPr>
                    <p:blipFill>
                      <a:blip r:embed="rId16"/>
                      <a:srcRect/>
                      <a:stretch>
                        <a:fillRect/>
                      </a:stretch>
                    </p:blipFill>
                    <p:spPr bwMode="auto">
                      <a:xfrm>
                        <a:off x="2446338" y="6102350"/>
                        <a:ext cx="1968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2492508"/>
              </p:ext>
            </p:extLst>
          </p:nvPr>
        </p:nvGraphicFramePr>
        <p:xfrm>
          <a:off x="7967663" y="6102350"/>
          <a:ext cx="1587500" cy="317500"/>
        </p:xfrm>
        <a:graphic>
          <a:graphicData uri="http://schemas.openxmlformats.org/presentationml/2006/ole">
            <mc:AlternateContent xmlns:mc="http://schemas.openxmlformats.org/markup-compatibility/2006">
              <mc:Choice xmlns:v="urn:schemas-microsoft-com:vml" Requires="v">
                <p:oleObj spid="_x0000_s6148" name="Equation" r:id="rId17" imgW="1587240" imgH="317160" progId="Equation.DSMT4">
                  <p:embed/>
                </p:oleObj>
              </mc:Choice>
              <mc:Fallback>
                <p:oleObj name="Equation" r:id="rId17" imgW="1587240" imgH="317160" progId="Equation.DSMT4">
                  <p:embed/>
                  <p:pic>
                    <p:nvPicPr>
                      <p:cNvPr id="0" name=""/>
                      <p:cNvPicPr>
                        <a:picLocks noChangeAspect="1" noChangeArrowheads="1"/>
                      </p:cNvPicPr>
                      <p:nvPr/>
                    </p:nvPicPr>
                    <p:blipFill>
                      <a:blip r:embed="rId18"/>
                      <a:srcRect/>
                      <a:stretch>
                        <a:fillRect/>
                      </a:stretch>
                    </p:blipFill>
                    <p:spPr bwMode="auto">
                      <a:xfrm>
                        <a:off x="7967663" y="6102350"/>
                        <a:ext cx="158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19788233"/>
              </p:ext>
            </p:extLst>
          </p:nvPr>
        </p:nvGraphicFramePr>
        <p:xfrm>
          <a:off x="7907338" y="5283200"/>
          <a:ext cx="1498600" cy="317500"/>
        </p:xfrm>
        <a:graphic>
          <a:graphicData uri="http://schemas.openxmlformats.org/presentationml/2006/ole">
            <mc:AlternateContent xmlns:mc="http://schemas.openxmlformats.org/markup-compatibility/2006">
              <mc:Choice xmlns:v="urn:schemas-microsoft-com:vml" Requires="v">
                <p:oleObj spid="_x0000_s6149" name="Equation" r:id="rId19" imgW="1498320" imgH="317160" progId="Equation.DSMT4">
                  <p:embed/>
                </p:oleObj>
              </mc:Choice>
              <mc:Fallback>
                <p:oleObj name="Equation" r:id="rId19" imgW="1498320" imgH="317160" progId="Equation.DSMT4">
                  <p:embed/>
                  <p:pic>
                    <p:nvPicPr>
                      <p:cNvPr id="0" name=""/>
                      <p:cNvPicPr>
                        <a:picLocks noChangeAspect="1" noChangeArrowheads="1"/>
                      </p:cNvPicPr>
                      <p:nvPr/>
                    </p:nvPicPr>
                    <p:blipFill>
                      <a:blip r:embed="rId20"/>
                      <a:srcRect/>
                      <a:stretch>
                        <a:fillRect/>
                      </a:stretch>
                    </p:blipFill>
                    <p:spPr bwMode="auto">
                      <a:xfrm>
                        <a:off x="7907338" y="5283200"/>
                        <a:ext cx="1498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41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35"/>
                                        </p:tgtEl>
                                        <p:attrNameLst>
                                          <p:attrName>style.visibility</p:attrName>
                                        </p:attrNameLst>
                                      </p:cBhvr>
                                      <p:to>
                                        <p:strVal val="visible"/>
                                      </p:to>
                                    </p:set>
                                  </p:child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36"/>
                                        </p:tgtEl>
                                        <p:attrNameLst>
                                          <p:attrName>style.visibility</p:attrName>
                                        </p:attrNameLst>
                                      </p:cBhvr>
                                      <p:to>
                                        <p:strVal val="visible"/>
                                      </p:to>
                                    </p:set>
                                  </p:child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37"/>
                                        </p:tgtEl>
                                        <p:attrNameLst>
                                          <p:attrName>style.visibility</p:attrName>
                                        </p:attrNameLst>
                                      </p:cBhvr>
                                      <p:to>
                                        <p:strVal val="visible"/>
                                      </p:to>
                                    </p:set>
                                  </p:child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42"/>
                                        </p:tgtEl>
                                        <p:attrNameLst>
                                          <p:attrName>style.visibility</p:attrName>
                                        </p:attrNameLst>
                                      </p:cBhvr>
                                      <p:to>
                                        <p:strVal val="visible"/>
                                      </p:to>
                                    </p:set>
                                  </p:child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43"/>
                                        </p:tgtEl>
                                        <p:attrNameLst>
                                          <p:attrName>style.visibility</p:attrName>
                                        </p:attrNameLst>
                                      </p:cBhvr>
                                      <p:to>
                                        <p:strVal val="visible"/>
                                      </p:to>
                                    </p:set>
                                  </p:child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44"/>
                                        </p:tgtEl>
                                        <p:attrNameLst>
                                          <p:attrName>style.visibility</p:attrName>
                                        </p:attrNameLst>
                                      </p:cBhvr>
                                      <p:to>
                                        <p:strVal val="visible"/>
                                      </p:to>
                                    </p:set>
                                  </p:child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45"/>
                                        </p:tgtEl>
                                        <p:attrNameLst>
                                          <p:attrName>style.visibility</p:attrName>
                                        </p:attrNameLst>
                                      </p:cBhvr>
                                      <p:to>
                                        <p:strVal val="visible"/>
                                      </p:to>
                                    </p:set>
                                  </p:child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46"/>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47"/>
                                        </p:tgtEl>
                                        <p:attrNameLst>
                                          <p:attrName>style.visibility</p:attrName>
                                        </p:attrNameLst>
                                      </p:cBhvr>
                                      <p:to>
                                        <p:strVal val="visible"/>
                                      </p:to>
                                    </p:set>
                                  </p:child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48"/>
                                        </p:tgtEl>
                                        <p:attrNameLst>
                                          <p:attrName>style.visibility</p:attrName>
                                        </p:attrNameLst>
                                      </p:cBhvr>
                                      <p:to>
                                        <p:strVal val="visible"/>
                                      </p:to>
                                    </p:set>
                                  </p:child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49"/>
                                        </p:tgtEl>
                                        <p:attrNameLst>
                                          <p:attrName>style.visibility</p:attrName>
                                        </p:attrNameLst>
                                      </p:cBhvr>
                                      <p:to>
                                        <p:strVal val="visible"/>
                                      </p:to>
                                    </p:set>
                                  </p:child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50"/>
                                        </p:tgtEl>
                                        <p:attrNameLst>
                                          <p:attrName>style.visibility</p:attrName>
                                        </p:attrNameLst>
                                      </p:cBhvr>
                                      <p:to>
                                        <p:strVal val="visible"/>
                                      </p:to>
                                    </p:set>
                                  </p:child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51"/>
                                        </p:tgtEl>
                                        <p:attrNameLst>
                                          <p:attrName>style.visibility</p:attrName>
                                        </p:attrNameLst>
                                      </p:cBhvr>
                                      <p:to>
                                        <p:strVal val="visible"/>
                                      </p:to>
                                    </p:set>
                                  </p:child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52"/>
                                        </p:tgtEl>
                                        <p:attrNameLst>
                                          <p:attrName>style.visibility</p:attrName>
                                        </p:attrNameLst>
                                      </p:cBhvr>
                                      <p:to>
                                        <p:strVal val="visible"/>
                                      </p:to>
                                    </p:set>
                                  </p:child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53"/>
                                        </p:tgtEl>
                                        <p:attrNameLst>
                                          <p:attrName>style.visibility</p:attrName>
                                        </p:attrNameLst>
                                      </p:cBhvr>
                                      <p:to>
                                        <p:strVal val="visible"/>
                                      </p:to>
                                    </p:set>
                                  </p:child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54"/>
                                        </p:tgtEl>
                                        <p:attrNameLst>
                                          <p:attrName>style.visibility</p:attrName>
                                        </p:attrNameLst>
                                      </p:cBhvr>
                                      <p:to>
                                        <p:strVal val="visible"/>
                                      </p:to>
                                    </p:set>
                                  </p:child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55"/>
                                        </p:tgtEl>
                                        <p:attrNameLst>
                                          <p:attrName>style.visibility</p:attrName>
                                        </p:attrNameLst>
                                      </p:cBhvr>
                                      <p:to>
                                        <p:strVal val="visible"/>
                                      </p:to>
                                    </p:set>
                                  </p:child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56"/>
                                        </p:tgtEl>
                                        <p:attrNameLst>
                                          <p:attrName>style.visibility</p:attrName>
                                        </p:attrNameLst>
                                      </p:cBhvr>
                                      <p:to>
                                        <p:strVal val="visible"/>
                                      </p:to>
                                    </p:set>
                                  </p:child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57"/>
                                        </p:tgtEl>
                                        <p:attrNameLst>
                                          <p:attrName>style.visibility</p:attrName>
                                        </p:attrNameLst>
                                      </p:cBhvr>
                                      <p:to>
                                        <p:strVal val="visible"/>
                                      </p:to>
                                    </p:set>
                                  </p:child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58"/>
                                        </p:tgtEl>
                                        <p:attrNameLst>
                                          <p:attrName>style.visibility</p:attrName>
                                        </p:attrNameLst>
                                      </p:cBhvr>
                                      <p:to>
                                        <p:strVal val="visible"/>
                                      </p:to>
                                    </p:set>
                                  </p:child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59"/>
                                        </p:tgtEl>
                                        <p:attrNameLst>
                                          <p:attrName>style.visibility</p:attrName>
                                        </p:attrNameLst>
                                      </p:cBhvr>
                                      <p:to>
                                        <p:strVal val="visible"/>
                                      </p:to>
                                    </p:set>
                                  </p:child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60"/>
                                        </p:tgtEl>
                                        <p:attrNameLst>
                                          <p:attrName>style.visibility</p:attrName>
                                        </p:attrNameLst>
                                      </p:cBhvr>
                                      <p:to>
                                        <p:strVal val="visible"/>
                                      </p:to>
                                    </p:set>
                                  </p:child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61"/>
                                        </p:tgtEl>
                                        <p:attrNameLst>
                                          <p:attrName>style.visibility</p:attrName>
                                        </p:attrNameLst>
                                      </p:cBhvr>
                                      <p:to>
                                        <p:strVal val="visible"/>
                                      </p:to>
                                    </p:set>
                                  </p:child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62"/>
                                        </p:tgtEl>
                                        <p:attrNameLst>
                                          <p:attrName>style.visibility</p:attrName>
                                        </p:attrNameLst>
                                      </p:cBhvr>
                                      <p:to>
                                        <p:strVal val="visible"/>
                                      </p:to>
                                    </p:set>
                                  </p:child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63"/>
                                        </p:tgtEl>
                                        <p:attrNameLst>
                                          <p:attrName>style.visibility</p:attrName>
                                        </p:attrNameLst>
                                      </p:cBhvr>
                                      <p:to>
                                        <p:strVal val="visible"/>
                                      </p:to>
                                    </p:set>
                                  </p:child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64"/>
                                        </p:tgtEl>
                                        <p:attrNameLst>
                                          <p:attrName>style.visibility</p:attrName>
                                        </p:attrNameLst>
                                      </p:cBhvr>
                                      <p:to>
                                        <p:strVal val="visible"/>
                                      </p:to>
                                    </p:set>
                                  </p:child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65"/>
                                        </p:tgtEl>
                                        <p:attrNameLst>
                                          <p:attrName>style.visibility</p:attrName>
                                        </p:attrNameLst>
                                      </p:cBhvr>
                                      <p:to>
                                        <p:strVal val="visible"/>
                                      </p:to>
                                    </p:set>
                                  </p:child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66"/>
                                        </p:tgtEl>
                                        <p:attrNameLst>
                                          <p:attrName>style.visibility</p:attrName>
                                        </p:attrNameLst>
                                      </p:cBhvr>
                                      <p:to>
                                        <p:strVal val="visible"/>
                                      </p:to>
                                    </p:set>
                                  </p:child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67"/>
                                        </p:tgtEl>
                                        <p:attrNameLst>
                                          <p:attrName>style.visibility</p:attrName>
                                        </p:attrNameLst>
                                      </p:cBhvr>
                                      <p:to>
                                        <p:strVal val="visible"/>
                                      </p:to>
                                    </p:set>
                                  </p:child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68"/>
                                        </p:tgtEl>
                                        <p:attrNameLst>
                                          <p:attrName>style.visibility</p:attrName>
                                        </p:attrNameLst>
                                      </p:cBhvr>
                                      <p:to>
                                        <p:strVal val="visible"/>
                                      </p:to>
                                    </p:set>
                                  </p:child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69"/>
                                        </p:tgtEl>
                                        <p:attrNameLst>
                                          <p:attrName>style.visibility</p:attrName>
                                        </p:attrNameLst>
                                      </p:cBhvr>
                                      <p:to>
                                        <p:strVal val="visible"/>
                                      </p:to>
                                    </p:set>
                                  </p:child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70"/>
                                        </p:tgtEl>
                                        <p:attrNameLst>
                                          <p:attrName>style.visibility</p:attrName>
                                        </p:attrNameLst>
                                      </p:cBhvr>
                                      <p:to>
                                        <p:strVal val="visible"/>
                                      </p:to>
                                    </p:set>
                                  </p:child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71"/>
                                        </p:tgtEl>
                                        <p:attrNameLst>
                                          <p:attrName>style.visibility</p:attrName>
                                        </p:attrNameLst>
                                      </p:cBhvr>
                                      <p:to>
                                        <p:strVal val="visible"/>
                                      </p:to>
                                    </p:set>
                                  </p:child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72"/>
                                        </p:tgtEl>
                                        <p:attrNameLst>
                                          <p:attrName>style.visibility</p:attrName>
                                        </p:attrNameLst>
                                      </p:cBhvr>
                                      <p:to>
                                        <p:strVal val="visible"/>
                                      </p:to>
                                    </p:set>
                                  </p:child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73"/>
                                        </p:tgtEl>
                                        <p:attrNameLst>
                                          <p:attrName>style.visibility</p:attrName>
                                        </p:attrNameLst>
                                      </p:cBhvr>
                                      <p:to>
                                        <p:strVal val="visible"/>
                                      </p:to>
                                    </p:set>
                                  </p:child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74"/>
                                        </p:tgtEl>
                                        <p:attrNameLst>
                                          <p:attrName>style.visibility</p:attrName>
                                        </p:attrNameLst>
                                      </p:cBhvr>
                                      <p:to>
                                        <p:strVal val="visible"/>
                                      </p:to>
                                    </p:set>
                                  </p:child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75"/>
                                        </p:tgtEl>
                                        <p:attrNameLst>
                                          <p:attrName>style.visibility</p:attrName>
                                        </p:attrNameLst>
                                      </p:cBhvr>
                                      <p:to>
                                        <p:strVal val="visible"/>
                                      </p:to>
                                    </p:set>
                                  </p:child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76"/>
                                        </p:tgtEl>
                                        <p:attrNameLst>
                                          <p:attrName>style.visibility</p:attrName>
                                        </p:attrNameLst>
                                      </p:cBhvr>
                                      <p:to>
                                        <p:strVal val="visible"/>
                                      </p:to>
                                    </p:set>
                                  </p:child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77"/>
                                        </p:tgtEl>
                                        <p:attrNameLst>
                                          <p:attrName>style.visibility</p:attrName>
                                        </p:attrNameLst>
                                      </p:cBhvr>
                                      <p:to>
                                        <p:strVal val="visible"/>
                                      </p:to>
                                    </p:set>
                                  </p:child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78"/>
                                        </p:tgtEl>
                                        <p:attrNameLst>
                                          <p:attrName>style.visibility</p:attrName>
                                        </p:attrNameLst>
                                      </p:cBhvr>
                                      <p:to>
                                        <p:strVal val="visible"/>
                                      </p:to>
                                    </p:set>
                                  </p:child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79"/>
                                        </p:tgtEl>
                                        <p:attrNameLst>
                                          <p:attrName>style.visibility</p:attrName>
                                        </p:attrNameLst>
                                      </p:cBhvr>
                                      <p:to>
                                        <p:strVal val="visible"/>
                                      </p:to>
                                    </p:set>
                                  </p:child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80"/>
                                        </p:tgtEl>
                                        <p:attrNameLst>
                                          <p:attrName>style.visibility</p:attrName>
                                        </p:attrNameLst>
                                      </p:cBhvr>
                                      <p:to>
                                        <p:strVal val="visible"/>
                                      </p:to>
                                    </p:set>
                                  </p:child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81"/>
                                        </p:tgtEl>
                                        <p:attrNameLst>
                                          <p:attrName>style.visibility</p:attrName>
                                        </p:attrNameLst>
                                      </p:cBhvr>
                                      <p:to>
                                        <p:strVal val="visible"/>
                                      </p:to>
                                    </p:set>
                                  </p:child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82"/>
                                        </p:tgtEl>
                                        <p:attrNameLst>
                                          <p:attrName>style.visibility</p:attrName>
                                        </p:attrNameLst>
                                      </p:cBhvr>
                                      <p:to>
                                        <p:strVal val="visible"/>
                                      </p:to>
                                    </p:set>
                                  </p:child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83"/>
                                        </p:tgtEl>
                                        <p:attrNameLst>
                                          <p:attrName>style.visibility</p:attrName>
                                        </p:attrNameLst>
                                      </p:cBhvr>
                                      <p:to>
                                        <p:strVal val="visible"/>
                                      </p:to>
                                    </p:set>
                                  </p:child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84"/>
                                        </p:tgtEl>
                                        <p:attrNameLst>
                                          <p:attrName>style.visibility</p:attrName>
                                        </p:attrNameLst>
                                      </p:cBhvr>
                                      <p:to>
                                        <p:strVal val="visible"/>
                                      </p:to>
                                    </p:set>
                                  </p:child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85"/>
                                        </p:tgtEl>
                                        <p:attrNameLst>
                                          <p:attrName>style.visibility</p:attrName>
                                        </p:attrNameLst>
                                      </p:cBhvr>
                                      <p:to>
                                        <p:strVal val="visible"/>
                                      </p:to>
                                    </p:set>
                                  </p:child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86"/>
                                        </p:tgtEl>
                                        <p:attrNameLst>
                                          <p:attrName>style.visibility</p:attrName>
                                        </p:attrNameLst>
                                      </p:cBhvr>
                                      <p:to>
                                        <p:strVal val="visible"/>
                                      </p:to>
                                    </p:set>
                                  </p:child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87"/>
                                        </p:tgtEl>
                                        <p:attrNameLst>
                                          <p:attrName>style.visibility</p:attrName>
                                        </p:attrNameLst>
                                      </p:cBhvr>
                                      <p:to>
                                        <p:strVal val="visible"/>
                                      </p:to>
                                    </p:set>
                                  </p:child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88"/>
                                        </p:tgtEl>
                                        <p:attrNameLst>
                                          <p:attrName>style.visibility</p:attrName>
                                        </p:attrNameLst>
                                      </p:cBhvr>
                                      <p:to>
                                        <p:strVal val="visible"/>
                                      </p:to>
                                    </p:set>
                                  </p:child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89"/>
                                        </p:tgtEl>
                                        <p:attrNameLst>
                                          <p:attrName>style.visibility</p:attrName>
                                        </p:attrNameLst>
                                      </p:cBhvr>
                                      <p:to>
                                        <p:strVal val="visible"/>
                                      </p:to>
                                    </p:set>
                                  </p:child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90"/>
                                        </p:tgtEl>
                                        <p:attrNameLst>
                                          <p:attrName>style.visibility</p:attrName>
                                        </p:attrNameLst>
                                      </p:cBhvr>
                                      <p:to>
                                        <p:strVal val="visible"/>
                                      </p:to>
                                    </p:set>
                                  </p:child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91"/>
                                        </p:tgtEl>
                                        <p:attrNameLst>
                                          <p:attrName>style.visibility</p:attrName>
                                        </p:attrNameLst>
                                      </p:cBhvr>
                                      <p:to>
                                        <p:strVal val="visible"/>
                                      </p:to>
                                    </p:set>
                                  </p:child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92"/>
                                        </p:tgtEl>
                                        <p:attrNameLst>
                                          <p:attrName>style.visibility</p:attrName>
                                        </p:attrNameLst>
                                      </p:cBhvr>
                                      <p:to>
                                        <p:strVal val="visible"/>
                                      </p:to>
                                    </p:set>
                                  </p:child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93"/>
                                        </p:tgtEl>
                                        <p:attrNameLst>
                                          <p:attrName>style.visibility</p:attrName>
                                        </p:attrNameLst>
                                      </p:cBhvr>
                                      <p:to>
                                        <p:strVal val="visible"/>
                                      </p:to>
                                    </p:set>
                                  </p:child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94"/>
                                        </p:tgtEl>
                                        <p:attrNameLst>
                                          <p:attrName>style.visibility</p:attrName>
                                        </p:attrNameLst>
                                      </p:cBhvr>
                                      <p:to>
                                        <p:strVal val="visible"/>
                                      </p:to>
                                    </p:set>
                                  </p:child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95"/>
                                        </p:tgtEl>
                                        <p:attrNameLst>
                                          <p:attrName>style.visibility</p:attrName>
                                        </p:attrNameLst>
                                      </p:cBhvr>
                                      <p:to>
                                        <p:strVal val="visible"/>
                                      </p:to>
                                    </p:set>
                                  </p:child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96"/>
                                        </p:tgtEl>
                                        <p:attrNameLst>
                                          <p:attrName>style.visibility</p:attrName>
                                        </p:attrNameLst>
                                      </p:cBhvr>
                                      <p:to>
                                        <p:strVal val="visible"/>
                                      </p:to>
                                    </p:set>
                                  </p:child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97"/>
                                        </p:tgtEl>
                                        <p:attrNameLst>
                                          <p:attrName>style.visibility</p:attrName>
                                        </p:attrNameLst>
                                      </p:cBhvr>
                                      <p:to>
                                        <p:strVal val="visible"/>
                                      </p:to>
                                    </p:set>
                                  </p:child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98"/>
                                        </p:tgtEl>
                                        <p:attrNameLst>
                                          <p:attrName>style.visibility</p:attrName>
                                        </p:attrNameLst>
                                      </p:cBhvr>
                                      <p:to>
                                        <p:strVal val="visible"/>
                                      </p:to>
                                    </p:set>
                                  </p:child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1" fill="hold" display="0">
                  <p:stCondLst>
                    <p:cond delay="indefinite"/>
                  </p:stCondLst>
                  <p:endCondLst>
                    <p:cond evt="onStopAudio" delay="0">
                      <p:tgtEl>
                        <p:sldTgt/>
                      </p:tgtEl>
                    </p:cond>
                  </p:endCondLst>
                </p:cTn>
                <p:tgtEl>
                  <p:spTgt spid="38"/>
                </p:tgtEl>
              </p:cMediaNode>
            </p:audio>
            <p:seq concurrent="1" nextAc="seek">
              <p:cTn id="212" restart="whenNotActive" fill="hold" evtFilter="cancelBubble" nodeType="interactiveSeq">
                <p:stCondLst>
                  <p:cond evt="onClick" delay="0">
                    <p:tgtEl>
                      <p:spTgt spid="25"/>
                    </p:tgtEl>
                  </p:cond>
                </p:stCondLst>
                <p:endSync evt="end" delay="0">
                  <p:rtn val="all"/>
                </p:endSync>
                <p:childTnLst>
                  <p:par>
                    <p:cTn id="213" fill="hold">
                      <p:stCondLst>
                        <p:cond delay="0"/>
                      </p:stCondLst>
                      <p:childTnLst>
                        <p:par>
                          <p:cTn id="214" fill="hold">
                            <p:stCondLst>
                              <p:cond delay="0"/>
                            </p:stCondLst>
                            <p:childTnLst>
                              <p:par>
                                <p:cTn id="215" presetID="24" presetClass="emph" presetSubtype="0" fill="hold" grpId="1" nodeType="clickEffect">
                                  <p:stCondLst>
                                    <p:cond delay="0"/>
                                  </p:stCondLst>
                                  <p:childTnLst>
                                    <p:animClr clrSpc="hsl" dir="cw">
                                      <p:cBhvr override="childStyle">
                                        <p:cTn id="216" dur="500" fill="hold"/>
                                        <p:tgtEl>
                                          <p:spTgt spid="25"/>
                                        </p:tgtEl>
                                        <p:attrNameLst>
                                          <p:attrName>style.color</p:attrName>
                                        </p:attrNameLst>
                                      </p:cBhvr>
                                      <p:by>
                                        <p:hsl h="0" s="-12549" l="-25098"/>
                                      </p:by>
                                    </p:animClr>
                                    <p:animClr clrSpc="hsl" dir="cw">
                                      <p:cBhvr>
                                        <p:cTn id="217" dur="500" fill="hold"/>
                                        <p:tgtEl>
                                          <p:spTgt spid="25"/>
                                        </p:tgtEl>
                                        <p:attrNameLst>
                                          <p:attrName>fillcolor</p:attrName>
                                        </p:attrNameLst>
                                      </p:cBhvr>
                                      <p:by>
                                        <p:hsl h="0" s="-12549" l="-25098"/>
                                      </p:by>
                                    </p:animClr>
                                    <p:animClr clrSpc="hsl" dir="cw">
                                      <p:cBhvr>
                                        <p:cTn id="218" dur="500" fill="hold"/>
                                        <p:tgtEl>
                                          <p:spTgt spid="25"/>
                                        </p:tgtEl>
                                        <p:attrNameLst>
                                          <p:attrName>stroke.color</p:attrName>
                                        </p:attrNameLst>
                                      </p:cBhvr>
                                      <p:by>
                                        <p:hsl h="0" s="-12549" l="-25098"/>
                                      </p:by>
                                    </p:animClr>
                                    <p:set>
                                      <p:cBhvr>
                                        <p:cTn id="219" dur="500" fill="hold"/>
                                        <p:tgtEl>
                                          <p:spTgt spid="25"/>
                                        </p:tgtEl>
                                        <p:attrNameLst>
                                          <p:attrName>fill.type</p:attrName>
                                        </p:attrNameLst>
                                      </p:cBhvr>
                                      <p:to>
                                        <p:strVal val="solid"/>
                                      </p:to>
                                    </p:set>
                                  </p:childTnLst>
                                </p:cTn>
                              </p:par>
                              <p:par>
                                <p:cTn id="220" presetID="19" presetClass="emph" presetSubtype="0" fill="hold" grpId="0" nodeType="withEffect">
                                  <p:stCondLst>
                                    <p:cond delay="0"/>
                                  </p:stCondLst>
                                  <p:childTnLst>
                                    <p:animClr clrSpc="rgb" dir="cw">
                                      <p:cBhvr override="childStyle">
                                        <p:cTn id="221" dur="500" fill="hold"/>
                                        <p:tgtEl>
                                          <p:spTgt spid="15"/>
                                        </p:tgtEl>
                                        <p:attrNameLst>
                                          <p:attrName>style.color</p:attrName>
                                        </p:attrNameLst>
                                      </p:cBhvr>
                                      <p:to>
                                        <a:srgbClr val="FFC000"/>
                                      </p:to>
                                    </p:animClr>
                                    <p:animClr clrSpc="rgb" dir="cw">
                                      <p:cBhvr>
                                        <p:cTn id="222" dur="500" fill="hold"/>
                                        <p:tgtEl>
                                          <p:spTgt spid="15"/>
                                        </p:tgtEl>
                                        <p:attrNameLst>
                                          <p:attrName>fillcolor</p:attrName>
                                        </p:attrNameLst>
                                      </p:cBhvr>
                                      <p:to>
                                        <a:srgbClr val="FFC000"/>
                                      </p:to>
                                    </p:animClr>
                                    <p:set>
                                      <p:cBhvr>
                                        <p:cTn id="223" dur="500" fill="hold"/>
                                        <p:tgtEl>
                                          <p:spTgt spid="15"/>
                                        </p:tgtEl>
                                        <p:attrNameLst>
                                          <p:attrName>fill.type</p:attrName>
                                        </p:attrNameLst>
                                      </p:cBhvr>
                                      <p:to>
                                        <p:strVal val="solid"/>
                                      </p:to>
                                    </p:set>
                                    <p:set>
                                      <p:cBhvr>
                                        <p:cTn id="224" dur="500" fill="hold"/>
                                        <p:tgtEl>
                                          <p:spTgt spid="15"/>
                                        </p:tgtEl>
                                        <p:attrNameLst>
                                          <p:attrName>fill.on</p:attrName>
                                        </p:attrNameLst>
                                      </p:cBhvr>
                                      <p:to>
                                        <p:strVal val="true"/>
                                      </p:to>
                                    </p:set>
                                  </p:childTnLst>
                                </p:cTn>
                              </p:par>
                              <p:par>
                                <p:cTn id="225" presetID="1" presetClass="mediacall" presetSubtype="0" fill="hold" nodeType="withEffect">
                                  <p:stCondLst>
                                    <p:cond delay="0"/>
                                  </p:stCondLst>
                                  <p:childTnLst>
                                    <p:cmd type="call" cmd="playFrom(0.0)">
                                      <p:cBhvr>
                                        <p:cTn id="226" dur="20221" fill="hold"/>
                                        <p:tgtEl>
                                          <p:spTgt spid="39"/>
                                        </p:tgtEl>
                                      </p:cBhvr>
                                    </p:cmd>
                                  </p:childTnLst>
                                </p:cTn>
                              </p:par>
                              <p:par>
                                <p:cTn id="227" presetID="3" presetClass="mediacall" presetSubtype="0" fill="hold" nodeType="withEffect">
                                  <p:stCondLst>
                                    <p:cond delay="0"/>
                                  </p:stCondLst>
                                  <p:childTnLst>
                                    <p:cmd type="call" cmd="stop">
                                      <p:cBhvr>
                                        <p:cTn id="228" dur="1" fill="hold"/>
                                        <p:tgtEl>
                                          <p:spTgt spid="38"/>
                                        </p:tgtEl>
                                      </p:cBhvr>
                                    </p:cmd>
                                  </p:childTnLst>
                                </p:cTn>
                              </p:par>
                              <p:par>
                                <p:cTn id="229" presetID="19" presetClass="emph" presetSubtype="0" repeatCount="4000" fill="hold" grpId="1" nodeType="withEffect">
                                  <p:stCondLst>
                                    <p:cond delay="3000"/>
                                  </p:stCondLst>
                                  <p:childTnLst>
                                    <p:animClr clrSpc="rgb" dir="cw">
                                      <p:cBhvr override="childStyle">
                                        <p:cTn id="230" dur="500" fill="hold"/>
                                        <p:tgtEl>
                                          <p:spTgt spid="15"/>
                                        </p:tgtEl>
                                        <p:attrNameLst>
                                          <p:attrName>style.color</p:attrName>
                                        </p:attrNameLst>
                                      </p:cBhvr>
                                      <p:to>
                                        <a:srgbClr val="92D050"/>
                                      </p:to>
                                    </p:animClr>
                                    <p:animClr clrSpc="rgb" dir="cw">
                                      <p:cBhvr>
                                        <p:cTn id="231" dur="500" fill="hold"/>
                                        <p:tgtEl>
                                          <p:spTgt spid="15"/>
                                        </p:tgtEl>
                                        <p:attrNameLst>
                                          <p:attrName>fillcolor</p:attrName>
                                        </p:attrNameLst>
                                      </p:cBhvr>
                                      <p:to>
                                        <a:srgbClr val="92D050"/>
                                      </p:to>
                                    </p:animClr>
                                    <p:set>
                                      <p:cBhvr>
                                        <p:cTn id="232" dur="500" fill="hold"/>
                                        <p:tgtEl>
                                          <p:spTgt spid="15"/>
                                        </p:tgtEl>
                                        <p:attrNameLst>
                                          <p:attrName>fill.type</p:attrName>
                                        </p:attrNameLst>
                                      </p:cBhvr>
                                      <p:to>
                                        <p:strVal val="solid"/>
                                      </p:to>
                                    </p:set>
                                    <p:set>
                                      <p:cBhvr>
                                        <p:cTn id="233" dur="500" fill="hold"/>
                                        <p:tgtEl>
                                          <p:spTgt spid="15"/>
                                        </p:tgtEl>
                                        <p:attrNameLst>
                                          <p:attrName>fill.on</p:attrName>
                                        </p:attrNameLst>
                                      </p:cBhvr>
                                      <p:to>
                                        <p:strVal val="true"/>
                                      </p:to>
                                    </p:set>
                                  </p:childTnLst>
                                </p:cTn>
                              </p:par>
                              <p:par>
                                <p:cTn id="234" presetID="1" presetClass="mediacall" presetSubtype="0" fill="hold" nodeType="withEffect">
                                  <p:stCondLst>
                                    <p:cond delay="3000"/>
                                  </p:stCondLst>
                                  <p:childTnLst>
                                    <p:cmd type="call" cmd="playFrom(0.0)">
                                      <p:cBhvr>
                                        <p:cTn id="235" dur="7734" fill="hold"/>
                                        <p:tgtEl>
                                          <p:spTgt spid="40"/>
                                        </p:tgtEl>
                                      </p:cBhvr>
                                    </p:cmd>
                                  </p:childTnLst>
                                </p:cTn>
                              </p:par>
                              <p:par>
                                <p:cTn id="236" presetID="3" presetClass="mediacall" presetSubtype="0" fill="hold" nodeType="withEffect">
                                  <p:stCondLst>
                                    <p:cond delay="3000"/>
                                  </p:stCondLst>
                                  <p:childTnLst>
                                    <p:cmd type="call" cmd="stop">
                                      <p:cBhvr>
                                        <p:cTn id="237" dur="1" fill="hold"/>
                                        <p:tgtEl>
                                          <p:spTgt spid="39"/>
                                        </p:tgtEl>
                                      </p:cBhvr>
                                    </p:cmd>
                                  </p:childTnLst>
                                </p:cTn>
                              </p:par>
                              <p:par>
                                <p:cTn id="238" presetID="24" presetClass="emph" presetSubtype="0" fill="hold" grpId="2" nodeType="withEffect">
                                  <p:stCondLst>
                                    <p:cond delay="3000"/>
                                  </p:stCondLst>
                                  <p:childTnLst>
                                    <p:animClr clrSpc="hsl" dir="cw">
                                      <p:cBhvr override="childStyle">
                                        <p:cTn id="239" dur="500" fill="hold"/>
                                        <p:tgtEl>
                                          <p:spTgt spid="25"/>
                                        </p:tgtEl>
                                        <p:attrNameLst>
                                          <p:attrName>style.color</p:attrName>
                                        </p:attrNameLst>
                                      </p:cBhvr>
                                      <p:by>
                                        <p:hsl h="0" s="-12549" l="-25098"/>
                                      </p:by>
                                    </p:animClr>
                                    <p:animClr clrSpc="hsl" dir="cw">
                                      <p:cBhvr>
                                        <p:cTn id="240" dur="500" fill="hold"/>
                                        <p:tgtEl>
                                          <p:spTgt spid="25"/>
                                        </p:tgtEl>
                                        <p:attrNameLst>
                                          <p:attrName>fillcolor</p:attrName>
                                        </p:attrNameLst>
                                      </p:cBhvr>
                                      <p:by>
                                        <p:hsl h="0" s="-12549" l="-25098"/>
                                      </p:by>
                                    </p:animClr>
                                    <p:animClr clrSpc="hsl" dir="cw">
                                      <p:cBhvr>
                                        <p:cTn id="241" dur="500" fill="hold"/>
                                        <p:tgtEl>
                                          <p:spTgt spid="25"/>
                                        </p:tgtEl>
                                        <p:attrNameLst>
                                          <p:attrName>stroke.color</p:attrName>
                                        </p:attrNameLst>
                                      </p:cBhvr>
                                      <p:by>
                                        <p:hsl h="0" s="-12549" l="-25098"/>
                                      </p:by>
                                    </p:animClr>
                                    <p:set>
                                      <p:cBhvr>
                                        <p:cTn id="242"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43" restart="whenNotActive" fill="hold" evtFilter="cancelBubble" nodeType="interactiveSeq">
                <p:stCondLst>
                  <p:cond evt="onClick" delay="0">
                    <p:tgtEl>
                      <p:spTgt spid="33"/>
                    </p:tgtEl>
                  </p:cond>
                </p:stCondLst>
                <p:endSync evt="end" delay="0">
                  <p:rtn val="all"/>
                </p:endSync>
                <p:childTnLst>
                  <p:par>
                    <p:cTn id="244" fill="hold">
                      <p:stCondLst>
                        <p:cond delay="0"/>
                      </p:stCondLst>
                      <p:childTnLst>
                        <p:par>
                          <p:cTn id="245" fill="hold">
                            <p:stCondLst>
                              <p:cond delay="0"/>
                            </p:stCondLst>
                            <p:childTnLst>
                              <p:par>
                                <p:cTn id="246" presetID="24" presetClass="emph" presetSubtype="0" fill="hold" grpId="1" nodeType="clickEffect">
                                  <p:stCondLst>
                                    <p:cond delay="0"/>
                                  </p:stCondLst>
                                  <p:childTnLst>
                                    <p:animClr clrSpc="hsl" dir="cw">
                                      <p:cBhvr override="childStyle">
                                        <p:cTn id="247" dur="500" fill="hold"/>
                                        <p:tgtEl>
                                          <p:spTgt spid="33"/>
                                        </p:tgtEl>
                                        <p:attrNameLst>
                                          <p:attrName>style.color</p:attrName>
                                        </p:attrNameLst>
                                      </p:cBhvr>
                                      <p:by>
                                        <p:hsl h="0" s="-12549" l="-25098"/>
                                      </p:by>
                                    </p:animClr>
                                    <p:animClr clrSpc="hsl" dir="cw">
                                      <p:cBhvr>
                                        <p:cTn id="248" dur="500" fill="hold"/>
                                        <p:tgtEl>
                                          <p:spTgt spid="33"/>
                                        </p:tgtEl>
                                        <p:attrNameLst>
                                          <p:attrName>fillcolor</p:attrName>
                                        </p:attrNameLst>
                                      </p:cBhvr>
                                      <p:by>
                                        <p:hsl h="0" s="-12549" l="-25098"/>
                                      </p:by>
                                    </p:animClr>
                                    <p:animClr clrSpc="hsl" dir="cw">
                                      <p:cBhvr>
                                        <p:cTn id="249" dur="500" fill="hold"/>
                                        <p:tgtEl>
                                          <p:spTgt spid="33"/>
                                        </p:tgtEl>
                                        <p:attrNameLst>
                                          <p:attrName>stroke.color</p:attrName>
                                        </p:attrNameLst>
                                      </p:cBhvr>
                                      <p:by>
                                        <p:hsl h="0" s="-12549" l="-25098"/>
                                      </p:by>
                                    </p:animClr>
                                    <p:set>
                                      <p:cBhvr>
                                        <p:cTn id="250" dur="500" fill="hold"/>
                                        <p:tgtEl>
                                          <p:spTgt spid="33"/>
                                        </p:tgtEl>
                                        <p:attrNameLst>
                                          <p:attrName>fill.type</p:attrName>
                                        </p:attrNameLst>
                                      </p:cBhvr>
                                      <p:to>
                                        <p:strVal val="solid"/>
                                      </p:to>
                                    </p:set>
                                  </p:childTnLst>
                                </p:cTn>
                              </p:par>
                              <p:par>
                                <p:cTn id="251" presetID="19" presetClass="emph" presetSubtype="0" fill="hold" grpId="0" nodeType="withEffect">
                                  <p:stCondLst>
                                    <p:cond delay="0"/>
                                  </p:stCondLst>
                                  <p:childTnLst>
                                    <p:animClr clrSpc="rgb" dir="cw">
                                      <p:cBhvr override="childStyle">
                                        <p:cTn id="252" dur="500" fill="hold"/>
                                        <p:tgtEl>
                                          <p:spTgt spid="31"/>
                                        </p:tgtEl>
                                        <p:attrNameLst>
                                          <p:attrName>style.color</p:attrName>
                                        </p:attrNameLst>
                                      </p:cBhvr>
                                      <p:to>
                                        <a:srgbClr val="FFC000"/>
                                      </p:to>
                                    </p:animClr>
                                    <p:animClr clrSpc="rgb" dir="cw">
                                      <p:cBhvr>
                                        <p:cTn id="253" dur="500" fill="hold"/>
                                        <p:tgtEl>
                                          <p:spTgt spid="31"/>
                                        </p:tgtEl>
                                        <p:attrNameLst>
                                          <p:attrName>fillcolor</p:attrName>
                                        </p:attrNameLst>
                                      </p:cBhvr>
                                      <p:to>
                                        <a:srgbClr val="FFC000"/>
                                      </p:to>
                                    </p:animClr>
                                    <p:set>
                                      <p:cBhvr>
                                        <p:cTn id="254" dur="500" fill="hold"/>
                                        <p:tgtEl>
                                          <p:spTgt spid="31"/>
                                        </p:tgtEl>
                                        <p:attrNameLst>
                                          <p:attrName>fill.type</p:attrName>
                                        </p:attrNameLst>
                                      </p:cBhvr>
                                      <p:to>
                                        <p:strVal val="solid"/>
                                      </p:to>
                                    </p:set>
                                    <p:set>
                                      <p:cBhvr>
                                        <p:cTn id="255" dur="500" fill="hold"/>
                                        <p:tgtEl>
                                          <p:spTgt spid="31"/>
                                        </p:tgtEl>
                                        <p:attrNameLst>
                                          <p:attrName>fill.on</p:attrName>
                                        </p:attrNameLst>
                                      </p:cBhvr>
                                      <p:to>
                                        <p:strVal val="true"/>
                                      </p:to>
                                    </p:set>
                                  </p:childTnLst>
                                </p:cTn>
                              </p:par>
                              <p:par>
                                <p:cTn id="256" presetID="1" presetClass="mediacall" presetSubtype="0" fill="hold" nodeType="withEffect">
                                  <p:stCondLst>
                                    <p:cond delay="0"/>
                                  </p:stCondLst>
                                  <p:childTnLst>
                                    <p:cmd type="call" cmd="playFrom(0.0)">
                                      <p:cBhvr>
                                        <p:cTn id="257" dur="20221" fill="hold"/>
                                        <p:tgtEl>
                                          <p:spTgt spid="39"/>
                                        </p:tgtEl>
                                      </p:cBhvr>
                                    </p:cmd>
                                  </p:childTnLst>
                                </p:cTn>
                              </p:par>
                              <p:par>
                                <p:cTn id="258" presetID="3" presetClass="mediacall" presetSubtype="0" fill="hold" nodeType="withEffect">
                                  <p:stCondLst>
                                    <p:cond delay="0"/>
                                  </p:stCondLst>
                                  <p:childTnLst>
                                    <p:cmd type="call" cmd="stop">
                                      <p:cBhvr>
                                        <p:cTn id="259" dur="1" fill="hold"/>
                                        <p:tgtEl>
                                          <p:spTgt spid="38"/>
                                        </p:tgtEl>
                                      </p:cBhvr>
                                    </p:cmd>
                                  </p:childTnLst>
                                </p:cTn>
                              </p:par>
                              <p:par>
                                <p:cTn id="260" presetID="19" presetClass="emph" presetSubtype="0" fill="hold" grpId="1" nodeType="withEffect">
                                  <p:stCondLst>
                                    <p:cond delay="3000"/>
                                  </p:stCondLst>
                                  <p:childTnLst>
                                    <p:animClr clrSpc="rgb" dir="cw">
                                      <p:cBhvr override="childStyle">
                                        <p:cTn id="261" dur="500" fill="hold"/>
                                        <p:tgtEl>
                                          <p:spTgt spid="31"/>
                                        </p:tgtEl>
                                        <p:attrNameLst>
                                          <p:attrName>style.color</p:attrName>
                                        </p:attrNameLst>
                                      </p:cBhvr>
                                      <p:to>
                                        <a:srgbClr val="FF0000"/>
                                      </p:to>
                                    </p:animClr>
                                    <p:animClr clrSpc="rgb" dir="cw">
                                      <p:cBhvr>
                                        <p:cTn id="262" dur="500" fill="hold"/>
                                        <p:tgtEl>
                                          <p:spTgt spid="31"/>
                                        </p:tgtEl>
                                        <p:attrNameLst>
                                          <p:attrName>fillcolor</p:attrName>
                                        </p:attrNameLst>
                                      </p:cBhvr>
                                      <p:to>
                                        <a:srgbClr val="FF0000"/>
                                      </p:to>
                                    </p:animClr>
                                    <p:set>
                                      <p:cBhvr>
                                        <p:cTn id="263" dur="500" fill="hold"/>
                                        <p:tgtEl>
                                          <p:spTgt spid="31"/>
                                        </p:tgtEl>
                                        <p:attrNameLst>
                                          <p:attrName>fill.type</p:attrName>
                                        </p:attrNameLst>
                                      </p:cBhvr>
                                      <p:to>
                                        <p:strVal val="solid"/>
                                      </p:to>
                                    </p:set>
                                    <p:set>
                                      <p:cBhvr>
                                        <p:cTn id="264" dur="500" fill="hold"/>
                                        <p:tgtEl>
                                          <p:spTgt spid="31"/>
                                        </p:tgtEl>
                                        <p:attrNameLst>
                                          <p:attrName>fill.on</p:attrName>
                                        </p:attrNameLst>
                                      </p:cBhvr>
                                      <p:to>
                                        <p:strVal val="true"/>
                                      </p:to>
                                    </p:set>
                                  </p:childTnLst>
                                </p:cTn>
                              </p:par>
                              <p:par>
                                <p:cTn id="265" presetID="19" presetClass="emph" presetSubtype="0" repeatCount="4000" fill="hold" grpId="2" nodeType="withEffect">
                                  <p:stCondLst>
                                    <p:cond delay="3000"/>
                                  </p:stCondLst>
                                  <p:childTnLst>
                                    <p:animClr clrSpc="rgb" dir="cw">
                                      <p:cBhvr override="childStyle">
                                        <p:cTn id="266" dur="500" fill="hold"/>
                                        <p:tgtEl>
                                          <p:spTgt spid="15"/>
                                        </p:tgtEl>
                                        <p:attrNameLst>
                                          <p:attrName>style.color</p:attrName>
                                        </p:attrNameLst>
                                      </p:cBhvr>
                                      <p:to>
                                        <a:srgbClr val="92D050"/>
                                      </p:to>
                                    </p:animClr>
                                    <p:animClr clrSpc="rgb" dir="cw">
                                      <p:cBhvr>
                                        <p:cTn id="267" dur="500" fill="hold"/>
                                        <p:tgtEl>
                                          <p:spTgt spid="15"/>
                                        </p:tgtEl>
                                        <p:attrNameLst>
                                          <p:attrName>fillcolor</p:attrName>
                                        </p:attrNameLst>
                                      </p:cBhvr>
                                      <p:to>
                                        <a:srgbClr val="92D050"/>
                                      </p:to>
                                    </p:animClr>
                                    <p:set>
                                      <p:cBhvr>
                                        <p:cTn id="268" dur="500" fill="hold"/>
                                        <p:tgtEl>
                                          <p:spTgt spid="15"/>
                                        </p:tgtEl>
                                        <p:attrNameLst>
                                          <p:attrName>fill.type</p:attrName>
                                        </p:attrNameLst>
                                      </p:cBhvr>
                                      <p:to>
                                        <p:strVal val="solid"/>
                                      </p:to>
                                    </p:set>
                                    <p:set>
                                      <p:cBhvr>
                                        <p:cTn id="269" dur="500" fill="hold"/>
                                        <p:tgtEl>
                                          <p:spTgt spid="15"/>
                                        </p:tgtEl>
                                        <p:attrNameLst>
                                          <p:attrName>fill.on</p:attrName>
                                        </p:attrNameLst>
                                      </p:cBhvr>
                                      <p:to>
                                        <p:strVal val="true"/>
                                      </p:to>
                                    </p:set>
                                  </p:childTnLst>
                                </p:cTn>
                              </p:par>
                              <p:par>
                                <p:cTn id="270" presetID="1" presetClass="mediacall" presetSubtype="0" fill="hold" nodeType="withEffect">
                                  <p:stCondLst>
                                    <p:cond delay="3000"/>
                                  </p:stCondLst>
                                  <p:childTnLst>
                                    <p:cmd type="call" cmd="playFrom(0.0)">
                                      <p:cBhvr>
                                        <p:cTn id="271" dur="5906" fill="hold"/>
                                        <p:tgtEl>
                                          <p:spTgt spid="41"/>
                                        </p:tgtEl>
                                      </p:cBhvr>
                                    </p:cmd>
                                  </p:childTnLst>
                                </p:cTn>
                              </p:par>
                              <p:par>
                                <p:cTn id="272" presetID="3" presetClass="mediacall" presetSubtype="0" fill="hold" nodeType="withEffect">
                                  <p:stCondLst>
                                    <p:cond delay="3000"/>
                                  </p:stCondLst>
                                  <p:childTnLst>
                                    <p:cmd type="call" cmd="stop">
                                      <p:cBhvr>
                                        <p:cTn id="273" dur="1" fill="hold"/>
                                        <p:tgtEl>
                                          <p:spTgt spid="39"/>
                                        </p:tgtEl>
                                      </p:cBhvr>
                                    </p:cmd>
                                  </p:childTnLst>
                                </p:cTn>
                              </p:par>
                              <p:par>
                                <p:cTn id="274" presetID="30" presetClass="emph" presetSubtype="0" fill="hold" grpId="2" nodeType="withEffect">
                                  <p:stCondLst>
                                    <p:cond delay="3000"/>
                                  </p:stCondLst>
                                  <p:childTnLst>
                                    <p:animClr clrSpc="hsl" dir="cw">
                                      <p:cBhvr override="childStyle">
                                        <p:cTn id="275" dur="500" fill="hold"/>
                                        <p:tgtEl>
                                          <p:spTgt spid="33"/>
                                        </p:tgtEl>
                                        <p:attrNameLst>
                                          <p:attrName>style.color</p:attrName>
                                        </p:attrNameLst>
                                      </p:cBhvr>
                                      <p:by>
                                        <p:hsl h="0" s="12549" l="25098"/>
                                      </p:by>
                                    </p:animClr>
                                    <p:animClr clrSpc="hsl" dir="cw">
                                      <p:cBhvr>
                                        <p:cTn id="276" dur="500" fill="hold"/>
                                        <p:tgtEl>
                                          <p:spTgt spid="33"/>
                                        </p:tgtEl>
                                        <p:attrNameLst>
                                          <p:attrName>fillcolor</p:attrName>
                                        </p:attrNameLst>
                                      </p:cBhvr>
                                      <p:by>
                                        <p:hsl h="0" s="12549" l="25098"/>
                                      </p:by>
                                    </p:animClr>
                                    <p:animClr clrSpc="hsl" dir="cw">
                                      <p:cBhvr>
                                        <p:cTn id="277" dur="500" fill="hold"/>
                                        <p:tgtEl>
                                          <p:spTgt spid="33"/>
                                        </p:tgtEl>
                                        <p:attrNameLst>
                                          <p:attrName>stroke.color</p:attrName>
                                        </p:attrNameLst>
                                      </p:cBhvr>
                                      <p:by>
                                        <p:hsl h="0" s="12549" l="25098"/>
                                      </p:by>
                                    </p:animClr>
                                    <p:set>
                                      <p:cBhvr>
                                        <p:cTn id="278" dur="500" fill="hold"/>
                                        <p:tgtEl>
                                          <p:spTgt spid="33"/>
                                        </p:tgtEl>
                                        <p:attrNameLst>
                                          <p:attrName>fill.type</p:attrName>
                                        </p:attrNameLst>
                                      </p:cBhvr>
                                      <p:to>
                                        <p:strVal val="solid"/>
                                      </p:to>
                                    </p:set>
                                  </p:childTnLst>
                                </p:cTn>
                              </p:par>
                              <p:par>
                                <p:cTn id="279" presetID="24" presetClass="emph" presetSubtype="0" fill="hold" grpId="3" nodeType="withEffect">
                                  <p:stCondLst>
                                    <p:cond delay="3000"/>
                                  </p:stCondLst>
                                  <p:childTnLst>
                                    <p:animClr clrSpc="hsl" dir="cw">
                                      <p:cBhvr override="childStyle">
                                        <p:cTn id="280" dur="500" fill="hold"/>
                                        <p:tgtEl>
                                          <p:spTgt spid="25"/>
                                        </p:tgtEl>
                                        <p:attrNameLst>
                                          <p:attrName>style.color</p:attrName>
                                        </p:attrNameLst>
                                      </p:cBhvr>
                                      <p:by>
                                        <p:hsl h="0" s="-12549" l="-25098"/>
                                      </p:by>
                                    </p:animClr>
                                    <p:animClr clrSpc="hsl" dir="cw">
                                      <p:cBhvr>
                                        <p:cTn id="281" dur="500" fill="hold"/>
                                        <p:tgtEl>
                                          <p:spTgt spid="25"/>
                                        </p:tgtEl>
                                        <p:attrNameLst>
                                          <p:attrName>fillcolor</p:attrName>
                                        </p:attrNameLst>
                                      </p:cBhvr>
                                      <p:by>
                                        <p:hsl h="0" s="-12549" l="-25098"/>
                                      </p:by>
                                    </p:animClr>
                                    <p:animClr clrSpc="hsl" dir="cw">
                                      <p:cBhvr>
                                        <p:cTn id="282" dur="500" fill="hold"/>
                                        <p:tgtEl>
                                          <p:spTgt spid="25"/>
                                        </p:tgtEl>
                                        <p:attrNameLst>
                                          <p:attrName>stroke.color</p:attrName>
                                        </p:attrNameLst>
                                      </p:cBhvr>
                                      <p:by>
                                        <p:hsl h="0" s="-12549" l="-25098"/>
                                      </p:by>
                                    </p:animClr>
                                    <p:set>
                                      <p:cBhvr>
                                        <p:cTn id="283"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84" restart="whenNotActive" fill="hold" evtFilter="cancelBubble" nodeType="interactiveSeq">
                <p:stCondLst>
                  <p:cond evt="onClick" delay="0">
                    <p:tgtEl>
                      <p:spTgt spid="27"/>
                    </p:tgtEl>
                  </p:cond>
                </p:stCondLst>
                <p:endSync evt="end" delay="0">
                  <p:rtn val="all"/>
                </p:endSync>
                <p:childTnLst>
                  <p:par>
                    <p:cTn id="285" fill="hold">
                      <p:stCondLst>
                        <p:cond delay="0"/>
                      </p:stCondLst>
                      <p:childTnLst>
                        <p:par>
                          <p:cTn id="286" fill="hold">
                            <p:stCondLst>
                              <p:cond delay="0"/>
                            </p:stCondLst>
                            <p:childTnLst>
                              <p:par>
                                <p:cTn id="287" presetID="24" presetClass="emph" presetSubtype="0" fill="hold" grpId="1" nodeType="clickEffect">
                                  <p:stCondLst>
                                    <p:cond delay="0"/>
                                  </p:stCondLst>
                                  <p:childTnLst>
                                    <p:animClr clrSpc="hsl" dir="cw">
                                      <p:cBhvr override="childStyle">
                                        <p:cTn id="288" dur="500" fill="hold"/>
                                        <p:tgtEl>
                                          <p:spTgt spid="27"/>
                                        </p:tgtEl>
                                        <p:attrNameLst>
                                          <p:attrName>style.color</p:attrName>
                                        </p:attrNameLst>
                                      </p:cBhvr>
                                      <p:by>
                                        <p:hsl h="0" s="-12549" l="-25098"/>
                                      </p:by>
                                    </p:animClr>
                                    <p:animClr clrSpc="hsl" dir="cw">
                                      <p:cBhvr>
                                        <p:cTn id="289" dur="500" fill="hold"/>
                                        <p:tgtEl>
                                          <p:spTgt spid="27"/>
                                        </p:tgtEl>
                                        <p:attrNameLst>
                                          <p:attrName>fillcolor</p:attrName>
                                        </p:attrNameLst>
                                      </p:cBhvr>
                                      <p:by>
                                        <p:hsl h="0" s="-12549" l="-25098"/>
                                      </p:by>
                                    </p:animClr>
                                    <p:animClr clrSpc="hsl" dir="cw">
                                      <p:cBhvr>
                                        <p:cTn id="290" dur="500" fill="hold"/>
                                        <p:tgtEl>
                                          <p:spTgt spid="27"/>
                                        </p:tgtEl>
                                        <p:attrNameLst>
                                          <p:attrName>stroke.color</p:attrName>
                                        </p:attrNameLst>
                                      </p:cBhvr>
                                      <p:by>
                                        <p:hsl h="0" s="-12549" l="-25098"/>
                                      </p:by>
                                    </p:animClr>
                                    <p:set>
                                      <p:cBhvr>
                                        <p:cTn id="291" dur="500" fill="hold"/>
                                        <p:tgtEl>
                                          <p:spTgt spid="27"/>
                                        </p:tgtEl>
                                        <p:attrNameLst>
                                          <p:attrName>fill.type</p:attrName>
                                        </p:attrNameLst>
                                      </p:cBhvr>
                                      <p:to>
                                        <p:strVal val="solid"/>
                                      </p:to>
                                    </p:set>
                                  </p:childTnLst>
                                </p:cTn>
                              </p:par>
                              <p:par>
                                <p:cTn id="292" presetID="19" presetClass="emph" presetSubtype="0" fill="hold" grpId="0" nodeType="withEffect">
                                  <p:stCondLst>
                                    <p:cond delay="0"/>
                                  </p:stCondLst>
                                  <p:childTnLst>
                                    <p:animClr clrSpc="rgb" dir="cw">
                                      <p:cBhvr override="childStyle">
                                        <p:cTn id="293" dur="500" fill="hold"/>
                                        <p:tgtEl>
                                          <p:spTgt spid="16"/>
                                        </p:tgtEl>
                                        <p:attrNameLst>
                                          <p:attrName>style.color</p:attrName>
                                        </p:attrNameLst>
                                      </p:cBhvr>
                                      <p:to>
                                        <a:srgbClr val="FFC000"/>
                                      </p:to>
                                    </p:animClr>
                                    <p:animClr clrSpc="rgb" dir="cw">
                                      <p:cBhvr>
                                        <p:cTn id="294" dur="500" fill="hold"/>
                                        <p:tgtEl>
                                          <p:spTgt spid="16"/>
                                        </p:tgtEl>
                                        <p:attrNameLst>
                                          <p:attrName>fillcolor</p:attrName>
                                        </p:attrNameLst>
                                      </p:cBhvr>
                                      <p:to>
                                        <a:srgbClr val="FFC000"/>
                                      </p:to>
                                    </p:animClr>
                                    <p:set>
                                      <p:cBhvr>
                                        <p:cTn id="295" dur="500" fill="hold"/>
                                        <p:tgtEl>
                                          <p:spTgt spid="16"/>
                                        </p:tgtEl>
                                        <p:attrNameLst>
                                          <p:attrName>fill.type</p:attrName>
                                        </p:attrNameLst>
                                      </p:cBhvr>
                                      <p:to>
                                        <p:strVal val="solid"/>
                                      </p:to>
                                    </p:set>
                                    <p:set>
                                      <p:cBhvr>
                                        <p:cTn id="296" dur="500" fill="hold"/>
                                        <p:tgtEl>
                                          <p:spTgt spid="16"/>
                                        </p:tgtEl>
                                        <p:attrNameLst>
                                          <p:attrName>fill.on</p:attrName>
                                        </p:attrNameLst>
                                      </p:cBhvr>
                                      <p:to>
                                        <p:strVal val="true"/>
                                      </p:to>
                                    </p:set>
                                  </p:childTnLst>
                                </p:cTn>
                              </p:par>
                              <p:par>
                                <p:cTn id="297" presetID="1" presetClass="mediacall" presetSubtype="0" fill="hold" nodeType="withEffect">
                                  <p:stCondLst>
                                    <p:cond delay="0"/>
                                  </p:stCondLst>
                                  <p:childTnLst>
                                    <p:cmd type="call" cmd="playFrom(0.0)">
                                      <p:cBhvr>
                                        <p:cTn id="298" dur="20221" fill="hold"/>
                                        <p:tgtEl>
                                          <p:spTgt spid="39"/>
                                        </p:tgtEl>
                                      </p:cBhvr>
                                    </p:cmd>
                                  </p:childTnLst>
                                </p:cTn>
                              </p:par>
                              <p:par>
                                <p:cTn id="299" presetID="3" presetClass="mediacall" presetSubtype="0" fill="hold" nodeType="withEffect">
                                  <p:stCondLst>
                                    <p:cond delay="0"/>
                                  </p:stCondLst>
                                  <p:childTnLst>
                                    <p:cmd type="call" cmd="stop">
                                      <p:cBhvr>
                                        <p:cTn id="300" dur="1" fill="hold"/>
                                        <p:tgtEl>
                                          <p:spTgt spid="38"/>
                                        </p:tgtEl>
                                      </p:cBhvr>
                                    </p:cmd>
                                  </p:childTnLst>
                                </p:cTn>
                              </p:par>
                              <p:par>
                                <p:cTn id="301" presetID="19" presetClass="emph" presetSubtype="0" fill="hold" grpId="1" nodeType="withEffect">
                                  <p:stCondLst>
                                    <p:cond delay="3500"/>
                                  </p:stCondLst>
                                  <p:childTnLst>
                                    <p:animClr clrSpc="rgb" dir="cw">
                                      <p:cBhvr override="childStyle">
                                        <p:cTn id="302" dur="500" fill="hold"/>
                                        <p:tgtEl>
                                          <p:spTgt spid="16"/>
                                        </p:tgtEl>
                                        <p:attrNameLst>
                                          <p:attrName>style.color</p:attrName>
                                        </p:attrNameLst>
                                      </p:cBhvr>
                                      <p:to>
                                        <a:srgbClr val="FF0000"/>
                                      </p:to>
                                    </p:animClr>
                                    <p:animClr clrSpc="rgb" dir="cw">
                                      <p:cBhvr>
                                        <p:cTn id="303" dur="500" fill="hold"/>
                                        <p:tgtEl>
                                          <p:spTgt spid="16"/>
                                        </p:tgtEl>
                                        <p:attrNameLst>
                                          <p:attrName>fillcolor</p:attrName>
                                        </p:attrNameLst>
                                      </p:cBhvr>
                                      <p:to>
                                        <a:srgbClr val="FF0000"/>
                                      </p:to>
                                    </p:animClr>
                                    <p:set>
                                      <p:cBhvr>
                                        <p:cTn id="304" dur="500" fill="hold"/>
                                        <p:tgtEl>
                                          <p:spTgt spid="16"/>
                                        </p:tgtEl>
                                        <p:attrNameLst>
                                          <p:attrName>fill.type</p:attrName>
                                        </p:attrNameLst>
                                      </p:cBhvr>
                                      <p:to>
                                        <p:strVal val="solid"/>
                                      </p:to>
                                    </p:set>
                                    <p:set>
                                      <p:cBhvr>
                                        <p:cTn id="305" dur="500" fill="hold"/>
                                        <p:tgtEl>
                                          <p:spTgt spid="16"/>
                                        </p:tgtEl>
                                        <p:attrNameLst>
                                          <p:attrName>fill.on</p:attrName>
                                        </p:attrNameLst>
                                      </p:cBhvr>
                                      <p:to>
                                        <p:strVal val="true"/>
                                      </p:to>
                                    </p:set>
                                  </p:childTnLst>
                                </p:cTn>
                              </p:par>
                              <p:par>
                                <p:cTn id="306" presetID="19" presetClass="emph" presetSubtype="0" repeatCount="4000" fill="hold" grpId="3" nodeType="withEffect">
                                  <p:stCondLst>
                                    <p:cond delay="3500"/>
                                  </p:stCondLst>
                                  <p:childTnLst>
                                    <p:animClr clrSpc="rgb" dir="cw">
                                      <p:cBhvr override="childStyle">
                                        <p:cTn id="307" dur="500" fill="hold"/>
                                        <p:tgtEl>
                                          <p:spTgt spid="15"/>
                                        </p:tgtEl>
                                        <p:attrNameLst>
                                          <p:attrName>style.color</p:attrName>
                                        </p:attrNameLst>
                                      </p:cBhvr>
                                      <p:to>
                                        <a:srgbClr val="92D050"/>
                                      </p:to>
                                    </p:animClr>
                                    <p:animClr clrSpc="rgb" dir="cw">
                                      <p:cBhvr>
                                        <p:cTn id="308" dur="500" fill="hold"/>
                                        <p:tgtEl>
                                          <p:spTgt spid="15"/>
                                        </p:tgtEl>
                                        <p:attrNameLst>
                                          <p:attrName>fillcolor</p:attrName>
                                        </p:attrNameLst>
                                      </p:cBhvr>
                                      <p:to>
                                        <a:srgbClr val="92D050"/>
                                      </p:to>
                                    </p:animClr>
                                    <p:set>
                                      <p:cBhvr>
                                        <p:cTn id="309" dur="500" fill="hold"/>
                                        <p:tgtEl>
                                          <p:spTgt spid="15"/>
                                        </p:tgtEl>
                                        <p:attrNameLst>
                                          <p:attrName>fill.type</p:attrName>
                                        </p:attrNameLst>
                                      </p:cBhvr>
                                      <p:to>
                                        <p:strVal val="solid"/>
                                      </p:to>
                                    </p:set>
                                    <p:set>
                                      <p:cBhvr>
                                        <p:cTn id="310" dur="500" fill="hold"/>
                                        <p:tgtEl>
                                          <p:spTgt spid="15"/>
                                        </p:tgtEl>
                                        <p:attrNameLst>
                                          <p:attrName>fill.on</p:attrName>
                                        </p:attrNameLst>
                                      </p:cBhvr>
                                      <p:to>
                                        <p:strVal val="true"/>
                                      </p:to>
                                    </p:set>
                                  </p:childTnLst>
                                </p:cTn>
                              </p:par>
                              <p:par>
                                <p:cTn id="311" presetID="1" presetClass="mediacall" presetSubtype="0" fill="hold" nodeType="withEffect">
                                  <p:stCondLst>
                                    <p:cond delay="3500"/>
                                  </p:stCondLst>
                                  <p:childTnLst>
                                    <p:cmd type="call" cmd="playFrom(0.0)">
                                      <p:cBhvr>
                                        <p:cTn id="312" dur="5906" fill="hold"/>
                                        <p:tgtEl>
                                          <p:spTgt spid="41"/>
                                        </p:tgtEl>
                                      </p:cBhvr>
                                    </p:cmd>
                                  </p:childTnLst>
                                </p:cTn>
                              </p:par>
                              <p:par>
                                <p:cTn id="313" presetID="3" presetClass="mediacall" presetSubtype="0" fill="hold" nodeType="withEffect">
                                  <p:stCondLst>
                                    <p:cond delay="3500"/>
                                  </p:stCondLst>
                                  <p:childTnLst>
                                    <p:cmd type="call" cmd="stop">
                                      <p:cBhvr>
                                        <p:cTn id="314" dur="1" fill="hold"/>
                                        <p:tgtEl>
                                          <p:spTgt spid="39"/>
                                        </p:tgtEl>
                                      </p:cBhvr>
                                    </p:cmd>
                                  </p:childTnLst>
                                </p:cTn>
                              </p:par>
                              <p:par>
                                <p:cTn id="315" presetID="30" presetClass="emph" presetSubtype="0" fill="hold" grpId="2" nodeType="withEffect">
                                  <p:stCondLst>
                                    <p:cond delay="3500"/>
                                  </p:stCondLst>
                                  <p:childTnLst>
                                    <p:animClr clrSpc="hsl" dir="cw">
                                      <p:cBhvr override="childStyle">
                                        <p:cTn id="316" dur="500" fill="hold"/>
                                        <p:tgtEl>
                                          <p:spTgt spid="27"/>
                                        </p:tgtEl>
                                        <p:attrNameLst>
                                          <p:attrName>style.color</p:attrName>
                                        </p:attrNameLst>
                                      </p:cBhvr>
                                      <p:by>
                                        <p:hsl h="0" s="12549" l="25098"/>
                                      </p:by>
                                    </p:animClr>
                                    <p:animClr clrSpc="hsl" dir="cw">
                                      <p:cBhvr>
                                        <p:cTn id="317" dur="500" fill="hold"/>
                                        <p:tgtEl>
                                          <p:spTgt spid="27"/>
                                        </p:tgtEl>
                                        <p:attrNameLst>
                                          <p:attrName>fillcolor</p:attrName>
                                        </p:attrNameLst>
                                      </p:cBhvr>
                                      <p:by>
                                        <p:hsl h="0" s="12549" l="25098"/>
                                      </p:by>
                                    </p:animClr>
                                    <p:animClr clrSpc="hsl" dir="cw">
                                      <p:cBhvr>
                                        <p:cTn id="318" dur="500" fill="hold"/>
                                        <p:tgtEl>
                                          <p:spTgt spid="27"/>
                                        </p:tgtEl>
                                        <p:attrNameLst>
                                          <p:attrName>stroke.color</p:attrName>
                                        </p:attrNameLst>
                                      </p:cBhvr>
                                      <p:by>
                                        <p:hsl h="0" s="12549" l="25098"/>
                                      </p:by>
                                    </p:animClr>
                                    <p:set>
                                      <p:cBhvr>
                                        <p:cTn id="319" dur="500" fill="hold"/>
                                        <p:tgtEl>
                                          <p:spTgt spid="27"/>
                                        </p:tgtEl>
                                        <p:attrNameLst>
                                          <p:attrName>fill.type</p:attrName>
                                        </p:attrNameLst>
                                      </p:cBhvr>
                                      <p:to>
                                        <p:strVal val="solid"/>
                                      </p:to>
                                    </p:set>
                                  </p:childTnLst>
                                </p:cTn>
                              </p:par>
                              <p:par>
                                <p:cTn id="320" presetID="24" presetClass="emph" presetSubtype="0" fill="hold" grpId="4" nodeType="withEffect">
                                  <p:stCondLst>
                                    <p:cond delay="3500"/>
                                  </p:stCondLst>
                                  <p:childTnLst>
                                    <p:animClr clrSpc="hsl" dir="cw">
                                      <p:cBhvr override="childStyle">
                                        <p:cTn id="321" dur="500" fill="hold"/>
                                        <p:tgtEl>
                                          <p:spTgt spid="25"/>
                                        </p:tgtEl>
                                        <p:attrNameLst>
                                          <p:attrName>style.color</p:attrName>
                                        </p:attrNameLst>
                                      </p:cBhvr>
                                      <p:by>
                                        <p:hsl h="0" s="-12549" l="-25098"/>
                                      </p:by>
                                    </p:animClr>
                                    <p:animClr clrSpc="hsl" dir="cw">
                                      <p:cBhvr>
                                        <p:cTn id="322" dur="500" fill="hold"/>
                                        <p:tgtEl>
                                          <p:spTgt spid="25"/>
                                        </p:tgtEl>
                                        <p:attrNameLst>
                                          <p:attrName>fillcolor</p:attrName>
                                        </p:attrNameLst>
                                      </p:cBhvr>
                                      <p:by>
                                        <p:hsl h="0" s="-12549" l="-25098"/>
                                      </p:by>
                                    </p:animClr>
                                    <p:animClr clrSpc="hsl" dir="cw">
                                      <p:cBhvr>
                                        <p:cTn id="323" dur="500" fill="hold"/>
                                        <p:tgtEl>
                                          <p:spTgt spid="25"/>
                                        </p:tgtEl>
                                        <p:attrNameLst>
                                          <p:attrName>stroke.color</p:attrName>
                                        </p:attrNameLst>
                                      </p:cBhvr>
                                      <p:by>
                                        <p:hsl h="0" s="-12549" l="-25098"/>
                                      </p:by>
                                    </p:animClr>
                                    <p:set>
                                      <p:cBhvr>
                                        <p:cTn id="324"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25" restart="whenNotActive" fill="hold" evtFilter="cancelBubble" nodeType="interactiveSeq">
                <p:stCondLst>
                  <p:cond evt="onClick" delay="0">
                    <p:tgtEl>
                      <p:spTgt spid="34"/>
                    </p:tgtEl>
                  </p:cond>
                </p:stCondLst>
                <p:endSync evt="end" delay="0">
                  <p:rtn val="all"/>
                </p:endSync>
                <p:childTnLst>
                  <p:par>
                    <p:cTn id="326" fill="hold">
                      <p:stCondLst>
                        <p:cond delay="0"/>
                      </p:stCondLst>
                      <p:childTnLst>
                        <p:par>
                          <p:cTn id="327" fill="hold">
                            <p:stCondLst>
                              <p:cond delay="0"/>
                            </p:stCondLst>
                            <p:childTnLst>
                              <p:par>
                                <p:cTn id="328" presetID="24" presetClass="emph" presetSubtype="0" fill="hold" grpId="1" nodeType="clickEffect">
                                  <p:stCondLst>
                                    <p:cond delay="0"/>
                                  </p:stCondLst>
                                  <p:childTnLst>
                                    <p:animClr clrSpc="hsl" dir="cw">
                                      <p:cBhvr override="childStyle">
                                        <p:cTn id="329" dur="500" fill="hold"/>
                                        <p:tgtEl>
                                          <p:spTgt spid="34"/>
                                        </p:tgtEl>
                                        <p:attrNameLst>
                                          <p:attrName>style.color</p:attrName>
                                        </p:attrNameLst>
                                      </p:cBhvr>
                                      <p:by>
                                        <p:hsl h="0" s="-12549" l="-25098"/>
                                      </p:by>
                                    </p:animClr>
                                    <p:animClr clrSpc="hsl" dir="cw">
                                      <p:cBhvr>
                                        <p:cTn id="330" dur="500" fill="hold"/>
                                        <p:tgtEl>
                                          <p:spTgt spid="34"/>
                                        </p:tgtEl>
                                        <p:attrNameLst>
                                          <p:attrName>fillcolor</p:attrName>
                                        </p:attrNameLst>
                                      </p:cBhvr>
                                      <p:by>
                                        <p:hsl h="0" s="-12549" l="-25098"/>
                                      </p:by>
                                    </p:animClr>
                                    <p:animClr clrSpc="hsl" dir="cw">
                                      <p:cBhvr>
                                        <p:cTn id="331" dur="500" fill="hold"/>
                                        <p:tgtEl>
                                          <p:spTgt spid="34"/>
                                        </p:tgtEl>
                                        <p:attrNameLst>
                                          <p:attrName>stroke.color</p:attrName>
                                        </p:attrNameLst>
                                      </p:cBhvr>
                                      <p:by>
                                        <p:hsl h="0" s="-12549" l="-25098"/>
                                      </p:by>
                                    </p:animClr>
                                    <p:set>
                                      <p:cBhvr>
                                        <p:cTn id="332" dur="500" fill="hold"/>
                                        <p:tgtEl>
                                          <p:spTgt spid="34"/>
                                        </p:tgtEl>
                                        <p:attrNameLst>
                                          <p:attrName>fill.type</p:attrName>
                                        </p:attrNameLst>
                                      </p:cBhvr>
                                      <p:to>
                                        <p:strVal val="solid"/>
                                      </p:to>
                                    </p:set>
                                  </p:childTnLst>
                                </p:cTn>
                              </p:par>
                              <p:par>
                                <p:cTn id="333" presetID="19" presetClass="emph" presetSubtype="0" fill="hold" grpId="0" nodeType="withEffect">
                                  <p:stCondLst>
                                    <p:cond delay="0"/>
                                  </p:stCondLst>
                                  <p:childTnLst>
                                    <p:animClr clrSpc="rgb" dir="cw">
                                      <p:cBhvr override="childStyle">
                                        <p:cTn id="334" dur="500" fill="hold"/>
                                        <p:tgtEl>
                                          <p:spTgt spid="32"/>
                                        </p:tgtEl>
                                        <p:attrNameLst>
                                          <p:attrName>style.color</p:attrName>
                                        </p:attrNameLst>
                                      </p:cBhvr>
                                      <p:to>
                                        <a:schemeClr val="accent2"/>
                                      </p:to>
                                    </p:animClr>
                                    <p:animClr clrSpc="rgb" dir="cw">
                                      <p:cBhvr>
                                        <p:cTn id="335" dur="500" fill="hold"/>
                                        <p:tgtEl>
                                          <p:spTgt spid="32"/>
                                        </p:tgtEl>
                                        <p:attrNameLst>
                                          <p:attrName>fillcolor</p:attrName>
                                        </p:attrNameLst>
                                      </p:cBhvr>
                                      <p:to>
                                        <a:schemeClr val="accent2"/>
                                      </p:to>
                                    </p:animClr>
                                    <p:set>
                                      <p:cBhvr>
                                        <p:cTn id="336" dur="500" fill="hold"/>
                                        <p:tgtEl>
                                          <p:spTgt spid="32"/>
                                        </p:tgtEl>
                                        <p:attrNameLst>
                                          <p:attrName>fill.type</p:attrName>
                                        </p:attrNameLst>
                                      </p:cBhvr>
                                      <p:to>
                                        <p:strVal val="solid"/>
                                      </p:to>
                                    </p:set>
                                    <p:set>
                                      <p:cBhvr>
                                        <p:cTn id="337" dur="500" fill="hold"/>
                                        <p:tgtEl>
                                          <p:spTgt spid="32"/>
                                        </p:tgtEl>
                                        <p:attrNameLst>
                                          <p:attrName>fill.on</p:attrName>
                                        </p:attrNameLst>
                                      </p:cBhvr>
                                      <p:to>
                                        <p:strVal val="true"/>
                                      </p:to>
                                    </p:set>
                                  </p:childTnLst>
                                </p:cTn>
                              </p:par>
                              <p:par>
                                <p:cTn id="338" presetID="1" presetClass="mediacall" presetSubtype="0" fill="hold" nodeType="withEffect">
                                  <p:stCondLst>
                                    <p:cond delay="0"/>
                                  </p:stCondLst>
                                  <p:childTnLst>
                                    <p:cmd type="call" cmd="playFrom(0.0)">
                                      <p:cBhvr>
                                        <p:cTn id="339" dur="20221" fill="hold"/>
                                        <p:tgtEl>
                                          <p:spTgt spid="39"/>
                                        </p:tgtEl>
                                      </p:cBhvr>
                                    </p:cmd>
                                  </p:childTnLst>
                                </p:cTn>
                              </p:par>
                              <p:par>
                                <p:cTn id="340" presetID="3" presetClass="mediacall" presetSubtype="0" fill="hold" nodeType="withEffect">
                                  <p:stCondLst>
                                    <p:cond delay="0"/>
                                  </p:stCondLst>
                                  <p:childTnLst>
                                    <p:cmd type="call" cmd="stop">
                                      <p:cBhvr>
                                        <p:cTn id="341" dur="1" fill="hold"/>
                                        <p:tgtEl>
                                          <p:spTgt spid="38"/>
                                        </p:tgtEl>
                                      </p:cBhvr>
                                    </p:cmd>
                                  </p:childTnLst>
                                </p:cTn>
                              </p:par>
                              <p:par>
                                <p:cTn id="342" presetID="19" presetClass="emph" presetSubtype="0" fill="hold" grpId="1" nodeType="withEffect">
                                  <p:stCondLst>
                                    <p:cond delay="3000"/>
                                  </p:stCondLst>
                                  <p:childTnLst>
                                    <p:animClr clrSpc="rgb" dir="cw">
                                      <p:cBhvr override="childStyle">
                                        <p:cTn id="343" dur="500" fill="hold"/>
                                        <p:tgtEl>
                                          <p:spTgt spid="32"/>
                                        </p:tgtEl>
                                        <p:attrNameLst>
                                          <p:attrName>style.color</p:attrName>
                                        </p:attrNameLst>
                                      </p:cBhvr>
                                      <p:to>
                                        <a:srgbClr val="FF0000"/>
                                      </p:to>
                                    </p:animClr>
                                    <p:animClr clrSpc="rgb" dir="cw">
                                      <p:cBhvr>
                                        <p:cTn id="344" dur="500" fill="hold"/>
                                        <p:tgtEl>
                                          <p:spTgt spid="32"/>
                                        </p:tgtEl>
                                        <p:attrNameLst>
                                          <p:attrName>fillcolor</p:attrName>
                                        </p:attrNameLst>
                                      </p:cBhvr>
                                      <p:to>
                                        <a:srgbClr val="FF0000"/>
                                      </p:to>
                                    </p:animClr>
                                    <p:set>
                                      <p:cBhvr>
                                        <p:cTn id="345" dur="500" fill="hold"/>
                                        <p:tgtEl>
                                          <p:spTgt spid="32"/>
                                        </p:tgtEl>
                                        <p:attrNameLst>
                                          <p:attrName>fill.type</p:attrName>
                                        </p:attrNameLst>
                                      </p:cBhvr>
                                      <p:to>
                                        <p:strVal val="solid"/>
                                      </p:to>
                                    </p:set>
                                    <p:set>
                                      <p:cBhvr>
                                        <p:cTn id="346" dur="500" fill="hold"/>
                                        <p:tgtEl>
                                          <p:spTgt spid="32"/>
                                        </p:tgtEl>
                                        <p:attrNameLst>
                                          <p:attrName>fill.on</p:attrName>
                                        </p:attrNameLst>
                                      </p:cBhvr>
                                      <p:to>
                                        <p:strVal val="true"/>
                                      </p:to>
                                    </p:set>
                                  </p:childTnLst>
                                </p:cTn>
                              </p:par>
                              <p:par>
                                <p:cTn id="347" presetID="19" presetClass="emph" presetSubtype="0" repeatCount="4000" fill="hold" grpId="4" nodeType="withEffect">
                                  <p:stCondLst>
                                    <p:cond delay="3000"/>
                                  </p:stCondLst>
                                  <p:childTnLst>
                                    <p:animClr clrSpc="rgb" dir="cw">
                                      <p:cBhvr override="childStyle">
                                        <p:cTn id="348" dur="500" fill="hold"/>
                                        <p:tgtEl>
                                          <p:spTgt spid="15"/>
                                        </p:tgtEl>
                                        <p:attrNameLst>
                                          <p:attrName>style.color</p:attrName>
                                        </p:attrNameLst>
                                      </p:cBhvr>
                                      <p:to>
                                        <a:srgbClr val="92D050"/>
                                      </p:to>
                                    </p:animClr>
                                    <p:animClr clrSpc="rgb" dir="cw">
                                      <p:cBhvr>
                                        <p:cTn id="349" dur="500" fill="hold"/>
                                        <p:tgtEl>
                                          <p:spTgt spid="15"/>
                                        </p:tgtEl>
                                        <p:attrNameLst>
                                          <p:attrName>fillcolor</p:attrName>
                                        </p:attrNameLst>
                                      </p:cBhvr>
                                      <p:to>
                                        <a:srgbClr val="92D050"/>
                                      </p:to>
                                    </p:animClr>
                                    <p:set>
                                      <p:cBhvr>
                                        <p:cTn id="350" dur="500" fill="hold"/>
                                        <p:tgtEl>
                                          <p:spTgt spid="15"/>
                                        </p:tgtEl>
                                        <p:attrNameLst>
                                          <p:attrName>fill.type</p:attrName>
                                        </p:attrNameLst>
                                      </p:cBhvr>
                                      <p:to>
                                        <p:strVal val="solid"/>
                                      </p:to>
                                    </p:set>
                                    <p:set>
                                      <p:cBhvr>
                                        <p:cTn id="351" dur="500" fill="hold"/>
                                        <p:tgtEl>
                                          <p:spTgt spid="15"/>
                                        </p:tgtEl>
                                        <p:attrNameLst>
                                          <p:attrName>fill.on</p:attrName>
                                        </p:attrNameLst>
                                      </p:cBhvr>
                                      <p:to>
                                        <p:strVal val="true"/>
                                      </p:to>
                                    </p:set>
                                  </p:childTnLst>
                                </p:cTn>
                              </p:par>
                              <p:par>
                                <p:cTn id="352" presetID="1" presetClass="mediacall" presetSubtype="0" fill="hold" nodeType="withEffect">
                                  <p:stCondLst>
                                    <p:cond delay="3000"/>
                                  </p:stCondLst>
                                  <p:childTnLst>
                                    <p:cmd type="call" cmd="playFrom(0.0)">
                                      <p:cBhvr>
                                        <p:cTn id="353" dur="5906" fill="hold"/>
                                        <p:tgtEl>
                                          <p:spTgt spid="41"/>
                                        </p:tgtEl>
                                      </p:cBhvr>
                                    </p:cmd>
                                  </p:childTnLst>
                                </p:cTn>
                              </p:par>
                              <p:par>
                                <p:cTn id="354" presetID="3" presetClass="mediacall" presetSubtype="0" fill="hold" nodeType="withEffect">
                                  <p:stCondLst>
                                    <p:cond delay="3000"/>
                                  </p:stCondLst>
                                  <p:childTnLst>
                                    <p:cmd type="call" cmd="stop">
                                      <p:cBhvr>
                                        <p:cTn id="355" dur="1" fill="hold"/>
                                        <p:tgtEl>
                                          <p:spTgt spid="39"/>
                                        </p:tgtEl>
                                      </p:cBhvr>
                                    </p:cmd>
                                  </p:childTnLst>
                                </p:cTn>
                              </p:par>
                              <p:par>
                                <p:cTn id="356" presetID="30" presetClass="emph" presetSubtype="0" fill="hold" grpId="2" nodeType="withEffect">
                                  <p:stCondLst>
                                    <p:cond delay="3000"/>
                                  </p:stCondLst>
                                  <p:childTnLst>
                                    <p:animClr clrSpc="hsl" dir="cw">
                                      <p:cBhvr override="childStyle">
                                        <p:cTn id="357" dur="500" fill="hold"/>
                                        <p:tgtEl>
                                          <p:spTgt spid="34"/>
                                        </p:tgtEl>
                                        <p:attrNameLst>
                                          <p:attrName>style.color</p:attrName>
                                        </p:attrNameLst>
                                      </p:cBhvr>
                                      <p:by>
                                        <p:hsl h="0" s="12549" l="25098"/>
                                      </p:by>
                                    </p:animClr>
                                    <p:animClr clrSpc="hsl" dir="cw">
                                      <p:cBhvr>
                                        <p:cTn id="358" dur="500" fill="hold"/>
                                        <p:tgtEl>
                                          <p:spTgt spid="34"/>
                                        </p:tgtEl>
                                        <p:attrNameLst>
                                          <p:attrName>fillcolor</p:attrName>
                                        </p:attrNameLst>
                                      </p:cBhvr>
                                      <p:by>
                                        <p:hsl h="0" s="12549" l="25098"/>
                                      </p:by>
                                    </p:animClr>
                                    <p:animClr clrSpc="hsl" dir="cw">
                                      <p:cBhvr>
                                        <p:cTn id="359" dur="500" fill="hold"/>
                                        <p:tgtEl>
                                          <p:spTgt spid="34"/>
                                        </p:tgtEl>
                                        <p:attrNameLst>
                                          <p:attrName>stroke.color</p:attrName>
                                        </p:attrNameLst>
                                      </p:cBhvr>
                                      <p:by>
                                        <p:hsl h="0" s="12549" l="25098"/>
                                      </p:by>
                                    </p:animClr>
                                    <p:set>
                                      <p:cBhvr>
                                        <p:cTn id="360" dur="500" fill="hold"/>
                                        <p:tgtEl>
                                          <p:spTgt spid="34"/>
                                        </p:tgtEl>
                                        <p:attrNameLst>
                                          <p:attrName>fill.type</p:attrName>
                                        </p:attrNameLst>
                                      </p:cBhvr>
                                      <p:to>
                                        <p:strVal val="solid"/>
                                      </p:to>
                                    </p:set>
                                  </p:childTnLst>
                                </p:cTn>
                              </p:par>
                              <p:par>
                                <p:cTn id="361" presetID="24" presetClass="emph" presetSubtype="0" fill="hold" grpId="5" nodeType="withEffect">
                                  <p:stCondLst>
                                    <p:cond delay="3000"/>
                                  </p:stCondLst>
                                  <p:childTnLst>
                                    <p:animClr clrSpc="hsl" dir="cw">
                                      <p:cBhvr override="childStyle">
                                        <p:cTn id="362" dur="500" fill="hold"/>
                                        <p:tgtEl>
                                          <p:spTgt spid="25"/>
                                        </p:tgtEl>
                                        <p:attrNameLst>
                                          <p:attrName>style.color</p:attrName>
                                        </p:attrNameLst>
                                      </p:cBhvr>
                                      <p:by>
                                        <p:hsl h="0" s="-12549" l="-25098"/>
                                      </p:by>
                                    </p:animClr>
                                    <p:animClr clrSpc="hsl" dir="cw">
                                      <p:cBhvr>
                                        <p:cTn id="363" dur="500" fill="hold"/>
                                        <p:tgtEl>
                                          <p:spTgt spid="25"/>
                                        </p:tgtEl>
                                        <p:attrNameLst>
                                          <p:attrName>fillcolor</p:attrName>
                                        </p:attrNameLst>
                                      </p:cBhvr>
                                      <p:by>
                                        <p:hsl h="0" s="-12549" l="-25098"/>
                                      </p:by>
                                    </p:animClr>
                                    <p:animClr clrSpc="hsl" dir="cw">
                                      <p:cBhvr>
                                        <p:cTn id="364" dur="500" fill="hold"/>
                                        <p:tgtEl>
                                          <p:spTgt spid="25"/>
                                        </p:tgtEl>
                                        <p:attrNameLst>
                                          <p:attrName>stroke.color</p:attrName>
                                        </p:attrNameLst>
                                      </p:cBhvr>
                                      <p:by>
                                        <p:hsl h="0" s="-12549" l="-25098"/>
                                      </p:by>
                                    </p:animClr>
                                    <p:set>
                                      <p:cBhvr>
                                        <p:cTn id="365"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66" fill="hold" display="0">
                  <p:stCondLst>
                    <p:cond delay="indefinite"/>
                  </p:stCondLst>
                  <p:endCondLst>
                    <p:cond evt="onStopAudio" delay="0">
                      <p:tgtEl>
                        <p:sldTgt/>
                      </p:tgtEl>
                    </p:cond>
                  </p:endCondLst>
                </p:cTn>
                <p:tgtEl>
                  <p:spTgt spid="39"/>
                </p:tgtEl>
              </p:cMediaNode>
            </p:audio>
            <p:audio>
              <p:cMediaNode vol="80000">
                <p:cTn id="367" fill="hold" display="0">
                  <p:stCondLst>
                    <p:cond delay="indefinite"/>
                  </p:stCondLst>
                  <p:endCondLst>
                    <p:cond evt="onStopAudio" delay="0">
                      <p:tgtEl>
                        <p:sldTgt/>
                      </p:tgtEl>
                    </p:cond>
                  </p:endCondLst>
                </p:cTn>
                <p:tgtEl>
                  <p:spTgt spid="40"/>
                </p:tgtEl>
              </p:cMediaNode>
            </p:audio>
            <p:audio>
              <p:cMediaNode vol="80000">
                <p:cTn id="368"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2"/>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a:solidFill>
                <a:prstClr val="white"/>
              </a:solidFill>
              <a:latin typeface="Calibri" panose="020F0502020204030204"/>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xmlns="" id="{9897B1B9-EB78-41AF-AC33-1E8F7714B11F}"/>
              </a:ext>
            </a:extLst>
          </p:cNvPr>
          <p:cNvSpPr txBox="1"/>
          <p:nvPr/>
        </p:nvSpPr>
        <p:spPr>
          <a:xfrm>
            <a:off x="1106009"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106009"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6"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35572"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35572"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sp>
        <p:nvSpPr>
          <p:cNvPr id="28" name="Rounded Rectangle 1">
            <a:extLst>
              <a:ext uri="{FF2B5EF4-FFF2-40B4-BE49-F238E27FC236}">
                <a16:creationId xmlns:a16="http://schemas.microsoft.com/office/drawing/2014/main" xmlns="" id="{BDCD942C-0F98-4E01-80AF-BC2FD132FF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29" name="Rounded Rectangle 2">
            <a:extLst>
              <a:ext uri="{FF2B5EF4-FFF2-40B4-BE49-F238E27FC236}">
                <a16:creationId xmlns:a16="http://schemas.microsoft.com/office/drawing/2014/main" xmlns="" id="{5044BF86-C7EA-44FA-8BD3-32D1F14B27B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0" name="Rounded Rectangle 3">
            <a:extLst>
              <a:ext uri="{FF2B5EF4-FFF2-40B4-BE49-F238E27FC236}">
                <a16:creationId xmlns:a16="http://schemas.microsoft.com/office/drawing/2014/main" xmlns="" id="{1AB07356-B7A5-4A8B-89E7-8EAAACED8F1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35" name="Rounded Rectangle 4">
            <a:extLst>
              <a:ext uri="{FF2B5EF4-FFF2-40B4-BE49-F238E27FC236}">
                <a16:creationId xmlns:a16="http://schemas.microsoft.com/office/drawing/2014/main" xmlns="" id="{BD0AD48A-B7E4-4BAC-B7C1-6A03FFA222B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36" name="Rounded Rectangle 5">
            <a:extLst>
              <a:ext uri="{FF2B5EF4-FFF2-40B4-BE49-F238E27FC236}">
                <a16:creationId xmlns:a16="http://schemas.microsoft.com/office/drawing/2014/main" xmlns="" id="{D920CBD7-6470-4A53-B1C6-9507C7B337D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37" name="Rounded Rectangle 6">
            <a:extLst>
              <a:ext uri="{FF2B5EF4-FFF2-40B4-BE49-F238E27FC236}">
                <a16:creationId xmlns:a16="http://schemas.microsoft.com/office/drawing/2014/main" xmlns="" id="{363B9FF3-14D7-408E-BC8E-0F1A5706987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2" name="Rounded Rectangle 7">
            <a:extLst>
              <a:ext uri="{FF2B5EF4-FFF2-40B4-BE49-F238E27FC236}">
                <a16:creationId xmlns:a16="http://schemas.microsoft.com/office/drawing/2014/main" xmlns="" id="{BFE252AA-13A1-490A-B2E5-24FCD0EC8ED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3" name="Rounded Rectangle 8">
            <a:extLst>
              <a:ext uri="{FF2B5EF4-FFF2-40B4-BE49-F238E27FC236}">
                <a16:creationId xmlns:a16="http://schemas.microsoft.com/office/drawing/2014/main" xmlns="" id="{D0FFB6E4-266E-48ED-86D3-E67F3B8A5CC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4" name="Rounded Rectangle 9">
            <a:extLst>
              <a:ext uri="{FF2B5EF4-FFF2-40B4-BE49-F238E27FC236}">
                <a16:creationId xmlns:a16="http://schemas.microsoft.com/office/drawing/2014/main" xmlns="" id="{52D72C3C-0F00-4084-AA41-AD74B9C2F25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6" name="Rounded Rectangle 10">
            <a:extLst>
              <a:ext uri="{FF2B5EF4-FFF2-40B4-BE49-F238E27FC236}">
                <a16:creationId xmlns:a16="http://schemas.microsoft.com/office/drawing/2014/main" xmlns="" id="{DF9A654C-C454-4169-9167-D69EAE22BCA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7" name="Rounded Rectangle 11">
            <a:extLst>
              <a:ext uri="{FF2B5EF4-FFF2-40B4-BE49-F238E27FC236}">
                <a16:creationId xmlns:a16="http://schemas.microsoft.com/office/drawing/2014/main" xmlns="" id="{DCCC7BB0-F823-43CD-B218-C23124330EE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48" name="Rounded Rectangle 12">
            <a:extLst>
              <a:ext uri="{FF2B5EF4-FFF2-40B4-BE49-F238E27FC236}">
                <a16:creationId xmlns:a16="http://schemas.microsoft.com/office/drawing/2014/main" xmlns="" id="{961DA17A-4036-47AD-91FB-4F66B84A948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49" name="Rounded Rectangle 13">
            <a:extLst>
              <a:ext uri="{FF2B5EF4-FFF2-40B4-BE49-F238E27FC236}">
                <a16:creationId xmlns:a16="http://schemas.microsoft.com/office/drawing/2014/main" xmlns="" id="{2461B2C9-F8A9-4B50-AAFA-93C6D6E729C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50" name="Rounded Rectangle 14">
            <a:extLst>
              <a:ext uri="{FF2B5EF4-FFF2-40B4-BE49-F238E27FC236}">
                <a16:creationId xmlns:a16="http://schemas.microsoft.com/office/drawing/2014/main" xmlns="" id="{61F12E01-6914-4234-9ABE-520625A291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1" name="Rounded Rectangle 15">
            <a:extLst>
              <a:ext uri="{FF2B5EF4-FFF2-40B4-BE49-F238E27FC236}">
                <a16:creationId xmlns:a16="http://schemas.microsoft.com/office/drawing/2014/main" xmlns="" id="{1CFEE652-F9C6-44E1-B9B4-58E3910EA1D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2" name="Rounded Rectangle 16">
            <a:extLst>
              <a:ext uri="{FF2B5EF4-FFF2-40B4-BE49-F238E27FC236}">
                <a16:creationId xmlns:a16="http://schemas.microsoft.com/office/drawing/2014/main" xmlns="" id="{3571CB39-33B7-4FC2-9557-56E75144F03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3" name="Rounded Rectangle 17">
            <a:extLst>
              <a:ext uri="{FF2B5EF4-FFF2-40B4-BE49-F238E27FC236}">
                <a16:creationId xmlns:a16="http://schemas.microsoft.com/office/drawing/2014/main" xmlns="" id="{9FF1C525-300C-4490-845F-5D7D9263857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4" name="Rounded Rectangle 18">
            <a:extLst>
              <a:ext uri="{FF2B5EF4-FFF2-40B4-BE49-F238E27FC236}">
                <a16:creationId xmlns:a16="http://schemas.microsoft.com/office/drawing/2014/main" xmlns="" id="{3725D58E-DEDD-40DB-BB84-683662588E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5" name="Rounded Rectangle 19">
            <a:extLst>
              <a:ext uri="{FF2B5EF4-FFF2-40B4-BE49-F238E27FC236}">
                <a16:creationId xmlns:a16="http://schemas.microsoft.com/office/drawing/2014/main" xmlns="" id="{56633F3B-0FCC-4A74-B505-0CB4CFB5828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6" name="Rounded Rectangle 20">
            <a:extLst>
              <a:ext uri="{FF2B5EF4-FFF2-40B4-BE49-F238E27FC236}">
                <a16:creationId xmlns:a16="http://schemas.microsoft.com/office/drawing/2014/main" xmlns="" id="{84DA4B15-B435-4247-85DE-C2799F79F61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7" name="Rounded Rectangle 21">
            <a:extLst>
              <a:ext uri="{FF2B5EF4-FFF2-40B4-BE49-F238E27FC236}">
                <a16:creationId xmlns:a16="http://schemas.microsoft.com/office/drawing/2014/main" xmlns="" id="{2F3DE564-24B7-49EF-945D-E607EDE9E6C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58" name="Rounded Rectangle 22">
            <a:extLst>
              <a:ext uri="{FF2B5EF4-FFF2-40B4-BE49-F238E27FC236}">
                <a16:creationId xmlns:a16="http://schemas.microsoft.com/office/drawing/2014/main" xmlns="" id="{49E1F3F4-AD34-4E14-BA4F-3DBF6530288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59" name="Rounded Rectangle 23">
            <a:extLst>
              <a:ext uri="{FF2B5EF4-FFF2-40B4-BE49-F238E27FC236}">
                <a16:creationId xmlns:a16="http://schemas.microsoft.com/office/drawing/2014/main" xmlns="" id="{EC420BCB-E8B0-4BAB-B803-4CA86E7E920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60" name="Rounded Rectangle 24">
            <a:extLst>
              <a:ext uri="{FF2B5EF4-FFF2-40B4-BE49-F238E27FC236}">
                <a16:creationId xmlns:a16="http://schemas.microsoft.com/office/drawing/2014/main" xmlns="" id="{4DD4C18E-0EB1-4345-8EEA-1A38D860DB9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1" name="Rounded Rectangle 25">
            <a:extLst>
              <a:ext uri="{FF2B5EF4-FFF2-40B4-BE49-F238E27FC236}">
                <a16:creationId xmlns:a16="http://schemas.microsoft.com/office/drawing/2014/main" xmlns="" id="{EF4359B4-2ECB-4E11-A09A-C4A5A8E1ED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2" name="Rounded Rectangle 26">
            <a:extLst>
              <a:ext uri="{FF2B5EF4-FFF2-40B4-BE49-F238E27FC236}">
                <a16:creationId xmlns:a16="http://schemas.microsoft.com/office/drawing/2014/main" xmlns="" id="{1BF698D6-47CF-4E72-834F-7F4BE3F7E85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3" name="Rounded Rectangle 27">
            <a:extLst>
              <a:ext uri="{FF2B5EF4-FFF2-40B4-BE49-F238E27FC236}">
                <a16:creationId xmlns:a16="http://schemas.microsoft.com/office/drawing/2014/main" xmlns="" id="{2CA5C22C-250F-4531-91DD-CB32912BA80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4" name="Rounded Rectangle 28">
            <a:extLst>
              <a:ext uri="{FF2B5EF4-FFF2-40B4-BE49-F238E27FC236}">
                <a16:creationId xmlns:a16="http://schemas.microsoft.com/office/drawing/2014/main" xmlns="" id="{A9325EF9-1732-473C-8A0E-1878CE21CDA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5" name="Rounded Rectangle 29">
            <a:extLst>
              <a:ext uri="{FF2B5EF4-FFF2-40B4-BE49-F238E27FC236}">
                <a16:creationId xmlns:a16="http://schemas.microsoft.com/office/drawing/2014/main" xmlns="" id="{7D94200A-D0F6-40F6-B56A-C122893EC4E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6" name="Rounded Rectangle 30">
            <a:extLst>
              <a:ext uri="{FF2B5EF4-FFF2-40B4-BE49-F238E27FC236}">
                <a16:creationId xmlns:a16="http://schemas.microsoft.com/office/drawing/2014/main" xmlns="" id="{CDF29721-34D2-4ADB-BC66-0D7C9B8816B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7" name="Rounded Rectangle 31">
            <a:extLst>
              <a:ext uri="{FF2B5EF4-FFF2-40B4-BE49-F238E27FC236}">
                <a16:creationId xmlns:a16="http://schemas.microsoft.com/office/drawing/2014/main" xmlns="" id="{47C20FA3-37BC-4C5C-BD7C-B6447DB7CA7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68" name="Rounded Rectangle 32">
            <a:extLst>
              <a:ext uri="{FF2B5EF4-FFF2-40B4-BE49-F238E27FC236}">
                <a16:creationId xmlns:a16="http://schemas.microsoft.com/office/drawing/2014/main" xmlns="" id="{620F1C81-1F56-4264-91CC-049E6B98342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69" name="Rounded Rectangle 33">
            <a:extLst>
              <a:ext uri="{FF2B5EF4-FFF2-40B4-BE49-F238E27FC236}">
                <a16:creationId xmlns:a16="http://schemas.microsoft.com/office/drawing/2014/main" xmlns="" id="{24C9D79E-0117-4453-BB26-79B368CFFE1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70" name="Rounded Rectangle 34">
            <a:extLst>
              <a:ext uri="{FF2B5EF4-FFF2-40B4-BE49-F238E27FC236}">
                <a16:creationId xmlns:a16="http://schemas.microsoft.com/office/drawing/2014/main" xmlns="" id="{56A06FFD-9E52-4C37-90BE-247CA7D690B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1" name="Rounded Rectangle 35">
            <a:extLst>
              <a:ext uri="{FF2B5EF4-FFF2-40B4-BE49-F238E27FC236}">
                <a16:creationId xmlns:a16="http://schemas.microsoft.com/office/drawing/2014/main" xmlns="" id="{6B14DD12-F558-4EC2-B2CB-6A6DD1812AF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2" name="Rounded Rectangle 36">
            <a:extLst>
              <a:ext uri="{FF2B5EF4-FFF2-40B4-BE49-F238E27FC236}">
                <a16:creationId xmlns:a16="http://schemas.microsoft.com/office/drawing/2014/main" xmlns="" id="{5463E92F-D2AA-40F7-9F08-9E3F7D26B65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3" name="Rounded Rectangle 37">
            <a:extLst>
              <a:ext uri="{FF2B5EF4-FFF2-40B4-BE49-F238E27FC236}">
                <a16:creationId xmlns:a16="http://schemas.microsoft.com/office/drawing/2014/main" xmlns="" id="{FC40233B-08EA-40C5-A4DA-2B6F37702BE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4" name="Rounded Rectangle 38">
            <a:extLst>
              <a:ext uri="{FF2B5EF4-FFF2-40B4-BE49-F238E27FC236}">
                <a16:creationId xmlns:a16="http://schemas.microsoft.com/office/drawing/2014/main" xmlns="" id="{CA7E74AD-413A-46CD-8C03-85766C072A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5" name="Rounded Rectangle 39">
            <a:extLst>
              <a:ext uri="{FF2B5EF4-FFF2-40B4-BE49-F238E27FC236}">
                <a16:creationId xmlns:a16="http://schemas.microsoft.com/office/drawing/2014/main" xmlns="" id="{9706DED5-11B4-4F39-9445-FE80815DD9B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6" name="Rounded Rectangle 40">
            <a:extLst>
              <a:ext uri="{FF2B5EF4-FFF2-40B4-BE49-F238E27FC236}">
                <a16:creationId xmlns:a16="http://schemas.microsoft.com/office/drawing/2014/main" xmlns="" id="{7E1CACBE-074F-4FD1-BFD0-48BD98FFBFB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7" name="Rounded Rectangle 41">
            <a:extLst>
              <a:ext uri="{FF2B5EF4-FFF2-40B4-BE49-F238E27FC236}">
                <a16:creationId xmlns:a16="http://schemas.microsoft.com/office/drawing/2014/main" xmlns="" id="{97DE3244-5416-4B97-8FC1-22CB27EC8D2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78" name="Rounded Rectangle 42">
            <a:extLst>
              <a:ext uri="{FF2B5EF4-FFF2-40B4-BE49-F238E27FC236}">
                <a16:creationId xmlns:a16="http://schemas.microsoft.com/office/drawing/2014/main" xmlns="" id="{500EB802-CE4E-45C3-B2D5-F0326EFDFB1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79" name="Rounded Rectangle 43">
            <a:extLst>
              <a:ext uri="{FF2B5EF4-FFF2-40B4-BE49-F238E27FC236}">
                <a16:creationId xmlns:a16="http://schemas.microsoft.com/office/drawing/2014/main" xmlns="" id="{3E806B54-CCE9-4DDF-8474-C5C8AA5EF4E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80" name="Rounded Rectangle 44">
            <a:extLst>
              <a:ext uri="{FF2B5EF4-FFF2-40B4-BE49-F238E27FC236}">
                <a16:creationId xmlns:a16="http://schemas.microsoft.com/office/drawing/2014/main" xmlns="" id="{A59F94B8-0969-45E8-80F6-49F391529F3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1" name="Rounded Rectangle 45">
            <a:extLst>
              <a:ext uri="{FF2B5EF4-FFF2-40B4-BE49-F238E27FC236}">
                <a16:creationId xmlns:a16="http://schemas.microsoft.com/office/drawing/2014/main" xmlns="" id="{E29DA67A-BC9A-457C-9B59-83D2F1C22EE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2" name="Rounded Rectangle 46">
            <a:extLst>
              <a:ext uri="{FF2B5EF4-FFF2-40B4-BE49-F238E27FC236}">
                <a16:creationId xmlns:a16="http://schemas.microsoft.com/office/drawing/2014/main" xmlns="" id="{2DA9834A-FD05-4FCA-970F-8247723006A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3" name="Rounded Rectangle 47">
            <a:extLst>
              <a:ext uri="{FF2B5EF4-FFF2-40B4-BE49-F238E27FC236}">
                <a16:creationId xmlns:a16="http://schemas.microsoft.com/office/drawing/2014/main" xmlns="" id="{B20B2FE7-CB88-4D63-ADC8-9B65D615EBA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4" name="Rounded Rectangle 48">
            <a:extLst>
              <a:ext uri="{FF2B5EF4-FFF2-40B4-BE49-F238E27FC236}">
                <a16:creationId xmlns:a16="http://schemas.microsoft.com/office/drawing/2014/main" xmlns="" id="{B9D4425D-6B82-4699-80E8-801A999F90F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5" name="Rounded Rectangle 49">
            <a:extLst>
              <a:ext uri="{FF2B5EF4-FFF2-40B4-BE49-F238E27FC236}">
                <a16:creationId xmlns:a16="http://schemas.microsoft.com/office/drawing/2014/main" xmlns="" id="{464EEE47-D95D-4920-BD7D-5E2F096B9B0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6" name="Rounded Rectangle 50">
            <a:extLst>
              <a:ext uri="{FF2B5EF4-FFF2-40B4-BE49-F238E27FC236}">
                <a16:creationId xmlns:a16="http://schemas.microsoft.com/office/drawing/2014/main" xmlns="" id="{DD888B9E-1199-4718-8640-FE905D9DA9B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7" name="Rounded Rectangle 51">
            <a:extLst>
              <a:ext uri="{FF2B5EF4-FFF2-40B4-BE49-F238E27FC236}">
                <a16:creationId xmlns:a16="http://schemas.microsoft.com/office/drawing/2014/main" xmlns="" id="{0F3F3BC3-9430-468B-A288-DBA1FA6D811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88" name="Rounded Rectangle 52">
            <a:extLst>
              <a:ext uri="{FF2B5EF4-FFF2-40B4-BE49-F238E27FC236}">
                <a16:creationId xmlns:a16="http://schemas.microsoft.com/office/drawing/2014/main" xmlns="" id="{7494142E-A1BE-4511-811E-E21196115E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89" name="Rounded Rectangle 53">
            <a:extLst>
              <a:ext uri="{FF2B5EF4-FFF2-40B4-BE49-F238E27FC236}">
                <a16:creationId xmlns:a16="http://schemas.microsoft.com/office/drawing/2014/main" xmlns="" id="{4AAC1AFB-9A28-45CA-B48F-CF76F0257F0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90" name="Rounded Rectangle 54">
            <a:extLst>
              <a:ext uri="{FF2B5EF4-FFF2-40B4-BE49-F238E27FC236}">
                <a16:creationId xmlns:a16="http://schemas.microsoft.com/office/drawing/2014/main" xmlns="" id="{36FDC416-8304-4FF9-A2C8-1F6DC9B16A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1" name="Rounded Rectangle 55">
            <a:extLst>
              <a:ext uri="{FF2B5EF4-FFF2-40B4-BE49-F238E27FC236}">
                <a16:creationId xmlns:a16="http://schemas.microsoft.com/office/drawing/2014/main" xmlns="" id="{133F6410-0A16-4D4D-ACE2-B4DE05C15E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2" name="Rounded Rectangle 56">
            <a:extLst>
              <a:ext uri="{FF2B5EF4-FFF2-40B4-BE49-F238E27FC236}">
                <a16:creationId xmlns:a16="http://schemas.microsoft.com/office/drawing/2014/main" xmlns="" id="{C1F28D33-DCFF-4BA1-8FEE-0334819A9EA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3" name="Rounded Rectangle 57">
            <a:extLst>
              <a:ext uri="{FF2B5EF4-FFF2-40B4-BE49-F238E27FC236}">
                <a16:creationId xmlns:a16="http://schemas.microsoft.com/office/drawing/2014/main" xmlns="" id="{2B73DE1F-D1D4-404A-8BE7-FE7EC5BCE7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4" name="Rounded Rectangle 58">
            <a:extLst>
              <a:ext uri="{FF2B5EF4-FFF2-40B4-BE49-F238E27FC236}">
                <a16:creationId xmlns:a16="http://schemas.microsoft.com/office/drawing/2014/main" xmlns="" id="{F5A96D1D-0D95-4AED-A8AF-8C90D2F2233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5" name="Rounded Rectangle 59">
            <a:extLst>
              <a:ext uri="{FF2B5EF4-FFF2-40B4-BE49-F238E27FC236}">
                <a16:creationId xmlns:a16="http://schemas.microsoft.com/office/drawing/2014/main" xmlns="" id="{21CE6281-1BDC-420F-B226-100A4FC1E18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6" name="Rounded Rectangle 60">
            <a:extLst>
              <a:ext uri="{FF2B5EF4-FFF2-40B4-BE49-F238E27FC236}">
                <a16:creationId xmlns:a16="http://schemas.microsoft.com/office/drawing/2014/main" xmlns="" id="{5AE1C417-FB7C-41C6-B9ED-50BF6331B91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7" name="Rounded Rectangle 61">
            <a:extLst>
              <a:ext uri="{FF2B5EF4-FFF2-40B4-BE49-F238E27FC236}">
                <a16:creationId xmlns:a16="http://schemas.microsoft.com/office/drawing/2014/main" xmlns="" id="{54D52A83-6C7A-4EFE-AA6D-4CB9E364355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graphicFrame>
        <p:nvGraphicFramePr>
          <p:cNvPr id="5" name="Object 4"/>
          <p:cNvGraphicFramePr>
            <a:graphicFrameLocks noChangeAspect="1"/>
          </p:cNvGraphicFramePr>
          <p:nvPr>
            <p:extLst>
              <p:ext uri="{D42A27DB-BD31-4B8C-83A1-F6EECF244321}">
                <p14:modId xmlns:p14="http://schemas.microsoft.com/office/powerpoint/2010/main" val="3599155644"/>
              </p:ext>
            </p:extLst>
          </p:nvPr>
        </p:nvGraphicFramePr>
        <p:xfrm>
          <a:off x="3198197" y="6060425"/>
          <a:ext cx="762000" cy="317500"/>
        </p:xfrm>
        <a:graphic>
          <a:graphicData uri="http://schemas.openxmlformats.org/presentationml/2006/ole">
            <mc:AlternateContent xmlns:mc="http://schemas.openxmlformats.org/markup-compatibility/2006">
              <mc:Choice xmlns:v="urn:schemas-microsoft-com:vml" Requires="v">
                <p:oleObj spid="_x0000_s7170" name="Equation" r:id="rId13" imgW="761760" imgH="317160" progId="Equation.DSMT4">
                  <p:embed/>
                </p:oleObj>
              </mc:Choice>
              <mc:Fallback>
                <p:oleObj name="Equation" r:id="rId13" imgW="761760" imgH="317160" progId="Equation.DSMT4">
                  <p:embed/>
                  <p:pic>
                    <p:nvPicPr>
                      <p:cNvPr id="0" name="Object 1"/>
                      <p:cNvPicPr>
                        <a:picLocks noChangeAspect="1" noChangeArrowheads="1"/>
                      </p:cNvPicPr>
                      <p:nvPr/>
                    </p:nvPicPr>
                    <p:blipFill>
                      <a:blip r:embed="rId14"/>
                      <a:srcRect/>
                      <a:stretch>
                        <a:fillRect/>
                      </a:stretch>
                    </p:blipFill>
                    <p:spPr bwMode="auto">
                      <a:xfrm>
                        <a:off x="3198197" y="6060425"/>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9382446"/>
              </p:ext>
            </p:extLst>
          </p:nvPr>
        </p:nvGraphicFramePr>
        <p:xfrm>
          <a:off x="8234766" y="6101730"/>
          <a:ext cx="762000" cy="317500"/>
        </p:xfrm>
        <a:graphic>
          <a:graphicData uri="http://schemas.openxmlformats.org/presentationml/2006/ole">
            <mc:AlternateContent xmlns:mc="http://schemas.openxmlformats.org/markup-compatibility/2006">
              <mc:Choice xmlns:v="urn:schemas-microsoft-com:vml" Requires="v">
                <p:oleObj spid="_x0000_s7171" name="Equation" r:id="rId15" imgW="761760" imgH="317160" progId="Equation.DSMT4">
                  <p:embed/>
                </p:oleObj>
              </mc:Choice>
              <mc:Fallback>
                <p:oleObj name="Equation" r:id="rId15" imgW="761760" imgH="317160" progId="Equation.DSMT4">
                  <p:embed/>
                  <p:pic>
                    <p:nvPicPr>
                      <p:cNvPr id="0" name="Object 4"/>
                      <p:cNvPicPr>
                        <a:picLocks noChangeAspect="1" noChangeArrowheads="1"/>
                      </p:cNvPicPr>
                      <p:nvPr/>
                    </p:nvPicPr>
                    <p:blipFill>
                      <a:blip r:embed="rId16"/>
                      <a:srcRect/>
                      <a:stretch>
                        <a:fillRect/>
                      </a:stretch>
                    </p:blipFill>
                    <p:spPr bwMode="auto">
                      <a:xfrm>
                        <a:off x="8234766" y="6101730"/>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58419669"/>
              </p:ext>
            </p:extLst>
          </p:nvPr>
        </p:nvGraphicFramePr>
        <p:xfrm>
          <a:off x="3188648" y="5238469"/>
          <a:ext cx="762000" cy="317500"/>
        </p:xfrm>
        <a:graphic>
          <a:graphicData uri="http://schemas.openxmlformats.org/presentationml/2006/ole">
            <mc:AlternateContent xmlns:mc="http://schemas.openxmlformats.org/markup-compatibility/2006">
              <mc:Choice xmlns:v="urn:schemas-microsoft-com:vml" Requires="v">
                <p:oleObj spid="_x0000_s7172" name="Equation" r:id="rId17" imgW="761760" imgH="317160" progId="Equation.DSMT4">
                  <p:embed/>
                </p:oleObj>
              </mc:Choice>
              <mc:Fallback>
                <p:oleObj name="Equation" r:id="rId17" imgW="761760" imgH="317160" progId="Equation.DSMT4">
                  <p:embed/>
                  <p:pic>
                    <p:nvPicPr>
                      <p:cNvPr id="0" name="Object 4"/>
                      <p:cNvPicPr>
                        <a:picLocks noChangeAspect="1" noChangeArrowheads="1"/>
                      </p:cNvPicPr>
                      <p:nvPr/>
                    </p:nvPicPr>
                    <p:blipFill>
                      <a:blip r:embed="rId18"/>
                      <a:srcRect/>
                      <a:stretch>
                        <a:fillRect/>
                      </a:stretch>
                    </p:blipFill>
                    <p:spPr bwMode="auto">
                      <a:xfrm>
                        <a:off x="3188648" y="5238469"/>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84251617"/>
              </p:ext>
            </p:extLst>
          </p:nvPr>
        </p:nvGraphicFramePr>
        <p:xfrm>
          <a:off x="8266644" y="5197164"/>
          <a:ext cx="762000" cy="317500"/>
        </p:xfrm>
        <a:graphic>
          <a:graphicData uri="http://schemas.openxmlformats.org/presentationml/2006/ole">
            <mc:AlternateContent xmlns:mc="http://schemas.openxmlformats.org/markup-compatibility/2006">
              <mc:Choice xmlns:v="urn:schemas-microsoft-com:vml" Requires="v">
                <p:oleObj spid="_x0000_s7173" name="Equation" r:id="rId19" imgW="761760" imgH="317160" progId="Equation.DSMT4">
                  <p:embed/>
                </p:oleObj>
              </mc:Choice>
              <mc:Fallback>
                <p:oleObj name="Equation" r:id="rId19" imgW="761760" imgH="317160" progId="Equation.DSMT4">
                  <p:embed/>
                  <p:pic>
                    <p:nvPicPr>
                      <p:cNvPr id="0" name="Object 4"/>
                      <p:cNvPicPr>
                        <a:picLocks noChangeAspect="1" noChangeArrowheads="1"/>
                      </p:cNvPicPr>
                      <p:nvPr/>
                    </p:nvPicPr>
                    <p:blipFill>
                      <a:blip r:embed="rId20"/>
                      <a:srcRect/>
                      <a:stretch>
                        <a:fillRect/>
                      </a:stretch>
                    </p:blipFill>
                    <p:spPr bwMode="auto">
                      <a:xfrm>
                        <a:off x="8266644" y="5197164"/>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1768967" y="4026202"/>
                <a:ext cx="8257389" cy="575799"/>
              </a:xfrm>
              <a:prstGeom prst="rect">
                <a:avLst/>
              </a:prstGeom>
            </p:spPr>
            <p:txBody>
              <a:bodyPr wrap="none">
                <a:spAutoFit/>
              </a:bodyPr>
              <a:lstStyle/>
              <a:p>
                <a:r>
                  <a:rPr lang="en-US" sz="2800" b="1">
                    <a:solidFill>
                      <a:schemeClr val="bg1"/>
                    </a:solidFill>
                    <a:latin typeface="Times New Roman" pitchFamily="18" charset="0"/>
                    <a:cs typeface="Times New Roman" pitchFamily="18" charset="0"/>
                  </a:rPr>
                  <a:t>Câu 4</a:t>
                </a:r>
                <a:r>
                  <a:rPr lang="en-US" sz="2800" b="1" i="1">
                    <a:solidFill>
                      <a:schemeClr val="bg1"/>
                    </a:solidFill>
                    <a:latin typeface="Times New Roman" pitchFamily="18" charset="0"/>
                    <a:cs typeface="Times New Roman" pitchFamily="18" charset="0"/>
                  </a:rPr>
                  <a:t>.</a:t>
                </a:r>
                <a:r>
                  <a:rPr lang="en-US" sz="2800">
                    <a:solidFill>
                      <a:schemeClr val="bg1"/>
                    </a:solidFill>
                    <a:latin typeface="Times New Roman" pitchFamily="18" charset="0"/>
                    <a:cs typeface="Times New Roman" pitchFamily="18" charset="0"/>
                  </a:rPr>
                  <a:t> Cho </a:t>
                </a:r>
                <a14:m>
                  <m:oMath xmlns:m="http://schemas.openxmlformats.org/officeDocument/2006/math">
                    <m:r>
                      <m:rPr>
                        <m:nor/>
                      </m:rPr>
                      <a:rPr lang="en-US" sz="2800" i="1">
                        <a:solidFill>
                          <a:schemeClr val="bg1"/>
                        </a:solidFill>
                        <a:latin typeface="Times New Roman" pitchFamily="18" charset="0"/>
                        <a:cs typeface="Times New Roman" pitchFamily="18" charset="0"/>
                      </a:rPr>
                      <m:t>c</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2019</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1">
                        <a:solidFill>
                          <a:schemeClr val="bg1"/>
                        </a:solidFill>
                        <a:latin typeface="Times New Roman" pitchFamily="18" charset="0"/>
                        <a:cs typeface="Times New Roman" pitchFamily="18" charset="0"/>
                      </a:rPr>
                      <m:t>d</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2019</m:t>
                    </m:r>
                  </m:oMath>
                </a14:m>
                <a:r>
                  <a:rPr lang="en-US" sz="2800">
                    <a:solidFill>
                      <a:schemeClr val="bg1"/>
                    </a:solidFill>
                    <a:latin typeface="Times New Roman" pitchFamily="18" charset="0"/>
                    <a:cs typeface="Times New Roman" pitchFamily="18" charset="0"/>
                  </a:rPr>
                  <a:t>. So sánh </a:t>
                </a:r>
                <a14:m>
                  <m:oMath xmlns:m="http://schemas.openxmlformats.org/officeDocument/2006/math">
                    <m:r>
                      <a:rPr lang="en-US" sz="2800" i="1">
                        <a:solidFill>
                          <a:schemeClr val="bg1"/>
                        </a:solidFill>
                        <a:latin typeface="Cambria Math"/>
                      </a:rPr>
                      <m:t>𝑐</m:t>
                    </m:r>
                  </m:oMath>
                </a14:m>
                <a:r>
                  <a:rPr lang="en-US" sz="2800">
                    <a:solidFill>
                      <a:schemeClr val="bg1"/>
                    </a:solidFill>
                    <a:latin typeface="Times New Roman" pitchFamily="18" charset="0"/>
                    <a:cs typeface="Times New Roman" pitchFamily="18" charset="0"/>
                  </a:rPr>
                  <a:t> và </a:t>
                </a:r>
                <a14:m>
                  <m:oMath xmlns:m="http://schemas.openxmlformats.org/officeDocument/2006/math">
                    <m:r>
                      <a:rPr lang="en-US" sz="2800" i="1">
                        <a:solidFill>
                          <a:schemeClr val="bg1"/>
                        </a:solidFill>
                        <a:latin typeface="Cambria Math"/>
                      </a:rPr>
                      <m:t>𝑑</m:t>
                    </m:r>
                  </m:oMath>
                </a14:m>
                <a:r>
                  <a:rPr lang="en-US" sz="2800">
                    <a:solidFill>
                      <a:schemeClr val="bg1"/>
                    </a:solidFill>
                    <a:latin typeface="Times New Roman" pitchFamily="18" charset="0"/>
                    <a:cs typeface="Times New Roman" pitchFamily="18" charset="0"/>
                  </a:rPr>
                  <a:t> ta được:</a:t>
                </a:r>
                <a:endParaRPr lang="en-US" sz="2800">
                  <a:solidFill>
                    <a:schemeClr val="bg1"/>
                  </a:solidFill>
                  <a:effectLst/>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68967" y="4026202"/>
                <a:ext cx="8257389" cy="575799"/>
              </a:xfrm>
              <a:prstGeom prst="rect">
                <a:avLst/>
              </a:prstGeom>
              <a:blipFill rotWithShape="1">
                <a:blip r:embed="rId21"/>
                <a:stretch>
                  <a:fillRect l="-1476" t="-1053" r="-517" b="-28421"/>
                </a:stretch>
              </a:blipFill>
            </p:spPr>
            <p:txBody>
              <a:bodyPr/>
              <a:lstStyle/>
              <a:p>
                <a:r>
                  <a:rPr lang="en-US">
                    <a:noFill/>
                  </a:rPr>
                  <a:t> </a:t>
                </a:r>
              </a:p>
            </p:txBody>
          </p:sp>
        </mc:Fallback>
      </mc:AlternateContent>
    </p:spTree>
    <p:extLst>
      <p:ext uri="{BB962C8B-B14F-4D97-AF65-F5344CB8AC3E}">
        <p14:creationId xmlns:p14="http://schemas.microsoft.com/office/powerpoint/2010/main" val="287023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28"/>
                                        </p:tgtEl>
                                        <p:attrNameLst>
                                          <p:attrName>style.visibility</p:attrName>
                                        </p:attrNameLst>
                                      </p:cBhvr>
                                      <p:to>
                                        <p:strVal val="visible"/>
                                      </p:to>
                                    </p:set>
                                  </p:child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29"/>
                                        </p:tgtEl>
                                        <p:attrNameLst>
                                          <p:attrName>style.visibility</p:attrName>
                                        </p:attrNameLst>
                                      </p:cBhvr>
                                      <p:to>
                                        <p:strVal val="visible"/>
                                      </p:to>
                                    </p:set>
                                  </p:child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30"/>
                                        </p:tgtEl>
                                        <p:attrNameLst>
                                          <p:attrName>style.visibility</p:attrName>
                                        </p:attrNameLst>
                                      </p:cBhvr>
                                      <p:to>
                                        <p:strVal val="visible"/>
                                      </p:to>
                                    </p:set>
                                  </p:child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35"/>
                                        </p:tgtEl>
                                        <p:attrNameLst>
                                          <p:attrName>style.visibility</p:attrName>
                                        </p:attrNameLst>
                                      </p:cBhvr>
                                      <p:to>
                                        <p:strVal val="visible"/>
                                      </p:to>
                                    </p:set>
                                  </p:child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36"/>
                                        </p:tgtEl>
                                        <p:attrNameLst>
                                          <p:attrName>style.visibility</p:attrName>
                                        </p:attrNameLst>
                                      </p:cBhvr>
                                      <p:to>
                                        <p:strVal val="visible"/>
                                      </p:to>
                                    </p:set>
                                  </p:child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42"/>
                                        </p:tgtEl>
                                        <p:attrNameLst>
                                          <p:attrName>style.visibility</p:attrName>
                                        </p:attrNameLst>
                                      </p:cBhvr>
                                      <p:to>
                                        <p:strVal val="visible"/>
                                      </p:to>
                                    </p:set>
                                  </p:child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43"/>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44"/>
                                        </p:tgtEl>
                                        <p:attrNameLst>
                                          <p:attrName>style.visibility</p:attrName>
                                        </p:attrNameLst>
                                      </p:cBhvr>
                                      <p:to>
                                        <p:strVal val="visible"/>
                                      </p:to>
                                    </p:set>
                                  </p:child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46"/>
                                        </p:tgtEl>
                                        <p:attrNameLst>
                                          <p:attrName>style.visibility</p:attrName>
                                        </p:attrNameLst>
                                      </p:cBhvr>
                                      <p:to>
                                        <p:strVal val="visible"/>
                                      </p:to>
                                    </p:set>
                                  </p:child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47"/>
                                        </p:tgtEl>
                                        <p:attrNameLst>
                                          <p:attrName>style.visibility</p:attrName>
                                        </p:attrNameLst>
                                      </p:cBhvr>
                                      <p:to>
                                        <p:strVal val="visible"/>
                                      </p:to>
                                    </p:set>
                                  </p:child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48"/>
                                        </p:tgtEl>
                                        <p:attrNameLst>
                                          <p:attrName>style.visibility</p:attrName>
                                        </p:attrNameLst>
                                      </p:cBhvr>
                                      <p:to>
                                        <p:strVal val="visible"/>
                                      </p:to>
                                    </p:set>
                                  </p:child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49"/>
                                        </p:tgtEl>
                                        <p:attrNameLst>
                                          <p:attrName>style.visibility</p:attrName>
                                        </p:attrNameLst>
                                      </p:cBhvr>
                                      <p:to>
                                        <p:strVal val="visible"/>
                                      </p:to>
                                    </p:set>
                                  </p:child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50"/>
                                        </p:tgtEl>
                                        <p:attrNameLst>
                                          <p:attrName>style.visibility</p:attrName>
                                        </p:attrNameLst>
                                      </p:cBhvr>
                                      <p:to>
                                        <p:strVal val="visible"/>
                                      </p:to>
                                    </p:set>
                                  </p:child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51"/>
                                        </p:tgtEl>
                                        <p:attrNameLst>
                                          <p:attrName>style.visibility</p:attrName>
                                        </p:attrNameLst>
                                      </p:cBhvr>
                                      <p:to>
                                        <p:strVal val="visible"/>
                                      </p:to>
                                    </p:set>
                                  </p:child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52"/>
                                        </p:tgtEl>
                                        <p:attrNameLst>
                                          <p:attrName>style.visibility</p:attrName>
                                        </p:attrNameLst>
                                      </p:cBhvr>
                                      <p:to>
                                        <p:strVal val="visible"/>
                                      </p:to>
                                    </p:set>
                                  </p:child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53"/>
                                        </p:tgtEl>
                                        <p:attrNameLst>
                                          <p:attrName>style.visibility</p:attrName>
                                        </p:attrNameLst>
                                      </p:cBhvr>
                                      <p:to>
                                        <p:strVal val="visible"/>
                                      </p:to>
                                    </p:set>
                                  </p:child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54"/>
                                        </p:tgtEl>
                                        <p:attrNameLst>
                                          <p:attrName>style.visibility</p:attrName>
                                        </p:attrNameLst>
                                      </p:cBhvr>
                                      <p:to>
                                        <p:strVal val="visible"/>
                                      </p:to>
                                    </p:set>
                                  </p:child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55"/>
                                        </p:tgtEl>
                                        <p:attrNameLst>
                                          <p:attrName>style.visibility</p:attrName>
                                        </p:attrNameLst>
                                      </p:cBhvr>
                                      <p:to>
                                        <p:strVal val="visible"/>
                                      </p:to>
                                    </p:set>
                                  </p:child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56"/>
                                        </p:tgtEl>
                                        <p:attrNameLst>
                                          <p:attrName>style.visibility</p:attrName>
                                        </p:attrNameLst>
                                      </p:cBhvr>
                                      <p:to>
                                        <p:strVal val="visible"/>
                                      </p:to>
                                    </p:set>
                                  </p:child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57"/>
                                        </p:tgtEl>
                                        <p:attrNameLst>
                                          <p:attrName>style.visibility</p:attrName>
                                        </p:attrNameLst>
                                      </p:cBhvr>
                                      <p:to>
                                        <p:strVal val="visible"/>
                                      </p:to>
                                    </p:set>
                                  </p:child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58"/>
                                        </p:tgtEl>
                                        <p:attrNameLst>
                                          <p:attrName>style.visibility</p:attrName>
                                        </p:attrNameLst>
                                      </p:cBhvr>
                                      <p:to>
                                        <p:strVal val="visible"/>
                                      </p:to>
                                    </p:set>
                                  </p:child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59"/>
                                        </p:tgtEl>
                                        <p:attrNameLst>
                                          <p:attrName>style.visibility</p:attrName>
                                        </p:attrNameLst>
                                      </p:cBhvr>
                                      <p:to>
                                        <p:strVal val="visible"/>
                                      </p:to>
                                    </p:set>
                                  </p:child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60"/>
                                        </p:tgtEl>
                                        <p:attrNameLst>
                                          <p:attrName>style.visibility</p:attrName>
                                        </p:attrNameLst>
                                      </p:cBhvr>
                                      <p:to>
                                        <p:strVal val="visible"/>
                                      </p:to>
                                    </p:set>
                                  </p:child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61"/>
                                        </p:tgtEl>
                                        <p:attrNameLst>
                                          <p:attrName>style.visibility</p:attrName>
                                        </p:attrNameLst>
                                      </p:cBhvr>
                                      <p:to>
                                        <p:strVal val="visible"/>
                                      </p:to>
                                    </p:set>
                                  </p:child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62"/>
                                        </p:tgtEl>
                                        <p:attrNameLst>
                                          <p:attrName>style.visibility</p:attrName>
                                        </p:attrNameLst>
                                      </p:cBhvr>
                                      <p:to>
                                        <p:strVal val="visible"/>
                                      </p:to>
                                    </p:set>
                                  </p:child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63"/>
                                        </p:tgtEl>
                                        <p:attrNameLst>
                                          <p:attrName>style.visibility</p:attrName>
                                        </p:attrNameLst>
                                      </p:cBhvr>
                                      <p:to>
                                        <p:strVal val="visible"/>
                                      </p:to>
                                    </p:set>
                                  </p:child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64"/>
                                        </p:tgtEl>
                                        <p:attrNameLst>
                                          <p:attrName>style.visibility</p:attrName>
                                        </p:attrNameLst>
                                      </p:cBhvr>
                                      <p:to>
                                        <p:strVal val="visible"/>
                                      </p:to>
                                    </p:set>
                                  </p:child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65"/>
                                        </p:tgtEl>
                                        <p:attrNameLst>
                                          <p:attrName>style.visibility</p:attrName>
                                        </p:attrNameLst>
                                      </p:cBhvr>
                                      <p:to>
                                        <p:strVal val="visible"/>
                                      </p:to>
                                    </p:set>
                                  </p:child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66"/>
                                        </p:tgtEl>
                                        <p:attrNameLst>
                                          <p:attrName>style.visibility</p:attrName>
                                        </p:attrNameLst>
                                      </p:cBhvr>
                                      <p:to>
                                        <p:strVal val="visible"/>
                                      </p:to>
                                    </p:set>
                                  </p:child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67"/>
                                        </p:tgtEl>
                                        <p:attrNameLst>
                                          <p:attrName>style.visibility</p:attrName>
                                        </p:attrNameLst>
                                      </p:cBhvr>
                                      <p:to>
                                        <p:strVal val="visible"/>
                                      </p:to>
                                    </p:set>
                                  </p:child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68"/>
                                        </p:tgtEl>
                                        <p:attrNameLst>
                                          <p:attrName>style.visibility</p:attrName>
                                        </p:attrNameLst>
                                      </p:cBhvr>
                                      <p:to>
                                        <p:strVal val="visible"/>
                                      </p:to>
                                    </p:set>
                                  </p:child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69"/>
                                        </p:tgtEl>
                                        <p:attrNameLst>
                                          <p:attrName>style.visibility</p:attrName>
                                        </p:attrNameLst>
                                      </p:cBhvr>
                                      <p:to>
                                        <p:strVal val="visible"/>
                                      </p:to>
                                    </p:set>
                                  </p:child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70"/>
                                        </p:tgtEl>
                                        <p:attrNameLst>
                                          <p:attrName>style.visibility</p:attrName>
                                        </p:attrNameLst>
                                      </p:cBhvr>
                                      <p:to>
                                        <p:strVal val="visible"/>
                                      </p:to>
                                    </p:set>
                                  </p:child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71"/>
                                        </p:tgtEl>
                                        <p:attrNameLst>
                                          <p:attrName>style.visibility</p:attrName>
                                        </p:attrNameLst>
                                      </p:cBhvr>
                                      <p:to>
                                        <p:strVal val="visible"/>
                                      </p:to>
                                    </p:set>
                                  </p:child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72"/>
                                        </p:tgtEl>
                                        <p:attrNameLst>
                                          <p:attrName>style.visibility</p:attrName>
                                        </p:attrNameLst>
                                      </p:cBhvr>
                                      <p:to>
                                        <p:strVal val="visible"/>
                                      </p:to>
                                    </p:set>
                                  </p:child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73"/>
                                        </p:tgtEl>
                                        <p:attrNameLst>
                                          <p:attrName>style.visibility</p:attrName>
                                        </p:attrNameLst>
                                      </p:cBhvr>
                                      <p:to>
                                        <p:strVal val="visible"/>
                                      </p:to>
                                    </p:set>
                                  </p:child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74"/>
                                        </p:tgtEl>
                                        <p:attrNameLst>
                                          <p:attrName>style.visibility</p:attrName>
                                        </p:attrNameLst>
                                      </p:cBhvr>
                                      <p:to>
                                        <p:strVal val="visible"/>
                                      </p:to>
                                    </p:set>
                                  </p:child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75"/>
                                        </p:tgtEl>
                                        <p:attrNameLst>
                                          <p:attrName>style.visibility</p:attrName>
                                        </p:attrNameLst>
                                      </p:cBhvr>
                                      <p:to>
                                        <p:strVal val="visible"/>
                                      </p:to>
                                    </p:set>
                                  </p:child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76"/>
                                        </p:tgtEl>
                                        <p:attrNameLst>
                                          <p:attrName>style.visibility</p:attrName>
                                        </p:attrNameLst>
                                      </p:cBhvr>
                                      <p:to>
                                        <p:strVal val="visible"/>
                                      </p:to>
                                    </p:set>
                                  </p:child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77"/>
                                        </p:tgtEl>
                                        <p:attrNameLst>
                                          <p:attrName>style.visibility</p:attrName>
                                        </p:attrNameLst>
                                      </p:cBhvr>
                                      <p:to>
                                        <p:strVal val="visible"/>
                                      </p:to>
                                    </p:set>
                                  </p:child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78"/>
                                        </p:tgtEl>
                                        <p:attrNameLst>
                                          <p:attrName>style.visibility</p:attrName>
                                        </p:attrNameLst>
                                      </p:cBhvr>
                                      <p:to>
                                        <p:strVal val="visible"/>
                                      </p:to>
                                    </p:set>
                                  </p:child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79"/>
                                        </p:tgtEl>
                                        <p:attrNameLst>
                                          <p:attrName>style.visibility</p:attrName>
                                        </p:attrNameLst>
                                      </p:cBhvr>
                                      <p:to>
                                        <p:strVal val="visible"/>
                                      </p:to>
                                    </p:set>
                                  </p:child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80"/>
                                        </p:tgtEl>
                                        <p:attrNameLst>
                                          <p:attrName>style.visibility</p:attrName>
                                        </p:attrNameLst>
                                      </p:cBhvr>
                                      <p:to>
                                        <p:strVal val="visible"/>
                                      </p:to>
                                    </p:set>
                                  </p:child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81"/>
                                        </p:tgtEl>
                                        <p:attrNameLst>
                                          <p:attrName>style.visibility</p:attrName>
                                        </p:attrNameLst>
                                      </p:cBhvr>
                                      <p:to>
                                        <p:strVal val="visible"/>
                                      </p:to>
                                    </p:set>
                                  </p:child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82"/>
                                        </p:tgtEl>
                                        <p:attrNameLst>
                                          <p:attrName>style.visibility</p:attrName>
                                        </p:attrNameLst>
                                      </p:cBhvr>
                                      <p:to>
                                        <p:strVal val="visible"/>
                                      </p:to>
                                    </p:set>
                                  </p:child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83"/>
                                        </p:tgtEl>
                                        <p:attrNameLst>
                                          <p:attrName>style.visibility</p:attrName>
                                        </p:attrNameLst>
                                      </p:cBhvr>
                                      <p:to>
                                        <p:strVal val="visible"/>
                                      </p:to>
                                    </p:set>
                                  </p:child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84"/>
                                        </p:tgtEl>
                                        <p:attrNameLst>
                                          <p:attrName>style.visibility</p:attrName>
                                        </p:attrNameLst>
                                      </p:cBhvr>
                                      <p:to>
                                        <p:strVal val="visible"/>
                                      </p:to>
                                    </p:set>
                                  </p:child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85"/>
                                        </p:tgtEl>
                                        <p:attrNameLst>
                                          <p:attrName>style.visibility</p:attrName>
                                        </p:attrNameLst>
                                      </p:cBhvr>
                                      <p:to>
                                        <p:strVal val="visible"/>
                                      </p:to>
                                    </p:set>
                                  </p:child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86"/>
                                        </p:tgtEl>
                                        <p:attrNameLst>
                                          <p:attrName>style.visibility</p:attrName>
                                        </p:attrNameLst>
                                      </p:cBhvr>
                                      <p:to>
                                        <p:strVal val="visible"/>
                                      </p:to>
                                    </p:set>
                                  </p:child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87"/>
                                        </p:tgtEl>
                                        <p:attrNameLst>
                                          <p:attrName>style.visibility</p:attrName>
                                        </p:attrNameLst>
                                      </p:cBhvr>
                                      <p:to>
                                        <p:strVal val="visible"/>
                                      </p:to>
                                    </p:set>
                                  </p:child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88"/>
                                        </p:tgtEl>
                                        <p:attrNameLst>
                                          <p:attrName>style.visibility</p:attrName>
                                        </p:attrNameLst>
                                      </p:cBhvr>
                                      <p:to>
                                        <p:strVal val="visible"/>
                                      </p:to>
                                    </p:set>
                                  </p:child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89"/>
                                        </p:tgtEl>
                                        <p:attrNameLst>
                                          <p:attrName>style.visibility</p:attrName>
                                        </p:attrNameLst>
                                      </p:cBhvr>
                                      <p:to>
                                        <p:strVal val="visible"/>
                                      </p:to>
                                    </p:set>
                                  </p:child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90"/>
                                        </p:tgtEl>
                                        <p:attrNameLst>
                                          <p:attrName>style.visibility</p:attrName>
                                        </p:attrNameLst>
                                      </p:cBhvr>
                                      <p:to>
                                        <p:strVal val="visible"/>
                                      </p:to>
                                    </p:set>
                                  </p:child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91"/>
                                        </p:tgtEl>
                                        <p:attrNameLst>
                                          <p:attrName>style.visibility</p:attrName>
                                        </p:attrNameLst>
                                      </p:cBhvr>
                                      <p:to>
                                        <p:strVal val="visible"/>
                                      </p:to>
                                    </p:set>
                                  </p:child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92"/>
                                        </p:tgtEl>
                                        <p:attrNameLst>
                                          <p:attrName>style.visibility</p:attrName>
                                        </p:attrNameLst>
                                      </p:cBhvr>
                                      <p:to>
                                        <p:strVal val="visible"/>
                                      </p:to>
                                    </p:set>
                                  </p:child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93"/>
                                        </p:tgtEl>
                                        <p:attrNameLst>
                                          <p:attrName>style.visibility</p:attrName>
                                        </p:attrNameLst>
                                      </p:cBhvr>
                                      <p:to>
                                        <p:strVal val="visible"/>
                                      </p:to>
                                    </p:set>
                                  </p:child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94"/>
                                        </p:tgtEl>
                                        <p:attrNameLst>
                                          <p:attrName>style.visibility</p:attrName>
                                        </p:attrNameLst>
                                      </p:cBhvr>
                                      <p:to>
                                        <p:strVal val="visible"/>
                                      </p:to>
                                    </p:set>
                                  </p:child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95"/>
                                        </p:tgtEl>
                                        <p:attrNameLst>
                                          <p:attrName>style.visibility</p:attrName>
                                        </p:attrNameLst>
                                      </p:cBhvr>
                                      <p:to>
                                        <p:strVal val="visible"/>
                                      </p:to>
                                    </p:set>
                                  </p:child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96"/>
                                        </p:tgtEl>
                                        <p:attrNameLst>
                                          <p:attrName>style.visibility</p:attrName>
                                        </p:attrNameLst>
                                      </p:cBhvr>
                                      <p:to>
                                        <p:strVal val="visible"/>
                                      </p:to>
                                    </p:set>
                                  </p:child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1" fill="hold" display="0">
                  <p:stCondLst>
                    <p:cond delay="indefinite"/>
                  </p:stCondLst>
                  <p:endCondLst>
                    <p:cond evt="onStopAudio" delay="0">
                      <p:tgtEl>
                        <p:sldTgt/>
                      </p:tgtEl>
                    </p:cond>
                  </p:endCondLst>
                </p:cTn>
                <p:tgtEl>
                  <p:spTgt spid="38"/>
                </p:tgtEl>
              </p:cMediaNode>
            </p:audio>
            <p:seq concurrent="1" nextAc="seek">
              <p:cTn id="212" restart="whenNotActive" fill="hold" evtFilter="cancelBubble" nodeType="interactiveSeq">
                <p:stCondLst>
                  <p:cond evt="onClick" delay="0">
                    <p:tgtEl>
                      <p:spTgt spid="25"/>
                    </p:tgtEl>
                  </p:cond>
                </p:stCondLst>
                <p:endSync evt="end" delay="0">
                  <p:rtn val="all"/>
                </p:endSync>
                <p:childTnLst>
                  <p:par>
                    <p:cTn id="213" fill="hold">
                      <p:stCondLst>
                        <p:cond delay="0"/>
                      </p:stCondLst>
                      <p:childTnLst>
                        <p:par>
                          <p:cTn id="214" fill="hold">
                            <p:stCondLst>
                              <p:cond delay="0"/>
                            </p:stCondLst>
                            <p:childTnLst>
                              <p:par>
                                <p:cTn id="215" presetID="24" presetClass="emph" presetSubtype="0" fill="hold" grpId="1" nodeType="clickEffect">
                                  <p:stCondLst>
                                    <p:cond delay="0"/>
                                  </p:stCondLst>
                                  <p:childTnLst>
                                    <p:animClr clrSpc="hsl" dir="cw">
                                      <p:cBhvr override="childStyle">
                                        <p:cTn id="216" dur="500" fill="hold"/>
                                        <p:tgtEl>
                                          <p:spTgt spid="25"/>
                                        </p:tgtEl>
                                        <p:attrNameLst>
                                          <p:attrName>style.color</p:attrName>
                                        </p:attrNameLst>
                                      </p:cBhvr>
                                      <p:by>
                                        <p:hsl h="0" s="-12549" l="-25098"/>
                                      </p:by>
                                    </p:animClr>
                                    <p:animClr clrSpc="hsl" dir="cw">
                                      <p:cBhvr>
                                        <p:cTn id="217" dur="500" fill="hold"/>
                                        <p:tgtEl>
                                          <p:spTgt spid="25"/>
                                        </p:tgtEl>
                                        <p:attrNameLst>
                                          <p:attrName>fillcolor</p:attrName>
                                        </p:attrNameLst>
                                      </p:cBhvr>
                                      <p:by>
                                        <p:hsl h="0" s="-12549" l="-25098"/>
                                      </p:by>
                                    </p:animClr>
                                    <p:animClr clrSpc="hsl" dir="cw">
                                      <p:cBhvr>
                                        <p:cTn id="218" dur="500" fill="hold"/>
                                        <p:tgtEl>
                                          <p:spTgt spid="25"/>
                                        </p:tgtEl>
                                        <p:attrNameLst>
                                          <p:attrName>stroke.color</p:attrName>
                                        </p:attrNameLst>
                                      </p:cBhvr>
                                      <p:by>
                                        <p:hsl h="0" s="-12549" l="-25098"/>
                                      </p:by>
                                    </p:animClr>
                                    <p:set>
                                      <p:cBhvr>
                                        <p:cTn id="219" dur="500" fill="hold"/>
                                        <p:tgtEl>
                                          <p:spTgt spid="25"/>
                                        </p:tgtEl>
                                        <p:attrNameLst>
                                          <p:attrName>fill.type</p:attrName>
                                        </p:attrNameLst>
                                      </p:cBhvr>
                                      <p:to>
                                        <p:strVal val="solid"/>
                                      </p:to>
                                    </p:set>
                                  </p:childTnLst>
                                </p:cTn>
                              </p:par>
                              <p:par>
                                <p:cTn id="220" presetID="19" presetClass="emph" presetSubtype="0" fill="hold" grpId="0" nodeType="withEffect">
                                  <p:stCondLst>
                                    <p:cond delay="0"/>
                                  </p:stCondLst>
                                  <p:childTnLst>
                                    <p:animClr clrSpc="rgb" dir="cw">
                                      <p:cBhvr override="childStyle">
                                        <p:cTn id="221" dur="500" fill="hold"/>
                                        <p:tgtEl>
                                          <p:spTgt spid="15"/>
                                        </p:tgtEl>
                                        <p:attrNameLst>
                                          <p:attrName>style.color</p:attrName>
                                        </p:attrNameLst>
                                      </p:cBhvr>
                                      <p:to>
                                        <a:srgbClr val="FFC000"/>
                                      </p:to>
                                    </p:animClr>
                                    <p:animClr clrSpc="rgb" dir="cw">
                                      <p:cBhvr>
                                        <p:cTn id="222" dur="500" fill="hold"/>
                                        <p:tgtEl>
                                          <p:spTgt spid="15"/>
                                        </p:tgtEl>
                                        <p:attrNameLst>
                                          <p:attrName>fillcolor</p:attrName>
                                        </p:attrNameLst>
                                      </p:cBhvr>
                                      <p:to>
                                        <a:srgbClr val="FFC000"/>
                                      </p:to>
                                    </p:animClr>
                                    <p:set>
                                      <p:cBhvr>
                                        <p:cTn id="223" dur="500" fill="hold"/>
                                        <p:tgtEl>
                                          <p:spTgt spid="15"/>
                                        </p:tgtEl>
                                        <p:attrNameLst>
                                          <p:attrName>fill.type</p:attrName>
                                        </p:attrNameLst>
                                      </p:cBhvr>
                                      <p:to>
                                        <p:strVal val="solid"/>
                                      </p:to>
                                    </p:set>
                                    <p:set>
                                      <p:cBhvr>
                                        <p:cTn id="224" dur="500" fill="hold"/>
                                        <p:tgtEl>
                                          <p:spTgt spid="15"/>
                                        </p:tgtEl>
                                        <p:attrNameLst>
                                          <p:attrName>fill.on</p:attrName>
                                        </p:attrNameLst>
                                      </p:cBhvr>
                                      <p:to>
                                        <p:strVal val="true"/>
                                      </p:to>
                                    </p:set>
                                  </p:childTnLst>
                                </p:cTn>
                              </p:par>
                              <p:par>
                                <p:cTn id="225" presetID="1" presetClass="mediacall" presetSubtype="0" fill="hold" nodeType="withEffect">
                                  <p:stCondLst>
                                    <p:cond delay="0"/>
                                  </p:stCondLst>
                                  <p:childTnLst>
                                    <p:cmd type="call" cmd="playFrom(0.0)">
                                      <p:cBhvr>
                                        <p:cTn id="226" dur="20221" fill="hold"/>
                                        <p:tgtEl>
                                          <p:spTgt spid="39"/>
                                        </p:tgtEl>
                                      </p:cBhvr>
                                    </p:cmd>
                                  </p:childTnLst>
                                </p:cTn>
                              </p:par>
                              <p:par>
                                <p:cTn id="227" presetID="3" presetClass="mediacall" presetSubtype="0" fill="hold" nodeType="withEffect">
                                  <p:stCondLst>
                                    <p:cond delay="0"/>
                                  </p:stCondLst>
                                  <p:childTnLst>
                                    <p:cmd type="call" cmd="stop">
                                      <p:cBhvr>
                                        <p:cTn id="228" dur="1" fill="hold"/>
                                        <p:tgtEl>
                                          <p:spTgt spid="38"/>
                                        </p:tgtEl>
                                      </p:cBhvr>
                                    </p:cmd>
                                  </p:childTnLst>
                                </p:cTn>
                              </p:par>
                              <p:par>
                                <p:cTn id="229" presetID="19" presetClass="emph" presetSubtype="0" repeatCount="4000" fill="hold" grpId="1" nodeType="withEffect">
                                  <p:stCondLst>
                                    <p:cond delay="3000"/>
                                  </p:stCondLst>
                                  <p:childTnLst>
                                    <p:animClr clrSpc="rgb" dir="cw">
                                      <p:cBhvr override="childStyle">
                                        <p:cTn id="230" dur="500" fill="hold"/>
                                        <p:tgtEl>
                                          <p:spTgt spid="15"/>
                                        </p:tgtEl>
                                        <p:attrNameLst>
                                          <p:attrName>style.color</p:attrName>
                                        </p:attrNameLst>
                                      </p:cBhvr>
                                      <p:to>
                                        <a:srgbClr val="92D050"/>
                                      </p:to>
                                    </p:animClr>
                                    <p:animClr clrSpc="rgb" dir="cw">
                                      <p:cBhvr>
                                        <p:cTn id="231" dur="500" fill="hold"/>
                                        <p:tgtEl>
                                          <p:spTgt spid="15"/>
                                        </p:tgtEl>
                                        <p:attrNameLst>
                                          <p:attrName>fillcolor</p:attrName>
                                        </p:attrNameLst>
                                      </p:cBhvr>
                                      <p:to>
                                        <a:srgbClr val="92D050"/>
                                      </p:to>
                                    </p:animClr>
                                    <p:set>
                                      <p:cBhvr>
                                        <p:cTn id="232" dur="500" fill="hold"/>
                                        <p:tgtEl>
                                          <p:spTgt spid="15"/>
                                        </p:tgtEl>
                                        <p:attrNameLst>
                                          <p:attrName>fill.type</p:attrName>
                                        </p:attrNameLst>
                                      </p:cBhvr>
                                      <p:to>
                                        <p:strVal val="solid"/>
                                      </p:to>
                                    </p:set>
                                    <p:set>
                                      <p:cBhvr>
                                        <p:cTn id="233" dur="500" fill="hold"/>
                                        <p:tgtEl>
                                          <p:spTgt spid="15"/>
                                        </p:tgtEl>
                                        <p:attrNameLst>
                                          <p:attrName>fill.on</p:attrName>
                                        </p:attrNameLst>
                                      </p:cBhvr>
                                      <p:to>
                                        <p:strVal val="true"/>
                                      </p:to>
                                    </p:set>
                                  </p:childTnLst>
                                </p:cTn>
                              </p:par>
                              <p:par>
                                <p:cTn id="234" presetID="1" presetClass="mediacall" presetSubtype="0" fill="hold" nodeType="withEffect">
                                  <p:stCondLst>
                                    <p:cond delay="3000"/>
                                  </p:stCondLst>
                                  <p:childTnLst>
                                    <p:cmd type="call" cmd="playFrom(0.0)">
                                      <p:cBhvr>
                                        <p:cTn id="235" dur="7734" fill="hold"/>
                                        <p:tgtEl>
                                          <p:spTgt spid="40"/>
                                        </p:tgtEl>
                                      </p:cBhvr>
                                    </p:cmd>
                                  </p:childTnLst>
                                </p:cTn>
                              </p:par>
                              <p:par>
                                <p:cTn id="236" presetID="3" presetClass="mediacall" presetSubtype="0" fill="hold" nodeType="withEffect">
                                  <p:stCondLst>
                                    <p:cond delay="3000"/>
                                  </p:stCondLst>
                                  <p:childTnLst>
                                    <p:cmd type="call" cmd="stop">
                                      <p:cBhvr>
                                        <p:cTn id="237" dur="1" fill="hold"/>
                                        <p:tgtEl>
                                          <p:spTgt spid="39"/>
                                        </p:tgtEl>
                                      </p:cBhvr>
                                    </p:cmd>
                                  </p:childTnLst>
                                </p:cTn>
                              </p:par>
                              <p:par>
                                <p:cTn id="238" presetID="24" presetClass="emph" presetSubtype="0" fill="hold" grpId="2" nodeType="withEffect">
                                  <p:stCondLst>
                                    <p:cond delay="3000"/>
                                  </p:stCondLst>
                                  <p:childTnLst>
                                    <p:animClr clrSpc="hsl" dir="cw">
                                      <p:cBhvr override="childStyle">
                                        <p:cTn id="239" dur="500" fill="hold"/>
                                        <p:tgtEl>
                                          <p:spTgt spid="25"/>
                                        </p:tgtEl>
                                        <p:attrNameLst>
                                          <p:attrName>style.color</p:attrName>
                                        </p:attrNameLst>
                                      </p:cBhvr>
                                      <p:by>
                                        <p:hsl h="0" s="-12549" l="-25098"/>
                                      </p:by>
                                    </p:animClr>
                                    <p:animClr clrSpc="hsl" dir="cw">
                                      <p:cBhvr>
                                        <p:cTn id="240" dur="500" fill="hold"/>
                                        <p:tgtEl>
                                          <p:spTgt spid="25"/>
                                        </p:tgtEl>
                                        <p:attrNameLst>
                                          <p:attrName>fillcolor</p:attrName>
                                        </p:attrNameLst>
                                      </p:cBhvr>
                                      <p:by>
                                        <p:hsl h="0" s="-12549" l="-25098"/>
                                      </p:by>
                                    </p:animClr>
                                    <p:animClr clrSpc="hsl" dir="cw">
                                      <p:cBhvr>
                                        <p:cTn id="241" dur="500" fill="hold"/>
                                        <p:tgtEl>
                                          <p:spTgt spid="25"/>
                                        </p:tgtEl>
                                        <p:attrNameLst>
                                          <p:attrName>stroke.color</p:attrName>
                                        </p:attrNameLst>
                                      </p:cBhvr>
                                      <p:by>
                                        <p:hsl h="0" s="-12549" l="-25098"/>
                                      </p:by>
                                    </p:animClr>
                                    <p:set>
                                      <p:cBhvr>
                                        <p:cTn id="242"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43" restart="whenNotActive" fill="hold" evtFilter="cancelBubble" nodeType="interactiveSeq">
                <p:stCondLst>
                  <p:cond evt="onClick" delay="0">
                    <p:tgtEl>
                      <p:spTgt spid="33"/>
                    </p:tgtEl>
                  </p:cond>
                </p:stCondLst>
                <p:endSync evt="end" delay="0">
                  <p:rtn val="all"/>
                </p:endSync>
                <p:childTnLst>
                  <p:par>
                    <p:cTn id="244" fill="hold">
                      <p:stCondLst>
                        <p:cond delay="0"/>
                      </p:stCondLst>
                      <p:childTnLst>
                        <p:par>
                          <p:cTn id="245" fill="hold">
                            <p:stCondLst>
                              <p:cond delay="0"/>
                            </p:stCondLst>
                            <p:childTnLst>
                              <p:par>
                                <p:cTn id="246" presetID="24" presetClass="emph" presetSubtype="0" fill="hold" grpId="1" nodeType="clickEffect">
                                  <p:stCondLst>
                                    <p:cond delay="0"/>
                                  </p:stCondLst>
                                  <p:childTnLst>
                                    <p:animClr clrSpc="hsl" dir="cw">
                                      <p:cBhvr override="childStyle">
                                        <p:cTn id="247" dur="500" fill="hold"/>
                                        <p:tgtEl>
                                          <p:spTgt spid="33"/>
                                        </p:tgtEl>
                                        <p:attrNameLst>
                                          <p:attrName>style.color</p:attrName>
                                        </p:attrNameLst>
                                      </p:cBhvr>
                                      <p:by>
                                        <p:hsl h="0" s="-12549" l="-25098"/>
                                      </p:by>
                                    </p:animClr>
                                    <p:animClr clrSpc="hsl" dir="cw">
                                      <p:cBhvr>
                                        <p:cTn id="248" dur="500" fill="hold"/>
                                        <p:tgtEl>
                                          <p:spTgt spid="33"/>
                                        </p:tgtEl>
                                        <p:attrNameLst>
                                          <p:attrName>fillcolor</p:attrName>
                                        </p:attrNameLst>
                                      </p:cBhvr>
                                      <p:by>
                                        <p:hsl h="0" s="-12549" l="-25098"/>
                                      </p:by>
                                    </p:animClr>
                                    <p:animClr clrSpc="hsl" dir="cw">
                                      <p:cBhvr>
                                        <p:cTn id="249" dur="500" fill="hold"/>
                                        <p:tgtEl>
                                          <p:spTgt spid="33"/>
                                        </p:tgtEl>
                                        <p:attrNameLst>
                                          <p:attrName>stroke.color</p:attrName>
                                        </p:attrNameLst>
                                      </p:cBhvr>
                                      <p:by>
                                        <p:hsl h="0" s="-12549" l="-25098"/>
                                      </p:by>
                                    </p:animClr>
                                    <p:set>
                                      <p:cBhvr>
                                        <p:cTn id="250" dur="500" fill="hold"/>
                                        <p:tgtEl>
                                          <p:spTgt spid="33"/>
                                        </p:tgtEl>
                                        <p:attrNameLst>
                                          <p:attrName>fill.type</p:attrName>
                                        </p:attrNameLst>
                                      </p:cBhvr>
                                      <p:to>
                                        <p:strVal val="solid"/>
                                      </p:to>
                                    </p:set>
                                  </p:childTnLst>
                                </p:cTn>
                              </p:par>
                              <p:par>
                                <p:cTn id="251" presetID="19" presetClass="emph" presetSubtype="0" fill="hold" grpId="0" nodeType="withEffect">
                                  <p:stCondLst>
                                    <p:cond delay="0"/>
                                  </p:stCondLst>
                                  <p:childTnLst>
                                    <p:animClr clrSpc="rgb" dir="cw">
                                      <p:cBhvr override="childStyle">
                                        <p:cTn id="252" dur="500" fill="hold"/>
                                        <p:tgtEl>
                                          <p:spTgt spid="31"/>
                                        </p:tgtEl>
                                        <p:attrNameLst>
                                          <p:attrName>style.color</p:attrName>
                                        </p:attrNameLst>
                                      </p:cBhvr>
                                      <p:to>
                                        <a:srgbClr val="FFC000"/>
                                      </p:to>
                                    </p:animClr>
                                    <p:animClr clrSpc="rgb" dir="cw">
                                      <p:cBhvr>
                                        <p:cTn id="253" dur="500" fill="hold"/>
                                        <p:tgtEl>
                                          <p:spTgt spid="31"/>
                                        </p:tgtEl>
                                        <p:attrNameLst>
                                          <p:attrName>fillcolor</p:attrName>
                                        </p:attrNameLst>
                                      </p:cBhvr>
                                      <p:to>
                                        <a:srgbClr val="FFC000"/>
                                      </p:to>
                                    </p:animClr>
                                    <p:set>
                                      <p:cBhvr>
                                        <p:cTn id="254" dur="500" fill="hold"/>
                                        <p:tgtEl>
                                          <p:spTgt spid="31"/>
                                        </p:tgtEl>
                                        <p:attrNameLst>
                                          <p:attrName>fill.type</p:attrName>
                                        </p:attrNameLst>
                                      </p:cBhvr>
                                      <p:to>
                                        <p:strVal val="solid"/>
                                      </p:to>
                                    </p:set>
                                    <p:set>
                                      <p:cBhvr>
                                        <p:cTn id="255" dur="500" fill="hold"/>
                                        <p:tgtEl>
                                          <p:spTgt spid="31"/>
                                        </p:tgtEl>
                                        <p:attrNameLst>
                                          <p:attrName>fill.on</p:attrName>
                                        </p:attrNameLst>
                                      </p:cBhvr>
                                      <p:to>
                                        <p:strVal val="true"/>
                                      </p:to>
                                    </p:set>
                                  </p:childTnLst>
                                </p:cTn>
                              </p:par>
                              <p:par>
                                <p:cTn id="256" presetID="1" presetClass="mediacall" presetSubtype="0" fill="hold" nodeType="withEffect">
                                  <p:stCondLst>
                                    <p:cond delay="0"/>
                                  </p:stCondLst>
                                  <p:childTnLst>
                                    <p:cmd type="call" cmd="playFrom(0.0)">
                                      <p:cBhvr>
                                        <p:cTn id="257" dur="20221" fill="hold"/>
                                        <p:tgtEl>
                                          <p:spTgt spid="39"/>
                                        </p:tgtEl>
                                      </p:cBhvr>
                                    </p:cmd>
                                  </p:childTnLst>
                                </p:cTn>
                              </p:par>
                              <p:par>
                                <p:cTn id="258" presetID="3" presetClass="mediacall" presetSubtype="0" fill="hold" nodeType="withEffect">
                                  <p:stCondLst>
                                    <p:cond delay="0"/>
                                  </p:stCondLst>
                                  <p:childTnLst>
                                    <p:cmd type="call" cmd="stop">
                                      <p:cBhvr>
                                        <p:cTn id="259" dur="1" fill="hold"/>
                                        <p:tgtEl>
                                          <p:spTgt spid="38"/>
                                        </p:tgtEl>
                                      </p:cBhvr>
                                    </p:cmd>
                                  </p:childTnLst>
                                </p:cTn>
                              </p:par>
                              <p:par>
                                <p:cTn id="260" presetID="19" presetClass="emph" presetSubtype="0" fill="hold" grpId="1" nodeType="withEffect">
                                  <p:stCondLst>
                                    <p:cond delay="3000"/>
                                  </p:stCondLst>
                                  <p:childTnLst>
                                    <p:animClr clrSpc="rgb" dir="cw">
                                      <p:cBhvr override="childStyle">
                                        <p:cTn id="261" dur="500" fill="hold"/>
                                        <p:tgtEl>
                                          <p:spTgt spid="31"/>
                                        </p:tgtEl>
                                        <p:attrNameLst>
                                          <p:attrName>style.color</p:attrName>
                                        </p:attrNameLst>
                                      </p:cBhvr>
                                      <p:to>
                                        <a:srgbClr val="FF0000"/>
                                      </p:to>
                                    </p:animClr>
                                    <p:animClr clrSpc="rgb" dir="cw">
                                      <p:cBhvr>
                                        <p:cTn id="262" dur="500" fill="hold"/>
                                        <p:tgtEl>
                                          <p:spTgt spid="31"/>
                                        </p:tgtEl>
                                        <p:attrNameLst>
                                          <p:attrName>fillcolor</p:attrName>
                                        </p:attrNameLst>
                                      </p:cBhvr>
                                      <p:to>
                                        <a:srgbClr val="FF0000"/>
                                      </p:to>
                                    </p:animClr>
                                    <p:set>
                                      <p:cBhvr>
                                        <p:cTn id="263" dur="500" fill="hold"/>
                                        <p:tgtEl>
                                          <p:spTgt spid="31"/>
                                        </p:tgtEl>
                                        <p:attrNameLst>
                                          <p:attrName>fill.type</p:attrName>
                                        </p:attrNameLst>
                                      </p:cBhvr>
                                      <p:to>
                                        <p:strVal val="solid"/>
                                      </p:to>
                                    </p:set>
                                    <p:set>
                                      <p:cBhvr>
                                        <p:cTn id="264" dur="500" fill="hold"/>
                                        <p:tgtEl>
                                          <p:spTgt spid="31"/>
                                        </p:tgtEl>
                                        <p:attrNameLst>
                                          <p:attrName>fill.on</p:attrName>
                                        </p:attrNameLst>
                                      </p:cBhvr>
                                      <p:to>
                                        <p:strVal val="true"/>
                                      </p:to>
                                    </p:set>
                                  </p:childTnLst>
                                </p:cTn>
                              </p:par>
                              <p:par>
                                <p:cTn id="265" presetID="19" presetClass="emph" presetSubtype="0" repeatCount="4000" fill="hold" grpId="2" nodeType="withEffect">
                                  <p:stCondLst>
                                    <p:cond delay="3000"/>
                                  </p:stCondLst>
                                  <p:childTnLst>
                                    <p:animClr clrSpc="rgb" dir="cw">
                                      <p:cBhvr override="childStyle">
                                        <p:cTn id="266" dur="500" fill="hold"/>
                                        <p:tgtEl>
                                          <p:spTgt spid="15"/>
                                        </p:tgtEl>
                                        <p:attrNameLst>
                                          <p:attrName>style.color</p:attrName>
                                        </p:attrNameLst>
                                      </p:cBhvr>
                                      <p:to>
                                        <a:srgbClr val="92D050"/>
                                      </p:to>
                                    </p:animClr>
                                    <p:animClr clrSpc="rgb" dir="cw">
                                      <p:cBhvr>
                                        <p:cTn id="267" dur="500" fill="hold"/>
                                        <p:tgtEl>
                                          <p:spTgt spid="15"/>
                                        </p:tgtEl>
                                        <p:attrNameLst>
                                          <p:attrName>fillcolor</p:attrName>
                                        </p:attrNameLst>
                                      </p:cBhvr>
                                      <p:to>
                                        <a:srgbClr val="92D050"/>
                                      </p:to>
                                    </p:animClr>
                                    <p:set>
                                      <p:cBhvr>
                                        <p:cTn id="268" dur="500" fill="hold"/>
                                        <p:tgtEl>
                                          <p:spTgt spid="15"/>
                                        </p:tgtEl>
                                        <p:attrNameLst>
                                          <p:attrName>fill.type</p:attrName>
                                        </p:attrNameLst>
                                      </p:cBhvr>
                                      <p:to>
                                        <p:strVal val="solid"/>
                                      </p:to>
                                    </p:set>
                                    <p:set>
                                      <p:cBhvr>
                                        <p:cTn id="269" dur="500" fill="hold"/>
                                        <p:tgtEl>
                                          <p:spTgt spid="15"/>
                                        </p:tgtEl>
                                        <p:attrNameLst>
                                          <p:attrName>fill.on</p:attrName>
                                        </p:attrNameLst>
                                      </p:cBhvr>
                                      <p:to>
                                        <p:strVal val="true"/>
                                      </p:to>
                                    </p:set>
                                  </p:childTnLst>
                                </p:cTn>
                              </p:par>
                              <p:par>
                                <p:cTn id="270" presetID="1" presetClass="mediacall" presetSubtype="0" fill="hold" nodeType="withEffect">
                                  <p:stCondLst>
                                    <p:cond delay="3000"/>
                                  </p:stCondLst>
                                  <p:childTnLst>
                                    <p:cmd type="call" cmd="playFrom(0.0)">
                                      <p:cBhvr>
                                        <p:cTn id="271" dur="5906" fill="hold"/>
                                        <p:tgtEl>
                                          <p:spTgt spid="41"/>
                                        </p:tgtEl>
                                      </p:cBhvr>
                                    </p:cmd>
                                  </p:childTnLst>
                                </p:cTn>
                              </p:par>
                              <p:par>
                                <p:cTn id="272" presetID="3" presetClass="mediacall" presetSubtype="0" fill="hold" nodeType="withEffect">
                                  <p:stCondLst>
                                    <p:cond delay="3000"/>
                                  </p:stCondLst>
                                  <p:childTnLst>
                                    <p:cmd type="call" cmd="stop">
                                      <p:cBhvr>
                                        <p:cTn id="273" dur="1" fill="hold"/>
                                        <p:tgtEl>
                                          <p:spTgt spid="39"/>
                                        </p:tgtEl>
                                      </p:cBhvr>
                                    </p:cmd>
                                  </p:childTnLst>
                                </p:cTn>
                              </p:par>
                              <p:par>
                                <p:cTn id="274" presetID="30" presetClass="emph" presetSubtype="0" fill="hold" grpId="2" nodeType="withEffect">
                                  <p:stCondLst>
                                    <p:cond delay="3000"/>
                                  </p:stCondLst>
                                  <p:childTnLst>
                                    <p:animClr clrSpc="hsl" dir="cw">
                                      <p:cBhvr override="childStyle">
                                        <p:cTn id="275" dur="500" fill="hold"/>
                                        <p:tgtEl>
                                          <p:spTgt spid="33"/>
                                        </p:tgtEl>
                                        <p:attrNameLst>
                                          <p:attrName>style.color</p:attrName>
                                        </p:attrNameLst>
                                      </p:cBhvr>
                                      <p:by>
                                        <p:hsl h="0" s="12549" l="25098"/>
                                      </p:by>
                                    </p:animClr>
                                    <p:animClr clrSpc="hsl" dir="cw">
                                      <p:cBhvr>
                                        <p:cTn id="276" dur="500" fill="hold"/>
                                        <p:tgtEl>
                                          <p:spTgt spid="33"/>
                                        </p:tgtEl>
                                        <p:attrNameLst>
                                          <p:attrName>fillcolor</p:attrName>
                                        </p:attrNameLst>
                                      </p:cBhvr>
                                      <p:by>
                                        <p:hsl h="0" s="12549" l="25098"/>
                                      </p:by>
                                    </p:animClr>
                                    <p:animClr clrSpc="hsl" dir="cw">
                                      <p:cBhvr>
                                        <p:cTn id="277" dur="500" fill="hold"/>
                                        <p:tgtEl>
                                          <p:spTgt spid="33"/>
                                        </p:tgtEl>
                                        <p:attrNameLst>
                                          <p:attrName>stroke.color</p:attrName>
                                        </p:attrNameLst>
                                      </p:cBhvr>
                                      <p:by>
                                        <p:hsl h="0" s="12549" l="25098"/>
                                      </p:by>
                                    </p:animClr>
                                    <p:set>
                                      <p:cBhvr>
                                        <p:cTn id="278" dur="500" fill="hold"/>
                                        <p:tgtEl>
                                          <p:spTgt spid="33"/>
                                        </p:tgtEl>
                                        <p:attrNameLst>
                                          <p:attrName>fill.type</p:attrName>
                                        </p:attrNameLst>
                                      </p:cBhvr>
                                      <p:to>
                                        <p:strVal val="solid"/>
                                      </p:to>
                                    </p:set>
                                  </p:childTnLst>
                                </p:cTn>
                              </p:par>
                              <p:par>
                                <p:cTn id="279" presetID="24" presetClass="emph" presetSubtype="0" fill="hold" grpId="3" nodeType="withEffect">
                                  <p:stCondLst>
                                    <p:cond delay="3000"/>
                                  </p:stCondLst>
                                  <p:childTnLst>
                                    <p:animClr clrSpc="hsl" dir="cw">
                                      <p:cBhvr override="childStyle">
                                        <p:cTn id="280" dur="500" fill="hold"/>
                                        <p:tgtEl>
                                          <p:spTgt spid="25"/>
                                        </p:tgtEl>
                                        <p:attrNameLst>
                                          <p:attrName>style.color</p:attrName>
                                        </p:attrNameLst>
                                      </p:cBhvr>
                                      <p:by>
                                        <p:hsl h="0" s="-12549" l="-25098"/>
                                      </p:by>
                                    </p:animClr>
                                    <p:animClr clrSpc="hsl" dir="cw">
                                      <p:cBhvr>
                                        <p:cTn id="281" dur="500" fill="hold"/>
                                        <p:tgtEl>
                                          <p:spTgt spid="25"/>
                                        </p:tgtEl>
                                        <p:attrNameLst>
                                          <p:attrName>fillcolor</p:attrName>
                                        </p:attrNameLst>
                                      </p:cBhvr>
                                      <p:by>
                                        <p:hsl h="0" s="-12549" l="-25098"/>
                                      </p:by>
                                    </p:animClr>
                                    <p:animClr clrSpc="hsl" dir="cw">
                                      <p:cBhvr>
                                        <p:cTn id="282" dur="500" fill="hold"/>
                                        <p:tgtEl>
                                          <p:spTgt spid="25"/>
                                        </p:tgtEl>
                                        <p:attrNameLst>
                                          <p:attrName>stroke.color</p:attrName>
                                        </p:attrNameLst>
                                      </p:cBhvr>
                                      <p:by>
                                        <p:hsl h="0" s="-12549" l="-25098"/>
                                      </p:by>
                                    </p:animClr>
                                    <p:set>
                                      <p:cBhvr>
                                        <p:cTn id="283"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84" restart="whenNotActive" fill="hold" evtFilter="cancelBubble" nodeType="interactiveSeq">
                <p:stCondLst>
                  <p:cond evt="onClick" delay="0">
                    <p:tgtEl>
                      <p:spTgt spid="27"/>
                    </p:tgtEl>
                  </p:cond>
                </p:stCondLst>
                <p:endSync evt="end" delay="0">
                  <p:rtn val="all"/>
                </p:endSync>
                <p:childTnLst>
                  <p:par>
                    <p:cTn id="285" fill="hold">
                      <p:stCondLst>
                        <p:cond delay="0"/>
                      </p:stCondLst>
                      <p:childTnLst>
                        <p:par>
                          <p:cTn id="286" fill="hold">
                            <p:stCondLst>
                              <p:cond delay="0"/>
                            </p:stCondLst>
                            <p:childTnLst>
                              <p:par>
                                <p:cTn id="287" presetID="24" presetClass="emph" presetSubtype="0" fill="hold" grpId="1" nodeType="clickEffect">
                                  <p:stCondLst>
                                    <p:cond delay="0"/>
                                  </p:stCondLst>
                                  <p:childTnLst>
                                    <p:animClr clrSpc="hsl" dir="cw">
                                      <p:cBhvr override="childStyle">
                                        <p:cTn id="288" dur="500" fill="hold"/>
                                        <p:tgtEl>
                                          <p:spTgt spid="27"/>
                                        </p:tgtEl>
                                        <p:attrNameLst>
                                          <p:attrName>style.color</p:attrName>
                                        </p:attrNameLst>
                                      </p:cBhvr>
                                      <p:by>
                                        <p:hsl h="0" s="-12549" l="-25098"/>
                                      </p:by>
                                    </p:animClr>
                                    <p:animClr clrSpc="hsl" dir="cw">
                                      <p:cBhvr>
                                        <p:cTn id="289" dur="500" fill="hold"/>
                                        <p:tgtEl>
                                          <p:spTgt spid="27"/>
                                        </p:tgtEl>
                                        <p:attrNameLst>
                                          <p:attrName>fillcolor</p:attrName>
                                        </p:attrNameLst>
                                      </p:cBhvr>
                                      <p:by>
                                        <p:hsl h="0" s="-12549" l="-25098"/>
                                      </p:by>
                                    </p:animClr>
                                    <p:animClr clrSpc="hsl" dir="cw">
                                      <p:cBhvr>
                                        <p:cTn id="290" dur="500" fill="hold"/>
                                        <p:tgtEl>
                                          <p:spTgt spid="27"/>
                                        </p:tgtEl>
                                        <p:attrNameLst>
                                          <p:attrName>stroke.color</p:attrName>
                                        </p:attrNameLst>
                                      </p:cBhvr>
                                      <p:by>
                                        <p:hsl h="0" s="-12549" l="-25098"/>
                                      </p:by>
                                    </p:animClr>
                                    <p:set>
                                      <p:cBhvr>
                                        <p:cTn id="291" dur="500" fill="hold"/>
                                        <p:tgtEl>
                                          <p:spTgt spid="27"/>
                                        </p:tgtEl>
                                        <p:attrNameLst>
                                          <p:attrName>fill.type</p:attrName>
                                        </p:attrNameLst>
                                      </p:cBhvr>
                                      <p:to>
                                        <p:strVal val="solid"/>
                                      </p:to>
                                    </p:set>
                                  </p:childTnLst>
                                </p:cTn>
                              </p:par>
                              <p:par>
                                <p:cTn id="292" presetID="19" presetClass="emph" presetSubtype="0" fill="hold" grpId="0" nodeType="withEffect">
                                  <p:stCondLst>
                                    <p:cond delay="0"/>
                                  </p:stCondLst>
                                  <p:childTnLst>
                                    <p:animClr clrSpc="rgb" dir="cw">
                                      <p:cBhvr override="childStyle">
                                        <p:cTn id="293" dur="500" fill="hold"/>
                                        <p:tgtEl>
                                          <p:spTgt spid="16"/>
                                        </p:tgtEl>
                                        <p:attrNameLst>
                                          <p:attrName>style.color</p:attrName>
                                        </p:attrNameLst>
                                      </p:cBhvr>
                                      <p:to>
                                        <a:srgbClr val="FFC000"/>
                                      </p:to>
                                    </p:animClr>
                                    <p:animClr clrSpc="rgb" dir="cw">
                                      <p:cBhvr>
                                        <p:cTn id="294" dur="500" fill="hold"/>
                                        <p:tgtEl>
                                          <p:spTgt spid="16"/>
                                        </p:tgtEl>
                                        <p:attrNameLst>
                                          <p:attrName>fillcolor</p:attrName>
                                        </p:attrNameLst>
                                      </p:cBhvr>
                                      <p:to>
                                        <a:srgbClr val="FFC000"/>
                                      </p:to>
                                    </p:animClr>
                                    <p:set>
                                      <p:cBhvr>
                                        <p:cTn id="295" dur="500" fill="hold"/>
                                        <p:tgtEl>
                                          <p:spTgt spid="16"/>
                                        </p:tgtEl>
                                        <p:attrNameLst>
                                          <p:attrName>fill.type</p:attrName>
                                        </p:attrNameLst>
                                      </p:cBhvr>
                                      <p:to>
                                        <p:strVal val="solid"/>
                                      </p:to>
                                    </p:set>
                                    <p:set>
                                      <p:cBhvr>
                                        <p:cTn id="296" dur="500" fill="hold"/>
                                        <p:tgtEl>
                                          <p:spTgt spid="16"/>
                                        </p:tgtEl>
                                        <p:attrNameLst>
                                          <p:attrName>fill.on</p:attrName>
                                        </p:attrNameLst>
                                      </p:cBhvr>
                                      <p:to>
                                        <p:strVal val="true"/>
                                      </p:to>
                                    </p:set>
                                  </p:childTnLst>
                                </p:cTn>
                              </p:par>
                              <p:par>
                                <p:cTn id="297" presetID="1" presetClass="mediacall" presetSubtype="0" fill="hold" nodeType="withEffect">
                                  <p:stCondLst>
                                    <p:cond delay="0"/>
                                  </p:stCondLst>
                                  <p:childTnLst>
                                    <p:cmd type="call" cmd="playFrom(0.0)">
                                      <p:cBhvr>
                                        <p:cTn id="298" dur="20221" fill="hold"/>
                                        <p:tgtEl>
                                          <p:spTgt spid="39"/>
                                        </p:tgtEl>
                                      </p:cBhvr>
                                    </p:cmd>
                                  </p:childTnLst>
                                </p:cTn>
                              </p:par>
                              <p:par>
                                <p:cTn id="299" presetID="3" presetClass="mediacall" presetSubtype="0" fill="hold" nodeType="withEffect">
                                  <p:stCondLst>
                                    <p:cond delay="0"/>
                                  </p:stCondLst>
                                  <p:childTnLst>
                                    <p:cmd type="call" cmd="stop">
                                      <p:cBhvr>
                                        <p:cTn id="300" dur="1" fill="hold"/>
                                        <p:tgtEl>
                                          <p:spTgt spid="38"/>
                                        </p:tgtEl>
                                      </p:cBhvr>
                                    </p:cmd>
                                  </p:childTnLst>
                                </p:cTn>
                              </p:par>
                              <p:par>
                                <p:cTn id="301" presetID="19" presetClass="emph" presetSubtype="0" fill="hold" grpId="1" nodeType="withEffect">
                                  <p:stCondLst>
                                    <p:cond delay="3500"/>
                                  </p:stCondLst>
                                  <p:childTnLst>
                                    <p:animClr clrSpc="rgb" dir="cw">
                                      <p:cBhvr override="childStyle">
                                        <p:cTn id="302" dur="500" fill="hold"/>
                                        <p:tgtEl>
                                          <p:spTgt spid="16"/>
                                        </p:tgtEl>
                                        <p:attrNameLst>
                                          <p:attrName>style.color</p:attrName>
                                        </p:attrNameLst>
                                      </p:cBhvr>
                                      <p:to>
                                        <a:srgbClr val="FF0000"/>
                                      </p:to>
                                    </p:animClr>
                                    <p:animClr clrSpc="rgb" dir="cw">
                                      <p:cBhvr>
                                        <p:cTn id="303" dur="500" fill="hold"/>
                                        <p:tgtEl>
                                          <p:spTgt spid="16"/>
                                        </p:tgtEl>
                                        <p:attrNameLst>
                                          <p:attrName>fillcolor</p:attrName>
                                        </p:attrNameLst>
                                      </p:cBhvr>
                                      <p:to>
                                        <a:srgbClr val="FF0000"/>
                                      </p:to>
                                    </p:animClr>
                                    <p:set>
                                      <p:cBhvr>
                                        <p:cTn id="304" dur="500" fill="hold"/>
                                        <p:tgtEl>
                                          <p:spTgt spid="16"/>
                                        </p:tgtEl>
                                        <p:attrNameLst>
                                          <p:attrName>fill.type</p:attrName>
                                        </p:attrNameLst>
                                      </p:cBhvr>
                                      <p:to>
                                        <p:strVal val="solid"/>
                                      </p:to>
                                    </p:set>
                                    <p:set>
                                      <p:cBhvr>
                                        <p:cTn id="305" dur="500" fill="hold"/>
                                        <p:tgtEl>
                                          <p:spTgt spid="16"/>
                                        </p:tgtEl>
                                        <p:attrNameLst>
                                          <p:attrName>fill.on</p:attrName>
                                        </p:attrNameLst>
                                      </p:cBhvr>
                                      <p:to>
                                        <p:strVal val="true"/>
                                      </p:to>
                                    </p:set>
                                  </p:childTnLst>
                                </p:cTn>
                              </p:par>
                              <p:par>
                                <p:cTn id="306" presetID="19" presetClass="emph" presetSubtype="0" repeatCount="4000" fill="hold" grpId="3" nodeType="withEffect">
                                  <p:stCondLst>
                                    <p:cond delay="3500"/>
                                  </p:stCondLst>
                                  <p:childTnLst>
                                    <p:animClr clrSpc="rgb" dir="cw">
                                      <p:cBhvr override="childStyle">
                                        <p:cTn id="307" dur="500" fill="hold"/>
                                        <p:tgtEl>
                                          <p:spTgt spid="15"/>
                                        </p:tgtEl>
                                        <p:attrNameLst>
                                          <p:attrName>style.color</p:attrName>
                                        </p:attrNameLst>
                                      </p:cBhvr>
                                      <p:to>
                                        <a:srgbClr val="92D050"/>
                                      </p:to>
                                    </p:animClr>
                                    <p:animClr clrSpc="rgb" dir="cw">
                                      <p:cBhvr>
                                        <p:cTn id="308" dur="500" fill="hold"/>
                                        <p:tgtEl>
                                          <p:spTgt spid="15"/>
                                        </p:tgtEl>
                                        <p:attrNameLst>
                                          <p:attrName>fillcolor</p:attrName>
                                        </p:attrNameLst>
                                      </p:cBhvr>
                                      <p:to>
                                        <a:srgbClr val="92D050"/>
                                      </p:to>
                                    </p:animClr>
                                    <p:set>
                                      <p:cBhvr>
                                        <p:cTn id="309" dur="500" fill="hold"/>
                                        <p:tgtEl>
                                          <p:spTgt spid="15"/>
                                        </p:tgtEl>
                                        <p:attrNameLst>
                                          <p:attrName>fill.type</p:attrName>
                                        </p:attrNameLst>
                                      </p:cBhvr>
                                      <p:to>
                                        <p:strVal val="solid"/>
                                      </p:to>
                                    </p:set>
                                    <p:set>
                                      <p:cBhvr>
                                        <p:cTn id="310" dur="500" fill="hold"/>
                                        <p:tgtEl>
                                          <p:spTgt spid="15"/>
                                        </p:tgtEl>
                                        <p:attrNameLst>
                                          <p:attrName>fill.on</p:attrName>
                                        </p:attrNameLst>
                                      </p:cBhvr>
                                      <p:to>
                                        <p:strVal val="true"/>
                                      </p:to>
                                    </p:set>
                                  </p:childTnLst>
                                </p:cTn>
                              </p:par>
                              <p:par>
                                <p:cTn id="311" presetID="1" presetClass="mediacall" presetSubtype="0" fill="hold" nodeType="withEffect">
                                  <p:stCondLst>
                                    <p:cond delay="3500"/>
                                  </p:stCondLst>
                                  <p:childTnLst>
                                    <p:cmd type="call" cmd="playFrom(0.0)">
                                      <p:cBhvr>
                                        <p:cTn id="312" dur="5906" fill="hold"/>
                                        <p:tgtEl>
                                          <p:spTgt spid="41"/>
                                        </p:tgtEl>
                                      </p:cBhvr>
                                    </p:cmd>
                                  </p:childTnLst>
                                </p:cTn>
                              </p:par>
                              <p:par>
                                <p:cTn id="313" presetID="3" presetClass="mediacall" presetSubtype="0" fill="hold" nodeType="withEffect">
                                  <p:stCondLst>
                                    <p:cond delay="3500"/>
                                  </p:stCondLst>
                                  <p:childTnLst>
                                    <p:cmd type="call" cmd="stop">
                                      <p:cBhvr>
                                        <p:cTn id="314" dur="1" fill="hold"/>
                                        <p:tgtEl>
                                          <p:spTgt spid="39"/>
                                        </p:tgtEl>
                                      </p:cBhvr>
                                    </p:cmd>
                                  </p:childTnLst>
                                </p:cTn>
                              </p:par>
                              <p:par>
                                <p:cTn id="315" presetID="30" presetClass="emph" presetSubtype="0" fill="hold" grpId="2" nodeType="withEffect">
                                  <p:stCondLst>
                                    <p:cond delay="3500"/>
                                  </p:stCondLst>
                                  <p:childTnLst>
                                    <p:animClr clrSpc="hsl" dir="cw">
                                      <p:cBhvr override="childStyle">
                                        <p:cTn id="316" dur="500" fill="hold"/>
                                        <p:tgtEl>
                                          <p:spTgt spid="27"/>
                                        </p:tgtEl>
                                        <p:attrNameLst>
                                          <p:attrName>style.color</p:attrName>
                                        </p:attrNameLst>
                                      </p:cBhvr>
                                      <p:by>
                                        <p:hsl h="0" s="12549" l="25098"/>
                                      </p:by>
                                    </p:animClr>
                                    <p:animClr clrSpc="hsl" dir="cw">
                                      <p:cBhvr>
                                        <p:cTn id="317" dur="500" fill="hold"/>
                                        <p:tgtEl>
                                          <p:spTgt spid="27"/>
                                        </p:tgtEl>
                                        <p:attrNameLst>
                                          <p:attrName>fillcolor</p:attrName>
                                        </p:attrNameLst>
                                      </p:cBhvr>
                                      <p:by>
                                        <p:hsl h="0" s="12549" l="25098"/>
                                      </p:by>
                                    </p:animClr>
                                    <p:animClr clrSpc="hsl" dir="cw">
                                      <p:cBhvr>
                                        <p:cTn id="318" dur="500" fill="hold"/>
                                        <p:tgtEl>
                                          <p:spTgt spid="27"/>
                                        </p:tgtEl>
                                        <p:attrNameLst>
                                          <p:attrName>stroke.color</p:attrName>
                                        </p:attrNameLst>
                                      </p:cBhvr>
                                      <p:by>
                                        <p:hsl h="0" s="12549" l="25098"/>
                                      </p:by>
                                    </p:animClr>
                                    <p:set>
                                      <p:cBhvr>
                                        <p:cTn id="319" dur="500" fill="hold"/>
                                        <p:tgtEl>
                                          <p:spTgt spid="27"/>
                                        </p:tgtEl>
                                        <p:attrNameLst>
                                          <p:attrName>fill.type</p:attrName>
                                        </p:attrNameLst>
                                      </p:cBhvr>
                                      <p:to>
                                        <p:strVal val="solid"/>
                                      </p:to>
                                    </p:set>
                                  </p:childTnLst>
                                </p:cTn>
                              </p:par>
                              <p:par>
                                <p:cTn id="320" presetID="24" presetClass="emph" presetSubtype="0" fill="hold" grpId="4" nodeType="withEffect">
                                  <p:stCondLst>
                                    <p:cond delay="3500"/>
                                  </p:stCondLst>
                                  <p:childTnLst>
                                    <p:animClr clrSpc="hsl" dir="cw">
                                      <p:cBhvr override="childStyle">
                                        <p:cTn id="321" dur="500" fill="hold"/>
                                        <p:tgtEl>
                                          <p:spTgt spid="25"/>
                                        </p:tgtEl>
                                        <p:attrNameLst>
                                          <p:attrName>style.color</p:attrName>
                                        </p:attrNameLst>
                                      </p:cBhvr>
                                      <p:by>
                                        <p:hsl h="0" s="-12549" l="-25098"/>
                                      </p:by>
                                    </p:animClr>
                                    <p:animClr clrSpc="hsl" dir="cw">
                                      <p:cBhvr>
                                        <p:cTn id="322" dur="500" fill="hold"/>
                                        <p:tgtEl>
                                          <p:spTgt spid="25"/>
                                        </p:tgtEl>
                                        <p:attrNameLst>
                                          <p:attrName>fillcolor</p:attrName>
                                        </p:attrNameLst>
                                      </p:cBhvr>
                                      <p:by>
                                        <p:hsl h="0" s="-12549" l="-25098"/>
                                      </p:by>
                                    </p:animClr>
                                    <p:animClr clrSpc="hsl" dir="cw">
                                      <p:cBhvr>
                                        <p:cTn id="323" dur="500" fill="hold"/>
                                        <p:tgtEl>
                                          <p:spTgt spid="25"/>
                                        </p:tgtEl>
                                        <p:attrNameLst>
                                          <p:attrName>stroke.color</p:attrName>
                                        </p:attrNameLst>
                                      </p:cBhvr>
                                      <p:by>
                                        <p:hsl h="0" s="-12549" l="-25098"/>
                                      </p:by>
                                    </p:animClr>
                                    <p:set>
                                      <p:cBhvr>
                                        <p:cTn id="324"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25" restart="whenNotActive" fill="hold" evtFilter="cancelBubble" nodeType="interactiveSeq">
                <p:stCondLst>
                  <p:cond evt="onClick" delay="0">
                    <p:tgtEl>
                      <p:spTgt spid="34"/>
                    </p:tgtEl>
                  </p:cond>
                </p:stCondLst>
                <p:endSync evt="end" delay="0">
                  <p:rtn val="all"/>
                </p:endSync>
                <p:childTnLst>
                  <p:par>
                    <p:cTn id="326" fill="hold">
                      <p:stCondLst>
                        <p:cond delay="0"/>
                      </p:stCondLst>
                      <p:childTnLst>
                        <p:par>
                          <p:cTn id="327" fill="hold">
                            <p:stCondLst>
                              <p:cond delay="0"/>
                            </p:stCondLst>
                            <p:childTnLst>
                              <p:par>
                                <p:cTn id="328" presetID="24" presetClass="emph" presetSubtype="0" fill="hold" grpId="1" nodeType="clickEffect">
                                  <p:stCondLst>
                                    <p:cond delay="0"/>
                                  </p:stCondLst>
                                  <p:childTnLst>
                                    <p:animClr clrSpc="hsl" dir="cw">
                                      <p:cBhvr override="childStyle">
                                        <p:cTn id="329" dur="500" fill="hold"/>
                                        <p:tgtEl>
                                          <p:spTgt spid="34"/>
                                        </p:tgtEl>
                                        <p:attrNameLst>
                                          <p:attrName>style.color</p:attrName>
                                        </p:attrNameLst>
                                      </p:cBhvr>
                                      <p:by>
                                        <p:hsl h="0" s="-12549" l="-25098"/>
                                      </p:by>
                                    </p:animClr>
                                    <p:animClr clrSpc="hsl" dir="cw">
                                      <p:cBhvr>
                                        <p:cTn id="330" dur="500" fill="hold"/>
                                        <p:tgtEl>
                                          <p:spTgt spid="34"/>
                                        </p:tgtEl>
                                        <p:attrNameLst>
                                          <p:attrName>fillcolor</p:attrName>
                                        </p:attrNameLst>
                                      </p:cBhvr>
                                      <p:by>
                                        <p:hsl h="0" s="-12549" l="-25098"/>
                                      </p:by>
                                    </p:animClr>
                                    <p:animClr clrSpc="hsl" dir="cw">
                                      <p:cBhvr>
                                        <p:cTn id="331" dur="500" fill="hold"/>
                                        <p:tgtEl>
                                          <p:spTgt spid="34"/>
                                        </p:tgtEl>
                                        <p:attrNameLst>
                                          <p:attrName>stroke.color</p:attrName>
                                        </p:attrNameLst>
                                      </p:cBhvr>
                                      <p:by>
                                        <p:hsl h="0" s="-12549" l="-25098"/>
                                      </p:by>
                                    </p:animClr>
                                    <p:set>
                                      <p:cBhvr>
                                        <p:cTn id="332" dur="500" fill="hold"/>
                                        <p:tgtEl>
                                          <p:spTgt spid="34"/>
                                        </p:tgtEl>
                                        <p:attrNameLst>
                                          <p:attrName>fill.type</p:attrName>
                                        </p:attrNameLst>
                                      </p:cBhvr>
                                      <p:to>
                                        <p:strVal val="solid"/>
                                      </p:to>
                                    </p:set>
                                  </p:childTnLst>
                                </p:cTn>
                              </p:par>
                              <p:par>
                                <p:cTn id="333" presetID="19" presetClass="emph" presetSubtype="0" fill="hold" grpId="0" nodeType="withEffect">
                                  <p:stCondLst>
                                    <p:cond delay="0"/>
                                  </p:stCondLst>
                                  <p:childTnLst>
                                    <p:animClr clrSpc="rgb" dir="cw">
                                      <p:cBhvr override="childStyle">
                                        <p:cTn id="334" dur="500" fill="hold"/>
                                        <p:tgtEl>
                                          <p:spTgt spid="32"/>
                                        </p:tgtEl>
                                        <p:attrNameLst>
                                          <p:attrName>style.color</p:attrName>
                                        </p:attrNameLst>
                                      </p:cBhvr>
                                      <p:to>
                                        <a:schemeClr val="accent2"/>
                                      </p:to>
                                    </p:animClr>
                                    <p:animClr clrSpc="rgb" dir="cw">
                                      <p:cBhvr>
                                        <p:cTn id="335" dur="500" fill="hold"/>
                                        <p:tgtEl>
                                          <p:spTgt spid="32"/>
                                        </p:tgtEl>
                                        <p:attrNameLst>
                                          <p:attrName>fillcolor</p:attrName>
                                        </p:attrNameLst>
                                      </p:cBhvr>
                                      <p:to>
                                        <a:schemeClr val="accent2"/>
                                      </p:to>
                                    </p:animClr>
                                    <p:set>
                                      <p:cBhvr>
                                        <p:cTn id="336" dur="500" fill="hold"/>
                                        <p:tgtEl>
                                          <p:spTgt spid="32"/>
                                        </p:tgtEl>
                                        <p:attrNameLst>
                                          <p:attrName>fill.type</p:attrName>
                                        </p:attrNameLst>
                                      </p:cBhvr>
                                      <p:to>
                                        <p:strVal val="solid"/>
                                      </p:to>
                                    </p:set>
                                    <p:set>
                                      <p:cBhvr>
                                        <p:cTn id="337" dur="500" fill="hold"/>
                                        <p:tgtEl>
                                          <p:spTgt spid="32"/>
                                        </p:tgtEl>
                                        <p:attrNameLst>
                                          <p:attrName>fill.on</p:attrName>
                                        </p:attrNameLst>
                                      </p:cBhvr>
                                      <p:to>
                                        <p:strVal val="true"/>
                                      </p:to>
                                    </p:set>
                                  </p:childTnLst>
                                </p:cTn>
                              </p:par>
                              <p:par>
                                <p:cTn id="338" presetID="1" presetClass="mediacall" presetSubtype="0" fill="hold" nodeType="withEffect">
                                  <p:stCondLst>
                                    <p:cond delay="0"/>
                                  </p:stCondLst>
                                  <p:childTnLst>
                                    <p:cmd type="call" cmd="playFrom(0.0)">
                                      <p:cBhvr>
                                        <p:cTn id="339" dur="20221" fill="hold"/>
                                        <p:tgtEl>
                                          <p:spTgt spid="39"/>
                                        </p:tgtEl>
                                      </p:cBhvr>
                                    </p:cmd>
                                  </p:childTnLst>
                                </p:cTn>
                              </p:par>
                              <p:par>
                                <p:cTn id="340" presetID="3" presetClass="mediacall" presetSubtype="0" fill="hold" nodeType="withEffect">
                                  <p:stCondLst>
                                    <p:cond delay="0"/>
                                  </p:stCondLst>
                                  <p:childTnLst>
                                    <p:cmd type="call" cmd="stop">
                                      <p:cBhvr>
                                        <p:cTn id="341" dur="1" fill="hold"/>
                                        <p:tgtEl>
                                          <p:spTgt spid="38"/>
                                        </p:tgtEl>
                                      </p:cBhvr>
                                    </p:cmd>
                                  </p:childTnLst>
                                </p:cTn>
                              </p:par>
                              <p:par>
                                <p:cTn id="342" presetID="19" presetClass="emph" presetSubtype="0" fill="hold" grpId="1" nodeType="withEffect">
                                  <p:stCondLst>
                                    <p:cond delay="3000"/>
                                  </p:stCondLst>
                                  <p:childTnLst>
                                    <p:animClr clrSpc="rgb" dir="cw">
                                      <p:cBhvr override="childStyle">
                                        <p:cTn id="343" dur="500" fill="hold"/>
                                        <p:tgtEl>
                                          <p:spTgt spid="32"/>
                                        </p:tgtEl>
                                        <p:attrNameLst>
                                          <p:attrName>style.color</p:attrName>
                                        </p:attrNameLst>
                                      </p:cBhvr>
                                      <p:to>
                                        <a:srgbClr val="FF0000"/>
                                      </p:to>
                                    </p:animClr>
                                    <p:animClr clrSpc="rgb" dir="cw">
                                      <p:cBhvr>
                                        <p:cTn id="344" dur="500" fill="hold"/>
                                        <p:tgtEl>
                                          <p:spTgt spid="32"/>
                                        </p:tgtEl>
                                        <p:attrNameLst>
                                          <p:attrName>fillcolor</p:attrName>
                                        </p:attrNameLst>
                                      </p:cBhvr>
                                      <p:to>
                                        <a:srgbClr val="FF0000"/>
                                      </p:to>
                                    </p:animClr>
                                    <p:set>
                                      <p:cBhvr>
                                        <p:cTn id="345" dur="500" fill="hold"/>
                                        <p:tgtEl>
                                          <p:spTgt spid="32"/>
                                        </p:tgtEl>
                                        <p:attrNameLst>
                                          <p:attrName>fill.type</p:attrName>
                                        </p:attrNameLst>
                                      </p:cBhvr>
                                      <p:to>
                                        <p:strVal val="solid"/>
                                      </p:to>
                                    </p:set>
                                    <p:set>
                                      <p:cBhvr>
                                        <p:cTn id="346" dur="500" fill="hold"/>
                                        <p:tgtEl>
                                          <p:spTgt spid="32"/>
                                        </p:tgtEl>
                                        <p:attrNameLst>
                                          <p:attrName>fill.on</p:attrName>
                                        </p:attrNameLst>
                                      </p:cBhvr>
                                      <p:to>
                                        <p:strVal val="true"/>
                                      </p:to>
                                    </p:set>
                                  </p:childTnLst>
                                </p:cTn>
                              </p:par>
                              <p:par>
                                <p:cTn id="347" presetID="19" presetClass="emph" presetSubtype="0" repeatCount="4000" fill="hold" grpId="4" nodeType="withEffect">
                                  <p:stCondLst>
                                    <p:cond delay="3000"/>
                                  </p:stCondLst>
                                  <p:childTnLst>
                                    <p:animClr clrSpc="rgb" dir="cw">
                                      <p:cBhvr override="childStyle">
                                        <p:cTn id="348" dur="500" fill="hold"/>
                                        <p:tgtEl>
                                          <p:spTgt spid="15"/>
                                        </p:tgtEl>
                                        <p:attrNameLst>
                                          <p:attrName>style.color</p:attrName>
                                        </p:attrNameLst>
                                      </p:cBhvr>
                                      <p:to>
                                        <a:srgbClr val="92D050"/>
                                      </p:to>
                                    </p:animClr>
                                    <p:animClr clrSpc="rgb" dir="cw">
                                      <p:cBhvr>
                                        <p:cTn id="349" dur="500" fill="hold"/>
                                        <p:tgtEl>
                                          <p:spTgt spid="15"/>
                                        </p:tgtEl>
                                        <p:attrNameLst>
                                          <p:attrName>fillcolor</p:attrName>
                                        </p:attrNameLst>
                                      </p:cBhvr>
                                      <p:to>
                                        <a:srgbClr val="92D050"/>
                                      </p:to>
                                    </p:animClr>
                                    <p:set>
                                      <p:cBhvr>
                                        <p:cTn id="350" dur="500" fill="hold"/>
                                        <p:tgtEl>
                                          <p:spTgt spid="15"/>
                                        </p:tgtEl>
                                        <p:attrNameLst>
                                          <p:attrName>fill.type</p:attrName>
                                        </p:attrNameLst>
                                      </p:cBhvr>
                                      <p:to>
                                        <p:strVal val="solid"/>
                                      </p:to>
                                    </p:set>
                                    <p:set>
                                      <p:cBhvr>
                                        <p:cTn id="351" dur="500" fill="hold"/>
                                        <p:tgtEl>
                                          <p:spTgt spid="15"/>
                                        </p:tgtEl>
                                        <p:attrNameLst>
                                          <p:attrName>fill.on</p:attrName>
                                        </p:attrNameLst>
                                      </p:cBhvr>
                                      <p:to>
                                        <p:strVal val="true"/>
                                      </p:to>
                                    </p:set>
                                  </p:childTnLst>
                                </p:cTn>
                              </p:par>
                              <p:par>
                                <p:cTn id="352" presetID="1" presetClass="mediacall" presetSubtype="0" fill="hold" nodeType="withEffect">
                                  <p:stCondLst>
                                    <p:cond delay="3000"/>
                                  </p:stCondLst>
                                  <p:childTnLst>
                                    <p:cmd type="call" cmd="playFrom(0.0)">
                                      <p:cBhvr>
                                        <p:cTn id="353" dur="5906" fill="hold"/>
                                        <p:tgtEl>
                                          <p:spTgt spid="41"/>
                                        </p:tgtEl>
                                      </p:cBhvr>
                                    </p:cmd>
                                  </p:childTnLst>
                                </p:cTn>
                              </p:par>
                              <p:par>
                                <p:cTn id="354" presetID="3" presetClass="mediacall" presetSubtype="0" fill="hold" nodeType="withEffect">
                                  <p:stCondLst>
                                    <p:cond delay="3000"/>
                                  </p:stCondLst>
                                  <p:childTnLst>
                                    <p:cmd type="call" cmd="stop">
                                      <p:cBhvr>
                                        <p:cTn id="355" dur="1" fill="hold"/>
                                        <p:tgtEl>
                                          <p:spTgt spid="39"/>
                                        </p:tgtEl>
                                      </p:cBhvr>
                                    </p:cmd>
                                  </p:childTnLst>
                                </p:cTn>
                              </p:par>
                              <p:par>
                                <p:cTn id="356" presetID="30" presetClass="emph" presetSubtype="0" fill="hold" grpId="2" nodeType="withEffect">
                                  <p:stCondLst>
                                    <p:cond delay="3000"/>
                                  </p:stCondLst>
                                  <p:childTnLst>
                                    <p:animClr clrSpc="hsl" dir="cw">
                                      <p:cBhvr override="childStyle">
                                        <p:cTn id="357" dur="500" fill="hold"/>
                                        <p:tgtEl>
                                          <p:spTgt spid="34"/>
                                        </p:tgtEl>
                                        <p:attrNameLst>
                                          <p:attrName>style.color</p:attrName>
                                        </p:attrNameLst>
                                      </p:cBhvr>
                                      <p:by>
                                        <p:hsl h="0" s="12549" l="25098"/>
                                      </p:by>
                                    </p:animClr>
                                    <p:animClr clrSpc="hsl" dir="cw">
                                      <p:cBhvr>
                                        <p:cTn id="358" dur="500" fill="hold"/>
                                        <p:tgtEl>
                                          <p:spTgt spid="34"/>
                                        </p:tgtEl>
                                        <p:attrNameLst>
                                          <p:attrName>fillcolor</p:attrName>
                                        </p:attrNameLst>
                                      </p:cBhvr>
                                      <p:by>
                                        <p:hsl h="0" s="12549" l="25098"/>
                                      </p:by>
                                    </p:animClr>
                                    <p:animClr clrSpc="hsl" dir="cw">
                                      <p:cBhvr>
                                        <p:cTn id="359" dur="500" fill="hold"/>
                                        <p:tgtEl>
                                          <p:spTgt spid="34"/>
                                        </p:tgtEl>
                                        <p:attrNameLst>
                                          <p:attrName>stroke.color</p:attrName>
                                        </p:attrNameLst>
                                      </p:cBhvr>
                                      <p:by>
                                        <p:hsl h="0" s="12549" l="25098"/>
                                      </p:by>
                                    </p:animClr>
                                    <p:set>
                                      <p:cBhvr>
                                        <p:cTn id="360" dur="500" fill="hold"/>
                                        <p:tgtEl>
                                          <p:spTgt spid="34"/>
                                        </p:tgtEl>
                                        <p:attrNameLst>
                                          <p:attrName>fill.type</p:attrName>
                                        </p:attrNameLst>
                                      </p:cBhvr>
                                      <p:to>
                                        <p:strVal val="solid"/>
                                      </p:to>
                                    </p:set>
                                  </p:childTnLst>
                                </p:cTn>
                              </p:par>
                              <p:par>
                                <p:cTn id="361" presetID="24" presetClass="emph" presetSubtype="0" fill="hold" grpId="5" nodeType="withEffect">
                                  <p:stCondLst>
                                    <p:cond delay="3000"/>
                                  </p:stCondLst>
                                  <p:childTnLst>
                                    <p:animClr clrSpc="hsl" dir="cw">
                                      <p:cBhvr override="childStyle">
                                        <p:cTn id="362" dur="500" fill="hold"/>
                                        <p:tgtEl>
                                          <p:spTgt spid="25"/>
                                        </p:tgtEl>
                                        <p:attrNameLst>
                                          <p:attrName>style.color</p:attrName>
                                        </p:attrNameLst>
                                      </p:cBhvr>
                                      <p:by>
                                        <p:hsl h="0" s="-12549" l="-25098"/>
                                      </p:by>
                                    </p:animClr>
                                    <p:animClr clrSpc="hsl" dir="cw">
                                      <p:cBhvr>
                                        <p:cTn id="363" dur="500" fill="hold"/>
                                        <p:tgtEl>
                                          <p:spTgt spid="25"/>
                                        </p:tgtEl>
                                        <p:attrNameLst>
                                          <p:attrName>fillcolor</p:attrName>
                                        </p:attrNameLst>
                                      </p:cBhvr>
                                      <p:by>
                                        <p:hsl h="0" s="-12549" l="-25098"/>
                                      </p:by>
                                    </p:animClr>
                                    <p:animClr clrSpc="hsl" dir="cw">
                                      <p:cBhvr>
                                        <p:cTn id="364" dur="500" fill="hold"/>
                                        <p:tgtEl>
                                          <p:spTgt spid="25"/>
                                        </p:tgtEl>
                                        <p:attrNameLst>
                                          <p:attrName>stroke.color</p:attrName>
                                        </p:attrNameLst>
                                      </p:cBhvr>
                                      <p:by>
                                        <p:hsl h="0" s="-12549" l="-25098"/>
                                      </p:by>
                                    </p:animClr>
                                    <p:set>
                                      <p:cBhvr>
                                        <p:cTn id="365"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66" fill="hold" display="0">
                  <p:stCondLst>
                    <p:cond delay="indefinite"/>
                  </p:stCondLst>
                  <p:endCondLst>
                    <p:cond evt="onStopAudio" delay="0">
                      <p:tgtEl>
                        <p:sldTgt/>
                      </p:tgtEl>
                    </p:cond>
                  </p:endCondLst>
                </p:cTn>
                <p:tgtEl>
                  <p:spTgt spid="39"/>
                </p:tgtEl>
              </p:cMediaNode>
            </p:audio>
            <p:audio>
              <p:cMediaNode vol="80000">
                <p:cTn id="367" fill="hold" display="0">
                  <p:stCondLst>
                    <p:cond delay="indefinite"/>
                  </p:stCondLst>
                  <p:endCondLst>
                    <p:cond evt="onStopAudio" delay="0">
                      <p:tgtEl>
                        <p:sldTgt/>
                      </p:tgtEl>
                    </p:cond>
                  </p:endCondLst>
                </p:cTn>
                <p:tgtEl>
                  <p:spTgt spid="40"/>
                </p:tgtEl>
              </p:cMediaNode>
            </p:audio>
            <p:audio>
              <p:cMediaNode vol="80000">
                <p:cTn id="368"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8" grpId="0" animBg="1"/>
      <p:bldP spid="29" grpId="0" animBg="1"/>
      <p:bldP spid="30" grpId="0" animBg="1"/>
      <p:bldP spid="35" grpId="0" animBg="1"/>
      <p:bldP spid="36" grpId="0" animBg="1"/>
      <p:bldP spid="37" grpId="0" animBg="1"/>
      <p:bldP spid="42" grpId="0" animBg="1"/>
      <p:bldP spid="43"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2"/>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a:solidFill>
                <a:prstClr val="white"/>
              </a:solidFill>
              <a:latin typeface="Calibri" panose="020F0502020204030204"/>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xmlns="" id="{9897B1B9-EB78-41AF-AC33-1E8F7714B11F}"/>
              </a:ext>
            </a:extLst>
          </p:cNvPr>
          <p:cNvSpPr txBox="1"/>
          <p:nvPr/>
        </p:nvSpPr>
        <p:spPr>
          <a:xfrm>
            <a:off x="1106009"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
              <a:defRPr/>
            </a:pPr>
            <a:r>
              <a:rPr lang="en-US" sz="27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a:t>
            </a: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106009"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6"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35572"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35572"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sp>
        <p:nvSpPr>
          <p:cNvPr id="28" name="Rounded Rectangle 1">
            <a:extLst>
              <a:ext uri="{FF2B5EF4-FFF2-40B4-BE49-F238E27FC236}">
                <a16:creationId xmlns:a16="http://schemas.microsoft.com/office/drawing/2014/main" xmlns="" id="{BDCD942C-0F98-4E01-80AF-BC2FD132FF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29" name="Rounded Rectangle 2">
            <a:extLst>
              <a:ext uri="{FF2B5EF4-FFF2-40B4-BE49-F238E27FC236}">
                <a16:creationId xmlns:a16="http://schemas.microsoft.com/office/drawing/2014/main" xmlns="" id="{5044BF86-C7EA-44FA-8BD3-32D1F14B27B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0" name="Rounded Rectangle 3">
            <a:extLst>
              <a:ext uri="{FF2B5EF4-FFF2-40B4-BE49-F238E27FC236}">
                <a16:creationId xmlns:a16="http://schemas.microsoft.com/office/drawing/2014/main" xmlns="" id="{1AB07356-B7A5-4A8B-89E7-8EAAACED8F1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35" name="Rounded Rectangle 4">
            <a:extLst>
              <a:ext uri="{FF2B5EF4-FFF2-40B4-BE49-F238E27FC236}">
                <a16:creationId xmlns:a16="http://schemas.microsoft.com/office/drawing/2014/main" xmlns="" id="{BD0AD48A-B7E4-4BAC-B7C1-6A03FFA222B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36" name="Rounded Rectangle 5">
            <a:extLst>
              <a:ext uri="{FF2B5EF4-FFF2-40B4-BE49-F238E27FC236}">
                <a16:creationId xmlns:a16="http://schemas.microsoft.com/office/drawing/2014/main" xmlns="" id="{D920CBD7-6470-4A53-B1C6-9507C7B337D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37" name="Rounded Rectangle 6">
            <a:extLst>
              <a:ext uri="{FF2B5EF4-FFF2-40B4-BE49-F238E27FC236}">
                <a16:creationId xmlns:a16="http://schemas.microsoft.com/office/drawing/2014/main" xmlns="" id="{363B9FF3-14D7-408E-BC8E-0F1A5706987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2" name="Rounded Rectangle 7">
            <a:extLst>
              <a:ext uri="{FF2B5EF4-FFF2-40B4-BE49-F238E27FC236}">
                <a16:creationId xmlns:a16="http://schemas.microsoft.com/office/drawing/2014/main" xmlns="" id="{BFE252AA-13A1-490A-B2E5-24FCD0EC8ED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3" name="Rounded Rectangle 8">
            <a:extLst>
              <a:ext uri="{FF2B5EF4-FFF2-40B4-BE49-F238E27FC236}">
                <a16:creationId xmlns:a16="http://schemas.microsoft.com/office/drawing/2014/main" xmlns="" id="{D0FFB6E4-266E-48ED-86D3-E67F3B8A5CC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4" name="Rounded Rectangle 9">
            <a:extLst>
              <a:ext uri="{FF2B5EF4-FFF2-40B4-BE49-F238E27FC236}">
                <a16:creationId xmlns:a16="http://schemas.microsoft.com/office/drawing/2014/main" xmlns="" id="{52D72C3C-0F00-4084-AA41-AD74B9C2F25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6" name="Rounded Rectangle 10">
            <a:extLst>
              <a:ext uri="{FF2B5EF4-FFF2-40B4-BE49-F238E27FC236}">
                <a16:creationId xmlns:a16="http://schemas.microsoft.com/office/drawing/2014/main" xmlns="" id="{DF9A654C-C454-4169-9167-D69EAE22BCA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7" name="Rounded Rectangle 11">
            <a:extLst>
              <a:ext uri="{FF2B5EF4-FFF2-40B4-BE49-F238E27FC236}">
                <a16:creationId xmlns:a16="http://schemas.microsoft.com/office/drawing/2014/main" xmlns="" id="{DCCC7BB0-F823-43CD-B218-C23124330EE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48" name="Rounded Rectangle 12">
            <a:extLst>
              <a:ext uri="{FF2B5EF4-FFF2-40B4-BE49-F238E27FC236}">
                <a16:creationId xmlns:a16="http://schemas.microsoft.com/office/drawing/2014/main" xmlns="" id="{961DA17A-4036-47AD-91FB-4F66B84A948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49" name="Rounded Rectangle 13">
            <a:extLst>
              <a:ext uri="{FF2B5EF4-FFF2-40B4-BE49-F238E27FC236}">
                <a16:creationId xmlns:a16="http://schemas.microsoft.com/office/drawing/2014/main" xmlns="" id="{2461B2C9-F8A9-4B50-AAFA-93C6D6E729C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50" name="Rounded Rectangle 14">
            <a:extLst>
              <a:ext uri="{FF2B5EF4-FFF2-40B4-BE49-F238E27FC236}">
                <a16:creationId xmlns:a16="http://schemas.microsoft.com/office/drawing/2014/main" xmlns="" id="{61F12E01-6914-4234-9ABE-520625A291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1" name="Rounded Rectangle 15">
            <a:extLst>
              <a:ext uri="{FF2B5EF4-FFF2-40B4-BE49-F238E27FC236}">
                <a16:creationId xmlns:a16="http://schemas.microsoft.com/office/drawing/2014/main" xmlns="" id="{1CFEE652-F9C6-44E1-B9B4-58E3910EA1D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2" name="Rounded Rectangle 16">
            <a:extLst>
              <a:ext uri="{FF2B5EF4-FFF2-40B4-BE49-F238E27FC236}">
                <a16:creationId xmlns:a16="http://schemas.microsoft.com/office/drawing/2014/main" xmlns="" id="{3571CB39-33B7-4FC2-9557-56E75144F03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3" name="Rounded Rectangle 17">
            <a:extLst>
              <a:ext uri="{FF2B5EF4-FFF2-40B4-BE49-F238E27FC236}">
                <a16:creationId xmlns:a16="http://schemas.microsoft.com/office/drawing/2014/main" xmlns="" id="{9FF1C525-300C-4490-845F-5D7D9263857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4" name="Rounded Rectangle 18">
            <a:extLst>
              <a:ext uri="{FF2B5EF4-FFF2-40B4-BE49-F238E27FC236}">
                <a16:creationId xmlns:a16="http://schemas.microsoft.com/office/drawing/2014/main" xmlns="" id="{3725D58E-DEDD-40DB-BB84-683662588E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5" name="Rounded Rectangle 19">
            <a:extLst>
              <a:ext uri="{FF2B5EF4-FFF2-40B4-BE49-F238E27FC236}">
                <a16:creationId xmlns:a16="http://schemas.microsoft.com/office/drawing/2014/main" xmlns="" id="{56633F3B-0FCC-4A74-B505-0CB4CFB5828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6" name="Rounded Rectangle 20">
            <a:extLst>
              <a:ext uri="{FF2B5EF4-FFF2-40B4-BE49-F238E27FC236}">
                <a16:creationId xmlns:a16="http://schemas.microsoft.com/office/drawing/2014/main" xmlns="" id="{84DA4B15-B435-4247-85DE-C2799F79F61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7" name="Rounded Rectangle 21">
            <a:extLst>
              <a:ext uri="{FF2B5EF4-FFF2-40B4-BE49-F238E27FC236}">
                <a16:creationId xmlns:a16="http://schemas.microsoft.com/office/drawing/2014/main" xmlns="" id="{2F3DE564-24B7-49EF-945D-E607EDE9E6C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58" name="Rounded Rectangle 22">
            <a:extLst>
              <a:ext uri="{FF2B5EF4-FFF2-40B4-BE49-F238E27FC236}">
                <a16:creationId xmlns:a16="http://schemas.microsoft.com/office/drawing/2014/main" xmlns="" id="{49E1F3F4-AD34-4E14-BA4F-3DBF6530288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59" name="Rounded Rectangle 23">
            <a:extLst>
              <a:ext uri="{FF2B5EF4-FFF2-40B4-BE49-F238E27FC236}">
                <a16:creationId xmlns:a16="http://schemas.microsoft.com/office/drawing/2014/main" xmlns="" id="{EC420BCB-E8B0-4BAB-B803-4CA86E7E920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60" name="Rounded Rectangle 24">
            <a:extLst>
              <a:ext uri="{FF2B5EF4-FFF2-40B4-BE49-F238E27FC236}">
                <a16:creationId xmlns:a16="http://schemas.microsoft.com/office/drawing/2014/main" xmlns="" id="{4DD4C18E-0EB1-4345-8EEA-1A38D860DB9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1" name="Rounded Rectangle 25">
            <a:extLst>
              <a:ext uri="{FF2B5EF4-FFF2-40B4-BE49-F238E27FC236}">
                <a16:creationId xmlns:a16="http://schemas.microsoft.com/office/drawing/2014/main" xmlns="" id="{EF4359B4-2ECB-4E11-A09A-C4A5A8E1ED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2" name="Rounded Rectangle 26">
            <a:extLst>
              <a:ext uri="{FF2B5EF4-FFF2-40B4-BE49-F238E27FC236}">
                <a16:creationId xmlns:a16="http://schemas.microsoft.com/office/drawing/2014/main" xmlns="" id="{1BF698D6-47CF-4E72-834F-7F4BE3F7E85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3" name="Rounded Rectangle 27">
            <a:extLst>
              <a:ext uri="{FF2B5EF4-FFF2-40B4-BE49-F238E27FC236}">
                <a16:creationId xmlns:a16="http://schemas.microsoft.com/office/drawing/2014/main" xmlns="" id="{2CA5C22C-250F-4531-91DD-CB32912BA80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4" name="Rounded Rectangle 28">
            <a:extLst>
              <a:ext uri="{FF2B5EF4-FFF2-40B4-BE49-F238E27FC236}">
                <a16:creationId xmlns:a16="http://schemas.microsoft.com/office/drawing/2014/main" xmlns="" id="{A9325EF9-1732-473C-8A0E-1878CE21CDA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5" name="Rounded Rectangle 29">
            <a:extLst>
              <a:ext uri="{FF2B5EF4-FFF2-40B4-BE49-F238E27FC236}">
                <a16:creationId xmlns:a16="http://schemas.microsoft.com/office/drawing/2014/main" xmlns="" id="{7D94200A-D0F6-40F6-B56A-C122893EC4E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6" name="Rounded Rectangle 30">
            <a:extLst>
              <a:ext uri="{FF2B5EF4-FFF2-40B4-BE49-F238E27FC236}">
                <a16:creationId xmlns:a16="http://schemas.microsoft.com/office/drawing/2014/main" xmlns="" id="{CDF29721-34D2-4ADB-BC66-0D7C9B8816B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7" name="Rounded Rectangle 31">
            <a:extLst>
              <a:ext uri="{FF2B5EF4-FFF2-40B4-BE49-F238E27FC236}">
                <a16:creationId xmlns:a16="http://schemas.microsoft.com/office/drawing/2014/main" xmlns="" id="{47C20FA3-37BC-4C5C-BD7C-B6447DB7CA7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68" name="Rounded Rectangle 32">
            <a:extLst>
              <a:ext uri="{FF2B5EF4-FFF2-40B4-BE49-F238E27FC236}">
                <a16:creationId xmlns:a16="http://schemas.microsoft.com/office/drawing/2014/main" xmlns="" id="{620F1C81-1F56-4264-91CC-049E6B98342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69" name="Rounded Rectangle 33">
            <a:extLst>
              <a:ext uri="{FF2B5EF4-FFF2-40B4-BE49-F238E27FC236}">
                <a16:creationId xmlns:a16="http://schemas.microsoft.com/office/drawing/2014/main" xmlns="" id="{24C9D79E-0117-4453-BB26-79B368CFFE1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70" name="Rounded Rectangle 34">
            <a:extLst>
              <a:ext uri="{FF2B5EF4-FFF2-40B4-BE49-F238E27FC236}">
                <a16:creationId xmlns:a16="http://schemas.microsoft.com/office/drawing/2014/main" xmlns="" id="{56A06FFD-9E52-4C37-90BE-247CA7D690B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1" name="Rounded Rectangle 35">
            <a:extLst>
              <a:ext uri="{FF2B5EF4-FFF2-40B4-BE49-F238E27FC236}">
                <a16:creationId xmlns:a16="http://schemas.microsoft.com/office/drawing/2014/main" xmlns="" id="{6B14DD12-F558-4EC2-B2CB-6A6DD1812AF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2" name="Rounded Rectangle 36">
            <a:extLst>
              <a:ext uri="{FF2B5EF4-FFF2-40B4-BE49-F238E27FC236}">
                <a16:creationId xmlns:a16="http://schemas.microsoft.com/office/drawing/2014/main" xmlns="" id="{5463E92F-D2AA-40F7-9F08-9E3F7D26B65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3" name="Rounded Rectangle 37">
            <a:extLst>
              <a:ext uri="{FF2B5EF4-FFF2-40B4-BE49-F238E27FC236}">
                <a16:creationId xmlns:a16="http://schemas.microsoft.com/office/drawing/2014/main" xmlns="" id="{FC40233B-08EA-40C5-A4DA-2B6F37702BE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4" name="Rounded Rectangle 38">
            <a:extLst>
              <a:ext uri="{FF2B5EF4-FFF2-40B4-BE49-F238E27FC236}">
                <a16:creationId xmlns:a16="http://schemas.microsoft.com/office/drawing/2014/main" xmlns="" id="{CA7E74AD-413A-46CD-8C03-85766C072A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5" name="Rounded Rectangle 39">
            <a:extLst>
              <a:ext uri="{FF2B5EF4-FFF2-40B4-BE49-F238E27FC236}">
                <a16:creationId xmlns:a16="http://schemas.microsoft.com/office/drawing/2014/main" xmlns="" id="{9706DED5-11B4-4F39-9445-FE80815DD9B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6" name="Rounded Rectangle 40">
            <a:extLst>
              <a:ext uri="{FF2B5EF4-FFF2-40B4-BE49-F238E27FC236}">
                <a16:creationId xmlns:a16="http://schemas.microsoft.com/office/drawing/2014/main" xmlns="" id="{7E1CACBE-074F-4FD1-BFD0-48BD98FFBFB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7" name="Rounded Rectangle 41">
            <a:extLst>
              <a:ext uri="{FF2B5EF4-FFF2-40B4-BE49-F238E27FC236}">
                <a16:creationId xmlns:a16="http://schemas.microsoft.com/office/drawing/2014/main" xmlns="" id="{97DE3244-5416-4B97-8FC1-22CB27EC8D2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78" name="Rounded Rectangle 42">
            <a:extLst>
              <a:ext uri="{FF2B5EF4-FFF2-40B4-BE49-F238E27FC236}">
                <a16:creationId xmlns:a16="http://schemas.microsoft.com/office/drawing/2014/main" xmlns="" id="{500EB802-CE4E-45C3-B2D5-F0326EFDFB1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79" name="Rounded Rectangle 43">
            <a:extLst>
              <a:ext uri="{FF2B5EF4-FFF2-40B4-BE49-F238E27FC236}">
                <a16:creationId xmlns:a16="http://schemas.microsoft.com/office/drawing/2014/main" xmlns="" id="{3E806B54-CCE9-4DDF-8474-C5C8AA5EF4E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80" name="Rounded Rectangle 44">
            <a:extLst>
              <a:ext uri="{FF2B5EF4-FFF2-40B4-BE49-F238E27FC236}">
                <a16:creationId xmlns:a16="http://schemas.microsoft.com/office/drawing/2014/main" xmlns="" id="{A59F94B8-0969-45E8-80F6-49F391529F3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1" name="Rounded Rectangle 45">
            <a:extLst>
              <a:ext uri="{FF2B5EF4-FFF2-40B4-BE49-F238E27FC236}">
                <a16:creationId xmlns:a16="http://schemas.microsoft.com/office/drawing/2014/main" xmlns="" id="{E29DA67A-BC9A-457C-9B59-83D2F1C22EE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2" name="Rounded Rectangle 46">
            <a:extLst>
              <a:ext uri="{FF2B5EF4-FFF2-40B4-BE49-F238E27FC236}">
                <a16:creationId xmlns:a16="http://schemas.microsoft.com/office/drawing/2014/main" xmlns="" id="{2DA9834A-FD05-4FCA-970F-8247723006A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3" name="Rounded Rectangle 47">
            <a:extLst>
              <a:ext uri="{FF2B5EF4-FFF2-40B4-BE49-F238E27FC236}">
                <a16:creationId xmlns:a16="http://schemas.microsoft.com/office/drawing/2014/main" xmlns="" id="{B20B2FE7-CB88-4D63-ADC8-9B65D615EBA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4" name="Rounded Rectangle 48">
            <a:extLst>
              <a:ext uri="{FF2B5EF4-FFF2-40B4-BE49-F238E27FC236}">
                <a16:creationId xmlns:a16="http://schemas.microsoft.com/office/drawing/2014/main" xmlns="" id="{B9D4425D-6B82-4699-80E8-801A999F90F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5" name="Rounded Rectangle 49">
            <a:extLst>
              <a:ext uri="{FF2B5EF4-FFF2-40B4-BE49-F238E27FC236}">
                <a16:creationId xmlns:a16="http://schemas.microsoft.com/office/drawing/2014/main" xmlns="" id="{464EEE47-D95D-4920-BD7D-5E2F096B9B0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6" name="Rounded Rectangle 50">
            <a:extLst>
              <a:ext uri="{FF2B5EF4-FFF2-40B4-BE49-F238E27FC236}">
                <a16:creationId xmlns:a16="http://schemas.microsoft.com/office/drawing/2014/main" xmlns="" id="{DD888B9E-1199-4718-8640-FE905D9DA9B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7" name="Rounded Rectangle 51">
            <a:extLst>
              <a:ext uri="{FF2B5EF4-FFF2-40B4-BE49-F238E27FC236}">
                <a16:creationId xmlns:a16="http://schemas.microsoft.com/office/drawing/2014/main" xmlns="" id="{0F3F3BC3-9430-468B-A288-DBA1FA6D811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88" name="Rounded Rectangle 52">
            <a:extLst>
              <a:ext uri="{FF2B5EF4-FFF2-40B4-BE49-F238E27FC236}">
                <a16:creationId xmlns:a16="http://schemas.microsoft.com/office/drawing/2014/main" xmlns="" id="{7494142E-A1BE-4511-811E-E21196115E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89" name="Rounded Rectangle 53">
            <a:extLst>
              <a:ext uri="{FF2B5EF4-FFF2-40B4-BE49-F238E27FC236}">
                <a16:creationId xmlns:a16="http://schemas.microsoft.com/office/drawing/2014/main" xmlns="" id="{4AAC1AFB-9A28-45CA-B48F-CF76F0257F0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90" name="Rounded Rectangle 54">
            <a:extLst>
              <a:ext uri="{FF2B5EF4-FFF2-40B4-BE49-F238E27FC236}">
                <a16:creationId xmlns:a16="http://schemas.microsoft.com/office/drawing/2014/main" xmlns="" id="{36FDC416-8304-4FF9-A2C8-1F6DC9B16A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1" name="Rounded Rectangle 55">
            <a:extLst>
              <a:ext uri="{FF2B5EF4-FFF2-40B4-BE49-F238E27FC236}">
                <a16:creationId xmlns:a16="http://schemas.microsoft.com/office/drawing/2014/main" xmlns="" id="{133F6410-0A16-4D4D-ACE2-B4DE05C15E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2" name="Rounded Rectangle 56">
            <a:extLst>
              <a:ext uri="{FF2B5EF4-FFF2-40B4-BE49-F238E27FC236}">
                <a16:creationId xmlns:a16="http://schemas.microsoft.com/office/drawing/2014/main" xmlns="" id="{C1F28D33-DCFF-4BA1-8FEE-0334819A9EA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3" name="Rounded Rectangle 57">
            <a:extLst>
              <a:ext uri="{FF2B5EF4-FFF2-40B4-BE49-F238E27FC236}">
                <a16:creationId xmlns:a16="http://schemas.microsoft.com/office/drawing/2014/main" xmlns="" id="{2B73DE1F-D1D4-404A-8BE7-FE7EC5BCE7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4" name="Rounded Rectangle 58">
            <a:extLst>
              <a:ext uri="{FF2B5EF4-FFF2-40B4-BE49-F238E27FC236}">
                <a16:creationId xmlns:a16="http://schemas.microsoft.com/office/drawing/2014/main" xmlns="" id="{F5A96D1D-0D95-4AED-A8AF-8C90D2F2233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5" name="Rounded Rectangle 59">
            <a:extLst>
              <a:ext uri="{FF2B5EF4-FFF2-40B4-BE49-F238E27FC236}">
                <a16:creationId xmlns:a16="http://schemas.microsoft.com/office/drawing/2014/main" xmlns="" id="{21CE6281-1BDC-420F-B226-100A4FC1E18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6" name="Rounded Rectangle 60">
            <a:extLst>
              <a:ext uri="{FF2B5EF4-FFF2-40B4-BE49-F238E27FC236}">
                <a16:creationId xmlns:a16="http://schemas.microsoft.com/office/drawing/2014/main" xmlns="" id="{5AE1C417-FB7C-41C6-B9ED-50BF6331B91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7" name="Rounded Rectangle 61">
            <a:extLst>
              <a:ext uri="{FF2B5EF4-FFF2-40B4-BE49-F238E27FC236}">
                <a16:creationId xmlns:a16="http://schemas.microsoft.com/office/drawing/2014/main" xmlns="" id="{54D52A83-6C7A-4EFE-AA6D-4CB9E364355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graphicFrame>
        <p:nvGraphicFramePr>
          <p:cNvPr id="5" name="Object 4"/>
          <p:cNvGraphicFramePr>
            <a:graphicFrameLocks noChangeAspect="1"/>
          </p:cNvGraphicFramePr>
          <p:nvPr>
            <p:extLst>
              <p:ext uri="{D42A27DB-BD31-4B8C-83A1-F6EECF244321}">
                <p14:modId xmlns:p14="http://schemas.microsoft.com/office/powerpoint/2010/main" val="2221170706"/>
              </p:ext>
            </p:extLst>
          </p:nvPr>
        </p:nvGraphicFramePr>
        <p:xfrm>
          <a:off x="3198197" y="6060425"/>
          <a:ext cx="762000" cy="317500"/>
        </p:xfrm>
        <a:graphic>
          <a:graphicData uri="http://schemas.openxmlformats.org/presentationml/2006/ole">
            <mc:AlternateContent xmlns:mc="http://schemas.openxmlformats.org/markup-compatibility/2006">
              <mc:Choice xmlns:v="urn:schemas-microsoft-com:vml" Requires="v">
                <p:oleObj spid="_x0000_s8194" name="Equation" r:id="rId13" imgW="761760" imgH="317160" progId="Equation.DSMT4">
                  <p:embed/>
                </p:oleObj>
              </mc:Choice>
              <mc:Fallback>
                <p:oleObj name="Equation" r:id="rId13" imgW="761760" imgH="317160" progId="Equation.DSMT4">
                  <p:embed/>
                  <p:pic>
                    <p:nvPicPr>
                      <p:cNvPr id="0" name=""/>
                      <p:cNvPicPr>
                        <a:picLocks noChangeAspect="1" noChangeArrowheads="1"/>
                      </p:cNvPicPr>
                      <p:nvPr/>
                    </p:nvPicPr>
                    <p:blipFill>
                      <a:blip r:embed="rId14"/>
                      <a:srcRect/>
                      <a:stretch>
                        <a:fillRect/>
                      </a:stretch>
                    </p:blipFill>
                    <p:spPr bwMode="auto">
                      <a:xfrm>
                        <a:off x="3198197" y="6060425"/>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4217840"/>
              </p:ext>
            </p:extLst>
          </p:nvPr>
        </p:nvGraphicFramePr>
        <p:xfrm>
          <a:off x="8234766" y="6101730"/>
          <a:ext cx="762000" cy="317500"/>
        </p:xfrm>
        <a:graphic>
          <a:graphicData uri="http://schemas.openxmlformats.org/presentationml/2006/ole">
            <mc:AlternateContent xmlns:mc="http://schemas.openxmlformats.org/markup-compatibility/2006">
              <mc:Choice xmlns:v="urn:schemas-microsoft-com:vml" Requires="v">
                <p:oleObj spid="_x0000_s8195" name="Equation" r:id="rId15" imgW="761760" imgH="317160" progId="Equation.DSMT4">
                  <p:embed/>
                </p:oleObj>
              </mc:Choice>
              <mc:Fallback>
                <p:oleObj name="Equation" r:id="rId15" imgW="761760" imgH="317160" progId="Equation.DSMT4">
                  <p:embed/>
                  <p:pic>
                    <p:nvPicPr>
                      <p:cNvPr id="0" name=""/>
                      <p:cNvPicPr>
                        <a:picLocks noChangeAspect="1" noChangeArrowheads="1"/>
                      </p:cNvPicPr>
                      <p:nvPr/>
                    </p:nvPicPr>
                    <p:blipFill>
                      <a:blip r:embed="rId16"/>
                      <a:srcRect/>
                      <a:stretch>
                        <a:fillRect/>
                      </a:stretch>
                    </p:blipFill>
                    <p:spPr bwMode="auto">
                      <a:xfrm>
                        <a:off x="8234766" y="6101730"/>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12724360"/>
              </p:ext>
            </p:extLst>
          </p:nvPr>
        </p:nvGraphicFramePr>
        <p:xfrm>
          <a:off x="3188648" y="5238469"/>
          <a:ext cx="762000" cy="317500"/>
        </p:xfrm>
        <a:graphic>
          <a:graphicData uri="http://schemas.openxmlformats.org/presentationml/2006/ole">
            <mc:AlternateContent xmlns:mc="http://schemas.openxmlformats.org/markup-compatibility/2006">
              <mc:Choice xmlns:v="urn:schemas-microsoft-com:vml" Requires="v">
                <p:oleObj spid="_x0000_s8196" name="Equation" r:id="rId17" imgW="761760" imgH="317160" progId="Equation.DSMT4">
                  <p:embed/>
                </p:oleObj>
              </mc:Choice>
              <mc:Fallback>
                <p:oleObj name="Equation" r:id="rId17" imgW="761760" imgH="317160" progId="Equation.DSMT4">
                  <p:embed/>
                  <p:pic>
                    <p:nvPicPr>
                      <p:cNvPr id="0" name=""/>
                      <p:cNvPicPr>
                        <a:picLocks noChangeAspect="1" noChangeArrowheads="1"/>
                      </p:cNvPicPr>
                      <p:nvPr/>
                    </p:nvPicPr>
                    <p:blipFill>
                      <a:blip r:embed="rId18"/>
                      <a:srcRect/>
                      <a:stretch>
                        <a:fillRect/>
                      </a:stretch>
                    </p:blipFill>
                    <p:spPr bwMode="auto">
                      <a:xfrm>
                        <a:off x="3188648" y="5238469"/>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32641115"/>
              </p:ext>
            </p:extLst>
          </p:nvPr>
        </p:nvGraphicFramePr>
        <p:xfrm>
          <a:off x="8266644" y="5197164"/>
          <a:ext cx="762000" cy="317500"/>
        </p:xfrm>
        <a:graphic>
          <a:graphicData uri="http://schemas.openxmlformats.org/presentationml/2006/ole">
            <mc:AlternateContent xmlns:mc="http://schemas.openxmlformats.org/markup-compatibility/2006">
              <mc:Choice xmlns:v="urn:schemas-microsoft-com:vml" Requires="v">
                <p:oleObj spid="_x0000_s8197" name="Equation" r:id="rId19" imgW="761760" imgH="317160" progId="Equation.DSMT4">
                  <p:embed/>
                </p:oleObj>
              </mc:Choice>
              <mc:Fallback>
                <p:oleObj name="Equation" r:id="rId19" imgW="761760" imgH="317160" progId="Equation.DSMT4">
                  <p:embed/>
                  <p:pic>
                    <p:nvPicPr>
                      <p:cNvPr id="0" name=""/>
                      <p:cNvPicPr>
                        <a:picLocks noChangeAspect="1" noChangeArrowheads="1"/>
                      </p:cNvPicPr>
                      <p:nvPr/>
                    </p:nvPicPr>
                    <p:blipFill>
                      <a:blip r:embed="rId20"/>
                      <a:srcRect/>
                      <a:stretch>
                        <a:fillRect/>
                      </a:stretch>
                    </p:blipFill>
                    <p:spPr bwMode="auto">
                      <a:xfrm>
                        <a:off x="8266644" y="5197164"/>
                        <a:ext cx="762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1768967" y="4026202"/>
                <a:ext cx="8257389" cy="575799"/>
              </a:xfrm>
              <a:prstGeom prst="rect">
                <a:avLst/>
              </a:prstGeom>
            </p:spPr>
            <p:txBody>
              <a:bodyPr wrap="none">
                <a:spAutoFit/>
              </a:bodyPr>
              <a:lstStyle/>
              <a:p>
                <a:r>
                  <a:rPr lang="en-US" sz="2800" b="1">
                    <a:solidFill>
                      <a:schemeClr val="bg1"/>
                    </a:solidFill>
                    <a:latin typeface="Times New Roman" pitchFamily="18" charset="0"/>
                    <a:cs typeface="Times New Roman" pitchFamily="18" charset="0"/>
                  </a:rPr>
                  <a:t>Câu 4</a:t>
                </a:r>
                <a:r>
                  <a:rPr lang="en-US" sz="2800" b="1" i="1">
                    <a:solidFill>
                      <a:schemeClr val="bg1"/>
                    </a:solidFill>
                    <a:latin typeface="Times New Roman" pitchFamily="18" charset="0"/>
                    <a:cs typeface="Times New Roman" pitchFamily="18" charset="0"/>
                  </a:rPr>
                  <a:t>.</a:t>
                </a:r>
                <a:r>
                  <a:rPr lang="en-US" sz="2800">
                    <a:solidFill>
                      <a:schemeClr val="bg1"/>
                    </a:solidFill>
                    <a:latin typeface="Times New Roman" pitchFamily="18" charset="0"/>
                    <a:cs typeface="Times New Roman" pitchFamily="18" charset="0"/>
                  </a:rPr>
                  <a:t> Cho </a:t>
                </a:r>
                <a14:m>
                  <m:oMath xmlns:m="http://schemas.openxmlformats.org/officeDocument/2006/math">
                    <m:r>
                      <m:rPr>
                        <m:nor/>
                      </m:rPr>
                      <a:rPr lang="en-US" sz="2800" i="1">
                        <a:solidFill>
                          <a:schemeClr val="bg1"/>
                        </a:solidFill>
                        <a:latin typeface="Times New Roman" pitchFamily="18" charset="0"/>
                        <a:cs typeface="Times New Roman" pitchFamily="18" charset="0"/>
                      </a:rPr>
                      <m:t>c</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2019</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1">
                        <a:solidFill>
                          <a:schemeClr val="bg1"/>
                        </a:solidFill>
                        <a:latin typeface="Times New Roman" pitchFamily="18" charset="0"/>
                        <a:cs typeface="Times New Roman" pitchFamily="18" charset="0"/>
                      </a:rPr>
                      <m:t>d</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2019</m:t>
                    </m:r>
                  </m:oMath>
                </a14:m>
                <a:r>
                  <a:rPr lang="en-US" sz="2800">
                    <a:solidFill>
                      <a:schemeClr val="bg1"/>
                    </a:solidFill>
                    <a:latin typeface="Times New Roman" pitchFamily="18" charset="0"/>
                    <a:cs typeface="Times New Roman" pitchFamily="18" charset="0"/>
                  </a:rPr>
                  <a:t>. So sánh </a:t>
                </a:r>
                <a14:m>
                  <m:oMath xmlns:m="http://schemas.openxmlformats.org/officeDocument/2006/math">
                    <m:r>
                      <a:rPr lang="en-US" sz="2800" i="1">
                        <a:solidFill>
                          <a:schemeClr val="bg1"/>
                        </a:solidFill>
                        <a:latin typeface="Cambria Math"/>
                      </a:rPr>
                      <m:t>𝑐</m:t>
                    </m:r>
                  </m:oMath>
                </a14:m>
                <a:r>
                  <a:rPr lang="en-US" sz="2800">
                    <a:solidFill>
                      <a:schemeClr val="bg1"/>
                    </a:solidFill>
                    <a:latin typeface="Times New Roman" pitchFamily="18" charset="0"/>
                    <a:cs typeface="Times New Roman" pitchFamily="18" charset="0"/>
                  </a:rPr>
                  <a:t> và </a:t>
                </a:r>
                <a14:m>
                  <m:oMath xmlns:m="http://schemas.openxmlformats.org/officeDocument/2006/math">
                    <m:r>
                      <a:rPr lang="en-US" sz="2800" i="1">
                        <a:solidFill>
                          <a:schemeClr val="bg1"/>
                        </a:solidFill>
                        <a:latin typeface="Cambria Math"/>
                      </a:rPr>
                      <m:t>𝑑</m:t>
                    </m:r>
                  </m:oMath>
                </a14:m>
                <a:r>
                  <a:rPr lang="en-US" sz="2800">
                    <a:solidFill>
                      <a:schemeClr val="bg1"/>
                    </a:solidFill>
                    <a:latin typeface="Times New Roman" pitchFamily="18" charset="0"/>
                    <a:cs typeface="Times New Roman" pitchFamily="18" charset="0"/>
                  </a:rPr>
                  <a:t> ta được:</a:t>
                </a:r>
                <a:endParaRPr lang="en-US" sz="2800">
                  <a:solidFill>
                    <a:schemeClr val="bg1"/>
                  </a:solidFill>
                  <a:effectLst/>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68967" y="4026202"/>
                <a:ext cx="8257389" cy="575799"/>
              </a:xfrm>
              <a:prstGeom prst="rect">
                <a:avLst/>
              </a:prstGeom>
              <a:blipFill rotWithShape="1">
                <a:blip r:embed="rId21"/>
                <a:stretch>
                  <a:fillRect l="-1476" t="-1053" r="-517" b="-28421"/>
                </a:stretch>
              </a:blipFill>
            </p:spPr>
            <p:txBody>
              <a:bodyPr/>
              <a:lstStyle/>
              <a:p>
                <a:r>
                  <a:rPr lang="en-US">
                    <a:noFill/>
                  </a:rPr>
                  <a:t> </a:t>
                </a:r>
              </a:p>
            </p:txBody>
          </p:sp>
        </mc:Fallback>
      </mc:AlternateContent>
    </p:spTree>
    <p:extLst>
      <p:ext uri="{BB962C8B-B14F-4D97-AF65-F5344CB8AC3E}">
        <p14:creationId xmlns:p14="http://schemas.microsoft.com/office/powerpoint/2010/main" val="405405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28"/>
                                        </p:tgtEl>
                                        <p:attrNameLst>
                                          <p:attrName>style.visibility</p:attrName>
                                        </p:attrNameLst>
                                      </p:cBhvr>
                                      <p:to>
                                        <p:strVal val="visible"/>
                                      </p:to>
                                    </p:set>
                                  </p:child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29"/>
                                        </p:tgtEl>
                                        <p:attrNameLst>
                                          <p:attrName>style.visibility</p:attrName>
                                        </p:attrNameLst>
                                      </p:cBhvr>
                                      <p:to>
                                        <p:strVal val="visible"/>
                                      </p:to>
                                    </p:set>
                                  </p:child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30"/>
                                        </p:tgtEl>
                                        <p:attrNameLst>
                                          <p:attrName>style.visibility</p:attrName>
                                        </p:attrNameLst>
                                      </p:cBhvr>
                                      <p:to>
                                        <p:strVal val="visible"/>
                                      </p:to>
                                    </p:set>
                                  </p:child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35"/>
                                        </p:tgtEl>
                                        <p:attrNameLst>
                                          <p:attrName>style.visibility</p:attrName>
                                        </p:attrNameLst>
                                      </p:cBhvr>
                                      <p:to>
                                        <p:strVal val="visible"/>
                                      </p:to>
                                    </p:set>
                                  </p:child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36"/>
                                        </p:tgtEl>
                                        <p:attrNameLst>
                                          <p:attrName>style.visibility</p:attrName>
                                        </p:attrNameLst>
                                      </p:cBhvr>
                                      <p:to>
                                        <p:strVal val="visible"/>
                                      </p:to>
                                    </p:set>
                                  </p:child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42"/>
                                        </p:tgtEl>
                                        <p:attrNameLst>
                                          <p:attrName>style.visibility</p:attrName>
                                        </p:attrNameLst>
                                      </p:cBhvr>
                                      <p:to>
                                        <p:strVal val="visible"/>
                                      </p:to>
                                    </p:set>
                                  </p:child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43"/>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44"/>
                                        </p:tgtEl>
                                        <p:attrNameLst>
                                          <p:attrName>style.visibility</p:attrName>
                                        </p:attrNameLst>
                                      </p:cBhvr>
                                      <p:to>
                                        <p:strVal val="visible"/>
                                      </p:to>
                                    </p:set>
                                  </p:child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46"/>
                                        </p:tgtEl>
                                        <p:attrNameLst>
                                          <p:attrName>style.visibility</p:attrName>
                                        </p:attrNameLst>
                                      </p:cBhvr>
                                      <p:to>
                                        <p:strVal val="visible"/>
                                      </p:to>
                                    </p:set>
                                  </p:child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47"/>
                                        </p:tgtEl>
                                        <p:attrNameLst>
                                          <p:attrName>style.visibility</p:attrName>
                                        </p:attrNameLst>
                                      </p:cBhvr>
                                      <p:to>
                                        <p:strVal val="visible"/>
                                      </p:to>
                                    </p:set>
                                  </p:child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48"/>
                                        </p:tgtEl>
                                        <p:attrNameLst>
                                          <p:attrName>style.visibility</p:attrName>
                                        </p:attrNameLst>
                                      </p:cBhvr>
                                      <p:to>
                                        <p:strVal val="visible"/>
                                      </p:to>
                                    </p:set>
                                  </p:child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49"/>
                                        </p:tgtEl>
                                        <p:attrNameLst>
                                          <p:attrName>style.visibility</p:attrName>
                                        </p:attrNameLst>
                                      </p:cBhvr>
                                      <p:to>
                                        <p:strVal val="visible"/>
                                      </p:to>
                                    </p:set>
                                  </p:child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50"/>
                                        </p:tgtEl>
                                        <p:attrNameLst>
                                          <p:attrName>style.visibility</p:attrName>
                                        </p:attrNameLst>
                                      </p:cBhvr>
                                      <p:to>
                                        <p:strVal val="visible"/>
                                      </p:to>
                                    </p:set>
                                  </p:child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51"/>
                                        </p:tgtEl>
                                        <p:attrNameLst>
                                          <p:attrName>style.visibility</p:attrName>
                                        </p:attrNameLst>
                                      </p:cBhvr>
                                      <p:to>
                                        <p:strVal val="visible"/>
                                      </p:to>
                                    </p:set>
                                  </p:child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52"/>
                                        </p:tgtEl>
                                        <p:attrNameLst>
                                          <p:attrName>style.visibility</p:attrName>
                                        </p:attrNameLst>
                                      </p:cBhvr>
                                      <p:to>
                                        <p:strVal val="visible"/>
                                      </p:to>
                                    </p:set>
                                  </p:child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53"/>
                                        </p:tgtEl>
                                        <p:attrNameLst>
                                          <p:attrName>style.visibility</p:attrName>
                                        </p:attrNameLst>
                                      </p:cBhvr>
                                      <p:to>
                                        <p:strVal val="visible"/>
                                      </p:to>
                                    </p:set>
                                  </p:child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54"/>
                                        </p:tgtEl>
                                        <p:attrNameLst>
                                          <p:attrName>style.visibility</p:attrName>
                                        </p:attrNameLst>
                                      </p:cBhvr>
                                      <p:to>
                                        <p:strVal val="visible"/>
                                      </p:to>
                                    </p:set>
                                  </p:child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55"/>
                                        </p:tgtEl>
                                        <p:attrNameLst>
                                          <p:attrName>style.visibility</p:attrName>
                                        </p:attrNameLst>
                                      </p:cBhvr>
                                      <p:to>
                                        <p:strVal val="visible"/>
                                      </p:to>
                                    </p:set>
                                  </p:child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56"/>
                                        </p:tgtEl>
                                        <p:attrNameLst>
                                          <p:attrName>style.visibility</p:attrName>
                                        </p:attrNameLst>
                                      </p:cBhvr>
                                      <p:to>
                                        <p:strVal val="visible"/>
                                      </p:to>
                                    </p:set>
                                  </p:child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57"/>
                                        </p:tgtEl>
                                        <p:attrNameLst>
                                          <p:attrName>style.visibility</p:attrName>
                                        </p:attrNameLst>
                                      </p:cBhvr>
                                      <p:to>
                                        <p:strVal val="visible"/>
                                      </p:to>
                                    </p:set>
                                  </p:child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58"/>
                                        </p:tgtEl>
                                        <p:attrNameLst>
                                          <p:attrName>style.visibility</p:attrName>
                                        </p:attrNameLst>
                                      </p:cBhvr>
                                      <p:to>
                                        <p:strVal val="visible"/>
                                      </p:to>
                                    </p:set>
                                  </p:child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59"/>
                                        </p:tgtEl>
                                        <p:attrNameLst>
                                          <p:attrName>style.visibility</p:attrName>
                                        </p:attrNameLst>
                                      </p:cBhvr>
                                      <p:to>
                                        <p:strVal val="visible"/>
                                      </p:to>
                                    </p:set>
                                  </p:child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60"/>
                                        </p:tgtEl>
                                        <p:attrNameLst>
                                          <p:attrName>style.visibility</p:attrName>
                                        </p:attrNameLst>
                                      </p:cBhvr>
                                      <p:to>
                                        <p:strVal val="visible"/>
                                      </p:to>
                                    </p:set>
                                  </p:child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61"/>
                                        </p:tgtEl>
                                        <p:attrNameLst>
                                          <p:attrName>style.visibility</p:attrName>
                                        </p:attrNameLst>
                                      </p:cBhvr>
                                      <p:to>
                                        <p:strVal val="visible"/>
                                      </p:to>
                                    </p:set>
                                  </p:child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62"/>
                                        </p:tgtEl>
                                        <p:attrNameLst>
                                          <p:attrName>style.visibility</p:attrName>
                                        </p:attrNameLst>
                                      </p:cBhvr>
                                      <p:to>
                                        <p:strVal val="visible"/>
                                      </p:to>
                                    </p:set>
                                  </p:child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63"/>
                                        </p:tgtEl>
                                        <p:attrNameLst>
                                          <p:attrName>style.visibility</p:attrName>
                                        </p:attrNameLst>
                                      </p:cBhvr>
                                      <p:to>
                                        <p:strVal val="visible"/>
                                      </p:to>
                                    </p:set>
                                  </p:child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64"/>
                                        </p:tgtEl>
                                        <p:attrNameLst>
                                          <p:attrName>style.visibility</p:attrName>
                                        </p:attrNameLst>
                                      </p:cBhvr>
                                      <p:to>
                                        <p:strVal val="visible"/>
                                      </p:to>
                                    </p:set>
                                  </p:child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65"/>
                                        </p:tgtEl>
                                        <p:attrNameLst>
                                          <p:attrName>style.visibility</p:attrName>
                                        </p:attrNameLst>
                                      </p:cBhvr>
                                      <p:to>
                                        <p:strVal val="visible"/>
                                      </p:to>
                                    </p:set>
                                  </p:child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66"/>
                                        </p:tgtEl>
                                        <p:attrNameLst>
                                          <p:attrName>style.visibility</p:attrName>
                                        </p:attrNameLst>
                                      </p:cBhvr>
                                      <p:to>
                                        <p:strVal val="visible"/>
                                      </p:to>
                                    </p:set>
                                  </p:child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67"/>
                                        </p:tgtEl>
                                        <p:attrNameLst>
                                          <p:attrName>style.visibility</p:attrName>
                                        </p:attrNameLst>
                                      </p:cBhvr>
                                      <p:to>
                                        <p:strVal val="visible"/>
                                      </p:to>
                                    </p:set>
                                  </p:child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68"/>
                                        </p:tgtEl>
                                        <p:attrNameLst>
                                          <p:attrName>style.visibility</p:attrName>
                                        </p:attrNameLst>
                                      </p:cBhvr>
                                      <p:to>
                                        <p:strVal val="visible"/>
                                      </p:to>
                                    </p:set>
                                  </p:child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69"/>
                                        </p:tgtEl>
                                        <p:attrNameLst>
                                          <p:attrName>style.visibility</p:attrName>
                                        </p:attrNameLst>
                                      </p:cBhvr>
                                      <p:to>
                                        <p:strVal val="visible"/>
                                      </p:to>
                                    </p:set>
                                  </p:child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70"/>
                                        </p:tgtEl>
                                        <p:attrNameLst>
                                          <p:attrName>style.visibility</p:attrName>
                                        </p:attrNameLst>
                                      </p:cBhvr>
                                      <p:to>
                                        <p:strVal val="visible"/>
                                      </p:to>
                                    </p:set>
                                  </p:child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71"/>
                                        </p:tgtEl>
                                        <p:attrNameLst>
                                          <p:attrName>style.visibility</p:attrName>
                                        </p:attrNameLst>
                                      </p:cBhvr>
                                      <p:to>
                                        <p:strVal val="visible"/>
                                      </p:to>
                                    </p:set>
                                  </p:child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72"/>
                                        </p:tgtEl>
                                        <p:attrNameLst>
                                          <p:attrName>style.visibility</p:attrName>
                                        </p:attrNameLst>
                                      </p:cBhvr>
                                      <p:to>
                                        <p:strVal val="visible"/>
                                      </p:to>
                                    </p:set>
                                  </p:child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73"/>
                                        </p:tgtEl>
                                        <p:attrNameLst>
                                          <p:attrName>style.visibility</p:attrName>
                                        </p:attrNameLst>
                                      </p:cBhvr>
                                      <p:to>
                                        <p:strVal val="visible"/>
                                      </p:to>
                                    </p:set>
                                  </p:child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74"/>
                                        </p:tgtEl>
                                        <p:attrNameLst>
                                          <p:attrName>style.visibility</p:attrName>
                                        </p:attrNameLst>
                                      </p:cBhvr>
                                      <p:to>
                                        <p:strVal val="visible"/>
                                      </p:to>
                                    </p:set>
                                  </p:child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75"/>
                                        </p:tgtEl>
                                        <p:attrNameLst>
                                          <p:attrName>style.visibility</p:attrName>
                                        </p:attrNameLst>
                                      </p:cBhvr>
                                      <p:to>
                                        <p:strVal val="visible"/>
                                      </p:to>
                                    </p:set>
                                  </p:child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76"/>
                                        </p:tgtEl>
                                        <p:attrNameLst>
                                          <p:attrName>style.visibility</p:attrName>
                                        </p:attrNameLst>
                                      </p:cBhvr>
                                      <p:to>
                                        <p:strVal val="visible"/>
                                      </p:to>
                                    </p:set>
                                  </p:child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77"/>
                                        </p:tgtEl>
                                        <p:attrNameLst>
                                          <p:attrName>style.visibility</p:attrName>
                                        </p:attrNameLst>
                                      </p:cBhvr>
                                      <p:to>
                                        <p:strVal val="visible"/>
                                      </p:to>
                                    </p:set>
                                  </p:child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78"/>
                                        </p:tgtEl>
                                        <p:attrNameLst>
                                          <p:attrName>style.visibility</p:attrName>
                                        </p:attrNameLst>
                                      </p:cBhvr>
                                      <p:to>
                                        <p:strVal val="visible"/>
                                      </p:to>
                                    </p:set>
                                  </p:child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79"/>
                                        </p:tgtEl>
                                        <p:attrNameLst>
                                          <p:attrName>style.visibility</p:attrName>
                                        </p:attrNameLst>
                                      </p:cBhvr>
                                      <p:to>
                                        <p:strVal val="visible"/>
                                      </p:to>
                                    </p:set>
                                  </p:child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80"/>
                                        </p:tgtEl>
                                        <p:attrNameLst>
                                          <p:attrName>style.visibility</p:attrName>
                                        </p:attrNameLst>
                                      </p:cBhvr>
                                      <p:to>
                                        <p:strVal val="visible"/>
                                      </p:to>
                                    </p:set>
                                  </p:child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81"/>
                                        </p:tgtEl>
                                        <p:attrNameLst>
                                          <p:attrName>style.visibility</p:attrName>
                                        </p:attrNameLst>
                                      </p:cBhvr>
                                      <p:to>
                                        <p:strVal val="visible"/>
                                      </p:to>
                                    </p:set>
                                  </p:child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82"/>
                                        </p:tgtEl>
                                        <p:attrNameLst>
                                          <p:attrName>style.visibility</p:attrName>
                                        </p:attrNameLst>
                                      </p:cBhvr>
                                      <p:to>
                                        <p:strVal val="visible"/>
                                      </p:to>
                                    </p:set>
                                  </p:child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83"/>
                                        </p:tgtEl>
                                        <p:attrNameLst>
                                          <p:attrName>style.visibility</p:attrName>
                                        </p:attrNameLst>
                                      </p:cBhvr>
                                      <p:to>
                                        <p:strVal val="visible"/>
                                      </p:to>
                                    </p:set>
                                  </p:child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84"/>
                                        </p:tgtEl>
                                        <p:attrNameLst>
                                          <p:attrName>style.visibility</p:attrName>
                                        </p:attrNameLst>
                                      </p:cBhvr>
                                      <p:to>
                                        <p:strVal val="visible"/>
                                      </p:to>
                                    </p:set>
                                  </p:child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85"/>
                                        </p:tgtEl>
                                        <p:attrNameLst>
                                          <p:attrName>style.visibility</p:attrName>
                                        </p:attrNameLst>
                                      </p:cBhvr>
                                      <p:to>
                                        <p:strVal val="visible"/>
                                      </p:to>
                                    </p:set>
                                  </p:child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86"/>
                                        </p:tgtEl>
                                        <p:attrNameLst>
                                          <p:attrName>style.visibility</p:attrName>
                                        </p:attrNameLst>
                                      </p:cBhvr>
                                      <p:to>
                                        <p:strVal val="visible"/>
                                      </p:to>
                                    </p:set>
                                  </p:child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87"/>
                                        </p:tgtEl>
                                        <p:attrNameLst>
                                          <p:attrName>style.visibility</p:attrName>
                                        </p:attrNameLst>
                                      </p:cBhvr>
                                      <p:to>
                                        <p:strVal val="visible"/>
                                      </p:to>
                                    </p:set>
                                  </p:child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88"/>
                                        </p:tgtEl>
                                        <p:attrNameLst>
                                          <p:attrName>style.visibility</p:attrName>
                                        </p:attrNameLst>
                                      </p:cBhvr>
                                      <p:to>
                                        <p:strVal val="visible"/>
                                      </p:to>
                                    </p:set>
                                  </p:child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89"/>
                                        </p:tgtEl>
                                        <p:attrNameLst>
                                          <p:attrName>style.visibility</p:attrName>
                                        </p:attrNameLst>
                                      </p:cBhvr>
                                      <p:to>
                                        <p:strVal val="visible"/>
                                      </p:to>
                                    </p:set>
                                  </p:child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90"/>
                                        </p:tgtEl>
                                        <p:attrNameLst>
                                          <p:attrName>style.visibility</p:attrName>
                                        </p:attrNameLst>
                                      </p:cBhvr>
                                      <p:to>
                                        <p:strVal val="visible"/>
                                      </p:to>
                                    </p:set>
                                  </p:child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91"/>
                                        </p:tgtEl>
                                        <p:attrNameLst>
                                          <p:attrName>style.visibility</p:attrName>
                                        </p:attrNameLst>
                                      </p:cBhvr>
                                      <p:to>
                                        <p:strVal val="visible"/>
                                      </p:to>
                                    </p:set>
                                  </p:child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92"/>
                                        </p:tgtEl>
                                        <p:attrNameLst>
                                          <p:attrName>style.visibility</p:attrName>
                                        </p:attrNameLst>
                                      </p:cBhvr>
                                      <p:to>
                                        <p:strVal val="visible"/>
                                      </p:to>
                                    </p:set>
                                  </p:child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93"/>
                                        </p:tgtEl>
                                        <p:attrNameLst>
                                          <p:attrName>style.visibility</p:attrName>
                                        </p:attrNameLst>
                                      </p:cBhvr>
                                      <p:to>
                                        <p:strVal val="visible"/>
                                      </p:to>
                                    </p:set>
                                  </p:child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94"/>
                                        </p:tgtEl>
                                        <p:attrNameLst>
                                          <p:attrName>style.visibility</p:attrName>
                                        </p:attrNameLst>
                                      </p:cBhvr>
                                      <p:to>
                                        <p:strVal val="visible"/>
                                      </p:to>
                                    </p:set>
                                  </p:child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95"/>
                                        </p:tgtEl>
                                        <p:attrNameLst>
                                          <p:attrName>style.visibility</p:attrName>
                                        </p:attrNameLst>
                                      </p:cBhvr>
                                      <p:to>
                                        <p:strVal val="visible"/>
                                      </p:to>
                                    </p:set>
                                  </p:child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96"/>
                                        </p:tgtEl>
                                        <p:attrNameLst>
                                          <p:attrName>style.visibility</p:attrName>
                                        </p:attrNameLst>
                                      </p:cBhvr>
                                      <p:to>
                                        <p:strVal val="visible"/>
                                      </p:to>
                                    </p:set>
                                  </p:child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1" fill="hold" display="0">
                  <p:stCondLst>
                    <p:cond delay="indefinite"/>
                  </p:stCondLst>
                  <p:endCondLst>
                    <p:cond evt="onStopAudio" delay="0">
                      <p:tgtEl>
                        <p:sldTgt/>
                      </p:tgtEl>
                    </p:cond>
                  </p:endCondLst>
                </p:cTn>
                <p:tgtEl>
                  <p:spTgt spid="38"/>
                </p:tgtEl>
              </p:cMediaNode>
            </p:audio>
            <p:seq concurrent="1" nextAc="seek">
              <p:cTn id="212" restart="whenNotActive" fill="hold" evtFilter="cancelBubble" nodeType="interactiveSeq">
                <p:stCondLst>
                  <p:cond evt="onClick" delay="0">
                    <p:tgtEl>
                      <p:spTgt spid="25"/>
                    </p:tgtEl>
                  </p:cond>
                </p:stCondLst>
                <p:endSync evt="end" delay="0">
                  <p:rtn val="all"/>
                </p:endSync>
                <p:childTnLst>
                  <p:par>
                    <p:cTn id="213" fill="hold">
                      <p:stCondLst>
                        <p:cond delay="0"/>
                      </p:stCondLst>
                      <p:childTnLst>
                        <p:par>
                          <p:cTn id="214" fill="hold">
                            <p:stCondLst>
                              <p:cond delay="0"/>
                            </p:stCondLst>
                            <p:childTnLst>
                              <p:par>
                                <p:cTn id="215" presetID="24" presetClass="emph" presetSubtype="0" fill="hold" grpId="1" nodeType="clickEffect">
                                  <p:stCondLst>
                                    <p:cond delay="0"/>
                                  </p:stCondLst>
                                  <p:childTnLst>
                                    <p:animClr clrSpc="hsl" dir="cw">
                                      <p:cBhvr override="childStyle">
                                        <p:cTn id="216" dur="500" fill="hold"/>
                                        <p:tgtEl>
                                          <p:spTgt spid="25"/>
                                        </p:tgtEl>
                                        <p:attrNameLst>
                                          <p:attrName>style.color</p:attrName>
                                        </p:attrNameLst>
                                      </p:cBhvr>
                                      <p:by>
                                        <p:hsl h="0" s="-12549" l="-25098"/>
                                      </p:by>
                                    </p:animClr>
                                    <p:animClr clrSpc="hsl" dir="cw">
                                      <p:cBhvr>
                                        <p:cTn id="217" dur="500" fill="hold"/>
                                        <p:tgtEl>
                                          <p:spTgt spid="25"/>
                                        </p:tgtEl>
                                        <p:attrNameLst>
                                          <p:attrName>fillcolor</p:attrName>
                                        </p:attrNameLst>
                                      </p:cBhvr>
                                      <p:by>
                                        <p:hsl h="0" s="-12549" l="-25098"/>
                                      </p:by>
                                    </p:animClr>
                                    <p:animClr clrSpc="hsl" dir="cw">
                                      <p:cBhvr>
                                        <p:cTn id="218" dur="500" fill="hold"/>
                                        <p:tgtEl>
                                          <p:spTgt spid="25"/>
                                        </p:tgtEl>
                                        <p:attrNameLst>
                                          <p:attrName>stroke.color</p:attrName>
                                        </p:attrNameLst>
                                      </p:cBhvr>
                                      <p:by>
                                        <p:hsl h="0" s="-12549" l="-25098"/>
                                      </p:by>
                                    </p:animClr>
                                    <p:set>
                                      <p:cBhvr>
                                        <p:cTn id="219" dur="500" fill="hold"/>
                                        <p:tgtEl>
                                          <p:spTgt spid="25"/>
                                        </p:tgtEl>
                                        <p:attrNameLst>
                                          <p:attrName>fill.type</p:attrName>
                                        </p:attrNameLst>
                                      </p:cBhvr>
                                      <p:to>
                                        <p:strVal val="solid"/>
                                      </p:to>
                                    </p:set>
                                  </p:childTnLst>
                                </p:cTn>
                              </p:par>
                              <p:par>
                                <p:cTn id="220" presetID="19" presetClass="emph" presetSubtype="0" fill="hold" grpId="0" nodeType="withEffect">
                                  <p:stCondLst>
                                    <p:cond delay="0"/>
                                  </p:stCondLst>
                                  <p:childTnLst>
                                    <p:animClr clrSpc="rgb" dir="cw">
                                      <p:cBhvr override="childStyle">
                                        <p:cTn id="221" dur="500" fill="hold"/>
                                        <p:tgtEl>
                                          <p:spTgt spid="15"/>
                                        </p:tgtEl>
                                        <p:attrNameLst>
                                          <p:attrName>style.color</p:attrName>
                                        </p:attrNameLst>
                                      </p:cBhvr>
                                      <p:to>
                                        <a:srgbClr val="FFC000"/>
                                      </p:to>
                                    </p:animClr>
                                    <p:animClr clrSpc="rgb" dir="cw">
                                      <p:cBhvr>
                                        <p:cTn id="222" dur="500" fill="hold"/>
                                        <p:tgtEl>
                                          <p:spTgt spid="15"/>
                                        </p:tgtEl>
                                        <p:attrNameLst>
                                          <p:attrName>fillcolor</p:attrName>
                                        </p:attrNameLst>
                                      </p:cBhvr>
                                      <p:to>
                                        <a:srgbClr val="FFC000"/>
                                      </p:to>
                                    </p:animClr>
                                    <p:set>
                                      <p:cBhvr>
                                        <p:cTn id="223" dur="500" fill="hold"/>
                                        <p:tgtEl>
                                          <p:spTgt spid="15"/>
                                        </p:tgtEl>
                                        <p:attrNameLst>
                                          <p:attrName>fill.type</p:attrName>
                                        </p:attrNameLst>
                                      </p:cBhvr>
                                      <p:to>
                                        <p:strVal val="solid"/>
                                      </p:to>
                                    </p:set>
                                    <p:set>
                                      <p:cBhvr>
                                        <p:cTn id="224" dur="500" fill="hold"/>
                                        <p:tgtEl>
                                          <p:spTgt spid="15"/>
                                        </p:tgtEl>
                                        <p:attrNameLst>
                                          <p:attrName>fill.on</p:attrName>
                                        </p:attrNameLst>
                                      </p:cBhvr>
                                      <p:to>
                                        <p:strVal val="true"/>
                                      </p:to>
                                    </p:set>
                                  </p:childTnLst>
                                </p:cTn>
                              </p:par>
                              <p:par>
                                <p:cTn id="225" presetID="1" presetClass="mediacall" presetSubtype="0" fill="hold" nodeType="withEffect">
                                  <p:stCondLst>
                                    <p:cond delay="0"/>
                                  </p:stCondLst>
                                  <p:childTnLst>
                                    <p:cmd type="call" cmd="playFrom(0.0)">
                                      <p:cBhvr>
                                        <p:cTn id="226" dur="20221" fill="hold"/>
                                        <p:tgtEl>
                                          <p:spTgt spid="39"/>
                                        </p:tgtEl>
                                      </p:cBhvr>
                                    </p:cmd>
                                  </p:childTnLst>
                                </p:cTn>
                              </p:par>
                              <p:par>
                                <p:cTn id="227" presetID="3" presetClass="mediacall" presetSubtype="0" fill="hold" nodeType="withEffect">
                                  <p:stCondLst>
                                    <p:cond delay="0"/>
                                  </p:stCondLst>
                                  <p:childTnLst>
                                    <p:cmd type="call" cmd="stop">
                                      <p:cBhvr>
                                        <p:cTn id="228" dur="1" fill="hold"/>
                                        <p:tgtEl>
                                          <p:spTgt spid="38"/>
                                        </p:tgtEl>
                                      </p:cBhvr>
                                    </p:cmd>
                                  </p:childTnLst>
                                </p:cTn>
                              </p:par>
                              <p:par>
                                <p:cTn id="229" presetID="19" presetClass="emph" presetSubtype="0" repeatCount="4000" fill="hold" grpId="1" nodeType="withEffect">
                                  <p:stCondLst>
                                    <p:cond delay="3000"/>
                                  </p:stCondLst>
                                  <p:childTnLst>
                                    <p:animClr clrSpc="rgb" dir="cw">
                                      <p:cBhvr override="childStyle">
                                        <p:cTn id="230" dur="500" fill="hold"/>
                                        <p:tgtEl>
                                          <p:spTgt spid="15"/>
                                        </p:tgtEl>
                                        <p:attrNameLst>
                                          <p:attrName>style.color</p:attrName>
                                        </p:attrNameLst>
                                      </p:cBhvr>
                                      <p:to>
                                        <a:srgbClr val="92D050"/>
                                      </p:to>
                                    </p:animClr>
                                    <p:animClr clrSpc="rgb" dir="cw">
                                      <p:cBhvr>
                                        <p:cTn id="231" dur="500" fill="hold"/>
                                        <p:tgtEl>
                                          <p:spTgt spid="15"/>
                                        </p:tgtEl>
                                        <p:attrNameLst>
                                          <p:attrName>fillcolor</p:attrName>
                                        </p:attrNameLst>
                                      </p:cBhvr>
                                      <p:to>
                                        <a:srgbClr val="92D050"/>
                                      </p:to>
                                    </p:animClr>
                                    <p:set>
                                      <p:cBhvr>
                                        <p:cTn id="232" dur="500" fill="hold"/>
                                        <p:tgtEl>
                                          <p:spTgt spid="15"/>
                                        </p:tgtEl>
                                        <p:attrNameLst>
                                          <p:attrName>fill.type</p:attrName>
                                        </p:attrNameLst>
                                      </p:cBhvr>
                                      <p:to>
                                        <p:strVal val="solid"/>
                                      </p:to>
                                    </p:set>
                                    <p:set>
                                      <p:cBhvr>
                                        <p:cTn id="233" dur="500" fill="hold"/>
                                        <p:tgtEl>
                                          <p:spTgt spid="15"/>
                                        </p:tgtEl>
                                        <p:attrNameLst>
                                          <p:attrName>fill.on</p:attrName>
                                        </p:attrNameLst>
                                      </p:cBhvr>
                                      <p:to>
                                        <p:strVal val="true"/>
                                      </p:to>
                                    </p:set>
                                  </p:childTnLst>
                                </p:cTn>
                              </p:par>
                              <p:par>
                                <p:cTn id="234" presetID="1" presetClass="mediacall" presetSubtype="0" fill="hold" nodeType="withEffect">
                                  <p:stCondLst>
                                    <p:cond delay="3000"/>
                                  </p:stCondLst>
                                  <p:childTnLst>
                                    <p:cmd type="call" cmd="playFrom(0.0)">
                                      <p:cBhvr>
                                        <p:cTn id="235" dur="7734" fill="hold"/>
                                        <p:tgtEl>
                                          <p:spTgt spid="40"/>
                                        </p:tgtEl>
                                      </p:cBhvr>
                                    </p:cmd>
                                  </p:childTnLst>
                                </p:cTn>
                              </p:par>
                              <p:par>
                                <p:cTn id="236" presetID="3" presetClass="mediacall" presetSubtype="0" fill="hold" nodeType="withEffect">
                                  <p:stCondLst>
                                    <p:cond delay="3000"/>
                                  </p:stCondLst>
                                  <p:childTnLst>
                                    <p:cmd type="call" cmd="stop">
                                      <p:cBhvr>
                                        <p:cTn id="237" dur="1" fill="hold"/>
                                        <p:tgtEl>
                                          <p:spTgt spid="39"/>
                                        </p:tgtEl>
                                      </p:cBhvr>
                                    </p:cmd>
                                  </p:childTnLst>
                                </p:cTn>
                              </p:par>
                              <p:par>
                                <p:cTn id="238" presetID="24" presetClass="emph" presetSubtype="0" fill="hold" grpId="2" nodeType="withEffect">
                                  <p:stCondLst>
                                    <p:cond delay="3000"/>
                                  </p:stCondLst>
                                  <p:childTnLst>
                                    <p:animClr clrSpc="hsl" dir="cw">
                                      <p:cBhvr override="childStyle">
                                        <p:cTn id="239" dur="500" fill="hold"/>
                                        <p:tgtEl>
                                          <p:spTgt spid="25"/>
                                        </p:tgtEl>
                                        <p:attrNameLst>
                                          <p:attrName>style.color</p:attrName>
                                        </p:attrNameLst>
                                      </p:cBhvr>
                                      <p:by>
                                        <p:hsl h="0" s="-12549" l="-25098"/>
                                      </p:by>
                                    </p:animClr>
                                    <p:animClr clrSpc="hsl" dir="cw">
                                      <p:cBhvr>
                                        <p:cTn id="240" dur="500" fill="hold"/>
                                        <p:tgtEl>
                                          <p:spTgt spid="25"/>
                                        </p:tgtEl>
                                        <p:attrNameLst>
                                          <p:attrName>fillcolor</p:attrName>
                                        </p:attrNameLst>
                                      </p:cBhvr>
                                      <p:by>
                                        <p:hsl h="0" s="-12549" l="-25098"/>
                                      </p:by>
                                    </p:animClr>
                                    <p:animClr clrSpc="hsl" dir="cw">
                                      <p:cBhvr>
                                        <p:cTn id="241" dur="500" fill="hold"/>
                                        <p:tgtEl>
                                          <p:spTgt spid="25"/>
                                        </p:tgtEl>
                                        <p:attrNameLst>
                                          <p:attrName>stroke.color</p:attrName>
                                        </p:attrNameLst>
                                      </p:cBhvr>
                                      <p:by>
                                        <p:hsl h="0" s="-12549" l="-25098"/>
                                      </p:by>
                                    </p:animClr>
                                    <p:set>
                                      <p:cBhvr>
                                        <p:cTn id="242"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43" restart="whenNotActive" fill="hold" evtFilter="cancelBubble" nodeType="interactiveSeq">
                <p:stCondLst>
                  <p:cond evt="onClick" delay="0">
                    <p:tgtEl>
                      <p:spTgt spid="33"/>
                    </p:tgtEl>
                  </p:cond>
                </p:stCondLst>
                <p:endSync evt="end" delay="0">
                  <p:rtn val="all"/>
                </p:endSync>
                <p:childTnLst>
                  <p:par>
                    <p:cTn id="244" fill="hold">
                      <p:stCondLst>
                        <p:cond delay="0"/>
                      </p:stCondLst>
                      <p:childTnLst>
                        <p:par>
                          <p:cTn id="245" fill="hold">
                            <p:stCondLst>
                              <p:cond delay="0"/>
                            </p:stCondLst>
                            <p:childTnLst>
                              <p:par>
                                <p:cTn id="246" presetID="24" presetClass="emph" presetSubtype="0" fill="hold" grpId="1" nodeType="clickEffect">
                                  <p:stCondLst>
                                    <p:cond delay="0"/>
                                  </p:stCondLst>
                                  <p:childTnLst>
                                    <p:animClr clrSpc="hsl" dir="cw">
                                      <p:cBhvr override="childStyle">
                                        <p:cTn id="247" dur="500" fill="hold"/>
                                        <p:tgtEl>
                                          <p:spTgt spid="33"/>
                                        </p:tgtEl>
                                        <p:attrNameLst>
                                          <p:attrName>style.color</p:attrName>
                                        </p:attrNameLst>
                                      </p:cBhvr>
                                      <p:by>
                                        <p:hsl h="0" s="-12549" l="-25098"/>
                                      </p:by>
                                    </p:animClr>
                                    <p:animClr clrSpc="hsl" dir="cw">
                                      <p:cBhvr>
                                        <p:cTn id="248" dur="500" fill="hold"/>
                                        <p:tgtEl>
                                          <p:spTgt spid="33"/>
                                        </p:tgtEl>
                                        <p:attrNameLst>
                                          <p:attrName>fillcolor</p:attrName>
                                        </p:attrNameLst>
                                      </p:cBhvr>
                                      <p:by>
                                        <p:hsl h="0" s="-12549" l="-25098"/>
                                      </p:by>
                                    </p:animClr>
                                    <p:animClr clrSpc="hsl" dir="cw">
                                      <p:cBhvr>
                                        <p:cTn id="249" dur="500" fill="hold"/>
                                        <p:tgtEl>
                                          <p:spTgt spid="33"/>
                                        </p:tgtEl>
                                        <p:attrNameLst>
                                          <p:attrName>stroke.color</p:attrName>
                                        </p:attrNameLst>
                                      </p:cBhvr>
                                      <p:by>
                                        <p:hsl h="0" s="-12549" l="-25098"/>
                                      </p:by>
                                    </p:animClr>
                                    <p:set>
                                      <p:cBhvr>
                                        <p:cTn id="250" dur="500" fill="hold"/>
                                        <p:tgtEl>
                                          <p:spTgt spid="33"/>
                                        </p:tgtEl>
                                        <p:attrNameLst>
                                          <p:attrName>fill.type</p:attrName>
                                        </p:attrNameLst>
                                      </p:cBhvr>
                                      <p:to>
                                        <p:strVal val="solid"/>
                                      </p:to>
                                    </p:set>
                                  </p:childTnLst>
                                </p:cTn>
                              </p:par>
                              <p:par>
                                <p:cTn id="251" presetID="19" presetClass="emph" presetSubtype="0" fill="hold" grpId="0" nodeType="withEffect">
                                  <p:stCondLst>
                                    <p:cond delay="0"/>
                                  </p:stCondLst>
                                  <p:childTnLst>
                                    <p:animClr clrSpc="rgb" dir="cw">
                                      <p:cBhvr override="childStyle">
                                        <p:cTn id="252" dur="500" fill="hold"/>
                                        <p:tgtEl>
                                          <p:spTgt spid="31"/>
                                        </p:tgtEl>
                                        <p:attrNameLst>
                                          <p:attrName>style.color</p:attrName>
                                        </p:attrNameLst>
                                      </p:cBhvr>
                                      <p:to>
                                        <a:srgbClr val="FFC000"/>
                                      </p:to>
                                    </p:animClr>
                                    <p:animClr clrSpc="rgb" dir="cw">
                                      <p:cBhvr>
                                        <p:cTn id="253" dur="500" fill="hold"/>
                                        <p:tgtEl>
                                          <p:spTgt spid="31"/>
                                        </p:tgtEl>
                                        <p:attrNameLst>
                                          <p:attrName>fillcolor</p:attrName>
                                        </p:attrNameLst>
                                      </p:cBhvr>
                                      <p:to>
                                        <a:srgbClr val="FFC000"/>
                                      </p:to>
                                    </p:animClr>
                                    <p:set>
                                      <p:cBhvr>
                                        <p:cTn id="254" dur="500" fill="hold"/>
                                        <p:tgtEl>
                                          <p:spTgt spid="31"/>
                                        </p:tgtEl>
                                        <p:attrNameLst>
                                          <p:attrName>fill.type</p:attrName>
                                        </p:attrNameLst>
                                      </p:cBhvr>
                                      <p:to>
                                        <p:strVal val="solid"/>
                                      </p:to>
                                    </p:set>
                                    <p:set>
                                      <p:cBhvr>
                                        <p:cTn id="255" dur="500" fill="hold"/>
                                        <p:tgtEl>
                                          <p:spTgt spid="31"/>
                                        </p:tgtEl>
                                        <p:attrNameLst>
                                          <p:attrName>fill.on</p:attrName>
                                        </p:attrNameLst>
                                      </p:cBhvr>
                                      <p:to>
                                        <p:strVal val="true"/>
                                      </p:to>
                                    </p:set>
                                  </p:childTnLst>
                                </p:cTn>
                              </p:par>
                              <p:par>
                                <p:cTn id="256" presetID="1" presetClass="mediacall" presetSubtype="0" fill="hold" nodeType="withEffect">
                                  <p:stCondLst>
                                    <p:cond delay="0"/>
                                  </p:stCondLst>
                                  <p:childTnLst>
                                    <p:cmd type="call" cmd="playFrom(0.0)">
                                      <p:cBhvr>
                                        <p:cTn id="257" dur="20221" fill="hold"/>
                                        <p:tgtEl>
                                          <p:spTgt spid="39"/>
                                        </p:tgtEl>
                                      </p:cBhvr>
                                    </p:cmd>
                                  </p:childTnLst>
                                </p:cTn>
                              </p:par>
                              <p:par>
                                <p:cTn id="258" presetID="3" presetClass="mediacall" presetSubtype="0" fill="hold" nodeType="withEffect">
                                  <p:stCondLst>
                                    <p:cond delay="0"/>
                                  </p:stCondLst>
                                  <p:childTnLst>
                                    <p:cmd type="call" cmd="stop">
                                      <p:cBhvr>
                                        <p:cTn id="259" dur="1" fill="hold"/>
                                        <p:tgtEl>
                                          <p:spTgt spid="38"/>
                                        </p:tgtEl>
                                      </p:cBhvr>
                                    </p:cmd>
                                  </p:childTnLst>
                                </p:cTn>
                              </p:par>
                              <p:par>
                                <p:cTn id="260" presetID="19" presetClass="emph" presetSubtype="0" fill="hold" grpId="1" nodeType="withEffect">
                                  <p:stCondLst>
                                    <p:cond delay="3000"/>
                                  </p:stCondLst>
                                  <p:childTnLst>
                                    <p:animClr clrSpc="rgb" dir="cw">
                                      <p:cBhvr override="childStyle">
                                        <p:cTn id="261" dur="500" fill="hold"/>
                                        <p:tgtEl>
                                          <p:spTgt spid="31"/>
                                        </p:tgtEl>
                                        <p:attrNameLst>
                                          <p:attrName>style.color</p:attrName>
                                        </p:attrNameLst>
                                      </p:cBhvr>
                                      <p:to>
                                        <a:srgbClr val="FF0000"/>
                                      </p:to>
                                    </p:animClr>
                                    <p:animClr clrSpc="rgb" dir="cw">
                                      <p:cBhvr>
                                        <p:cTn id="262" dur="500" fill="hold"/>
                                        <p:tgtEl>
                                          <p:spTgt spid="31"/>
                                        </p:tgtEl>
                                        <p:attrNameLst>
                                          <p:attrName>fillcolor</p:attrName>
                                        </p:attrNameLst>
                                      </p:cBhvr>
                                      <p:to>
                                        <a:srgbClr val="FF0000"/>
                                      </p:to>
                                    </p:animClr>
                                    <p:set>
                                      <p:cBhvr>
                                        <p:cTn id="263" dur="500" fill="hold"/>
                                        <p:tgtEl>
                                          <p:spTgt spid="31"/>
                                        </p:tgtEl>
                                        <p:attrNameLst>
                                          <p:attrName>fill.type</p:attrName>
                                        </p:attrNameLst>
                                      </p:cBhvr>
                                      <p:to>
                                        <p:strVal val="solid"/>
                                      </p:to>
                                    </p:set>
                                    <p:set>
                                      <p:cBhvr>
                                        <p:cTn id="264" dur="500" fill="hold"/>
                                        <p:tgtEl>
                                          <p:spTgt spid="31"/>
                                        </p:tgtEl>
                                        <p:attrNameLst>
                                          <p:attrName>fill.on</p:attrName>
                                        </p:attrNameLst>
                                      </p:cBhvr>
                                      <p:to>
                                        <p:strVal val="true"/>
                                      </p:to>
                                    </p:set>
                                  </p:childTnLst>
                                </p:cTn>
                              </p:par>
                              <p:par>
                                <p:cTn id="265" presetID="19" presetClass="emph" presetSubtype="0" repeatCount="4000" fill="hold" grpId="2" nodeType="withEffect">
                                  <p:stCondLst>
                                    <p:cond delay="3000"/>
                                  </p:stCondLst>
                                  <p:childTnLst>
                                    <p:animClr clrSpc="rgb" dir="cw">
                                      <p:cBhvr override="childStyle">
                                        <p:cTn id="266" dur="500" fill="hold"/>
                                        <p:tgtEl>
                                          <p:spTgt spid="15"/>
                                        </p:tgtEl>
                                        <p:attrNameLst>
                                          <p:attrName>style.color</p:attrName>
                                        </p:attrNameLst>
                                      </p:cBhvr>
                                      <p:to>
                                        <a:srgbClr val="92D050"/>
                                      </p:to>
                                    </p:animClr>
                                    <p:animClr clrSpc="rgb" dir="cw">
                                      <p:cBhvr>
                                        <p:cTn id="267" dur="500" fill="hold"/>
                                        <p:tgtEl>
                                          <p:spTgt spid="15"/>
                                        </p:tgtEl>
                                        <p:attrNameLst>
                                          <p:attrName>fillcolor</p:attrName>
                                        </p:attrNameLst>
                                      </p:cBhvr>
                                      <p:to>
                                        <a:srgbClr val="92D050"/>
                                      </p:to>
                                    </p:animClr>
                                    <p:set>
                                      <p:cBhvr>
                                        <p:cTn id="268" dur="500" fill="hold"/>
                                        <p:tgtEl>
                                          <p:spTgt spid="15"/>
                                        </p:tgtEl>
                                        <p:attrNameLst>
                                          <p:attrName>fill.type</p:attrName>
                                        </p:attrNameLst>
                                      </p:cBhvr>
                                      <p:to>
                                        <p:strVal val="solid"/>
                                      </p:to>
                                    </p:set>
                                    <p:set>
                                      <p:cBhvr>
                                        <p:cTn id="269" dur="500" fill="hold"/>
                                        <p:tgtEl>
                                          <p:spTgt spid="15"/>
                                        </p:tgtEl>
                                        <p:attrNameLst>
                                          <p:attrName>fill.on</p:attrName>
                                        </p:attrNameLst>
                                      </p:cBhvr>
                                      <p:to>
                                        <p:strVal val="true"/>
                                      </p:to>
                                    </p:set>
                                  </p:childTnLst>
                                </p:cTn>
                              </p:par>
                              <p:par>
                                <p:cTn id="270" presetID="1" presetClass="mediacall" presetSubtype="0" fill="hold" nodeType="withEffect">
                                  <p:stCondLst>
                                    <p:cond delay="3000"/>
                                  </p:stCondLst>
                                  <p:childTnLst>
                                    <p:cmd type="call" cmd="playFrom(0.0)">
                                      <p:cBhvr>
                                        <p:cTn id="271" dur="5906" fill="hold"/>
                                        <p:tgtEl>
                                          <p:spTgt spid="41"/>
                                        </p:tgtEl>
                                      </p:cBhvr>
                                    </p:cmd>
                                  </p:childTnLst>
                                </p:cTn>
                              </p:par>
                              <p:par>
                                <p:cTn id="272" presetID="3" presetClass="mediacall" presetSubtype="0" fill="hold" nodeType="withEffect">
                                  <p:stCondLst>
                                    <p:cond delay="3000"/>
                                  </p:stCondLst>
                                  <p:childTnLst>
                                    <p:cmd type="call" cmd="stop">
                                      <p:cBhvr>
                                        <p:cTn id="273" dur="1" fill="hold"/>
                                        <p:tgtEl>
                                          <p:spTgt spid="39"/>
                                        </p:tgtEl>
                                      </p:cBhvr>
                                    </p:cmd>
                                  </p:childTnLst>
                                </p:cTn>
                              </p:par>
                              <p:par>
                                <p:cTn id="274" presetID="30" presetClass="emph" presetSubtype="0" fill="hold" grpId="2" nodeType="withEffect">
                                  <p:stCondLst>
                                    <p:cond delay="3000"/>
                                  </p:stCondLst>
                                  <p:childTnLst>
                                    <p:animClr clrSpc="hsl" dir="cw">
                                      <p:cBhvr override="childStyle">
                                        <p:cTn id="275" dur="500" fill="hold"/>
                                        <p:tgtEl>
                                          <p:spTgt spid="33"/>
                                        </p:tgtEl>
                                        <p:attrNameLst>
                                          <p:attrName>style.color</p:attrName>
                                        </p:attrNameLst>
                                      </p:cBhvr>
                                      <p:by>
                                        <p:hsl h="0" s="12549" l="25098"/>
                                      </p:by>
                                    </p:animClr>
                                    <p:animClr clrSpc="hsl" dir="cw">
                                      <p:cBhvr>
                                        <p:cTn id="276" dur="500" fill="hold"/>
                                        <p:tgtEl>
                                          <p:spTgt spid="33"/>
                                        </p:tgtEl>
                                        <p:attrNameLst>
                                          <p:attrName>fillcolor</p:attrName>
                                        </p:attrNameLst>
                                      </p:cBhvr>
                                      <p:by>
                                        <p:hsl h="0" s="12549" l="25098"/>
                                      </p:by>
                                    </p:animClr>
                                    <p:animClr clrSpc="hsl" dir="cw">
                                      <p:cBhvr>
                                        <p:cTn id="277" dur="500" fill="hold"/>
                                        <p:tgtEl>
                                          <p:spTgt spid="33"/>
                                        </p:tgtEl>
                                        <p:attrNameLst>
                                          <p:attrName>stroke.color</p:attrName>
                                        </p:attrNameLst>
                                      </p:cBhvr>
                                      <p:by>
                                        <p:hsl h="0" s="12549" l="25098"/>
                                      </p:by>
                                    </p:animClr>
                                    <p:set>
                                      <p:cBhvr>
                                        <p:cTn id="278" dur="500" fill="hold"/>
                                        <p:tgtEl>
                                          <p:spTgt spid="33"/>
                                        </p:tgtEl>
                                        <p:attrNameLst>
                                          <p:attrName>fill.type</p:attrName>
                                        </p:attrNameLst>
                                      </p:cBhvr>
                                      <p:to>
                                        <p:strVal val="solid"/>
                                      </p:to>
                                    </p:set>
                                  </p:childTnLst>
                                </p:cTn>
                              </p:par>
                              <p:par>
                                <p:cTn id="279" presetID="24" presetClass="emph" presetSubtype="0" fill="hold" grpId="3" nodeType="withEffect">
                                  <p:stCondLst>
                                    <p:cond delay="3000"/>
                                  </p:stCondLst>
                                  <p:childTnLst>
                                    <p:animClr clrSpc="hsl" dir="cw">
                                      <p:cBhvr override="childStyle">
                                        <p:cTn id="280" dur="500" fill="hold"/>
                                        <p:tgtEl>
                                          <p:spTgt spid="25"/>
                                        </p:tgtEl>
                                        <p:attrNameLst>
                                          <p:attrName>style.color</p:attrName>
                                        </p:attrNameLst>
                                      </p:cBhvr>
                                      <p:by>
                                        <p:hsl h="0" s="-12549" l="-25098"/>
                                      </p:by>
                                    </p:animClr>
                                    <p:animClr clrSpc="hsl" dir="cw">
                                      <p:cBhvr>
                                        <p:cTn id="281" dur="500" fill="hold"/>
                                        <p:tgtEl>
                                          <p:spTgt spid="25"/>
                                        </p:tgtEl>
                                        <p:attrNameLst>
                                          <p:attrName>fillcolor</p:attrName>
                                        </p:attrNameLst>
                                      </p:cBhvr>
                                      <p:by>
                                        <p:hsl h="0" s="-12549" l="-25098"/>
                                      </p:by>
                                    </p:animClr>
                                    <p:animClr clrSpc="hsl" dir="cw">
                                      <p:cBhvr>
                                        <p:cTn id="282" dur="500" fill="hold"/>
                                        <p:tgtEl>
                                          <p:spTgt spid="25"/>
                                        </p:tgtEl>
                                        <p:attrNameLst>
                                          <p:attrName>stroke.color</p:attrName>
                                        </p:attrNameLst>
                                      </p:cBhvr>
                                      <p:by>
                                        <p:hsl h="0" s="-12549" l="-25098"/>
                                      </p:by>
                                    </p:animClr>
                                    <p:set>
                                      <p:cBhvr>
                                        <p:cTn id="283"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84" restart="whenNotActive" fill="hold" evtFilter="cancelBubble" nodeType="interactiveSeq">
                <p:stCondLst>
                  <p:cond evt="onClick" delay="0">
                    <p:tgtEl>
                      <p:spTgt spid="27"/>
                    </p:tgtEl>
                  </p:cond>
                </p:stCondLst>
                <p:endSync evt="end" delay="0">
                  <p:rtn val="all"/>
                </p:endSync>
                <p:childTnLst>
                  <p:par>
                    <p:cTn id="285" fill="hold">
                      <p:stCondLst>
                        <p:cond delay="0"/>
                      </p:stCondLst>
                      <p:childTnLst>
                        <p:par>
                          <p:cTn id="286" fill="hold">
                            <p:stCondLst>
                              <p:cond delay="0"/>
                            </p:stCondLst>
                            <p:childTnLst>
                              <p:par>
                                <p:cTn id="287" presetID="24" presetClass="emph" presetSubtype="0" fill="hold" grpId="1" nodeType="clickEffect">
                                  <p:stCondLst>
                                    <p:cond delay="0"/>
                                  </p:stCondLst>
                                  <p:childTnLst>
                                    <p:animClr clrSpc="hsl" dir="cw">
                                      <p:cBhvr override="childStyle">
                                        <p:cTn id="288" dur="500" fill="hold"/>
                                        <p:tgtEl>
                                          <p:spTgt spid="27"/>
                                        </p:tgtEl>
                                        <p:attrNameLst>
                                          <p:attrName>style.color</p:attrName>
                                        </p:attrNameLst>
                                      </p:cBhvr>
                                      <p:by>
                                        <p:hsl h="0" s="-12549" l="-25098"/>
                                      </p:by>
                                    </p:animClr>
                                    <p:animClr clrSpc="hsl" dir="cw">
                                      <p:cBhvr>
                                        <p:cTn id="289" dur="500" fill="hold"/>
                                        <p:tgtEl>
                                          <p:spTgt spid="27"/>
                                        </p:tgtEl>
                                        <p:attrNameLst>
                                          <p:attrName>fillcolor</p:attrName>
                                        </p:attrNameLst>
                                      </p:cBhvr>
                                      <p:by>
                                        <p:hsl h="0" s="-12549" l="-25098"/>
                                      </p:by>
                                    </p:animClr>
                                    <p:animClr clrSpc="hsl" dir="cw">
                                      <p:cBhvr>
                                        <p:cTn id="290" dur="500" fill="hold"/>
                                        <p:tgtEl>
                                          <p:spTgt spid="27"/>
                                        </p:tgtEl>
                                        <p:attrNameLst>
                                          <p:attrName>stroke.color</p:attrName>
                                        </p:attrNameLst>
                                      </p:cBhvr>
                                      <p:by>
                                        <p:hsl h="0" s="-12549" l="-25098"/>
                                      </p:by>
                                    </p:animClr>
                                    <p:set>
                                      <p:cBhvr>
                                        <p:cTn id="291" dur="500" fill="hold"/>
                                        <p:tgtEl>
                                          <p:spTgt spid="27"/>
                                        </p:tgtEl>
                                        <p:attrNameLst>
                                          <p:attrName>fill.type</p:attrName>
                                        </p:attrNameLst>
                                      </p:cBhvr>
                                      <p:to>
                                        <p:strVal val="solid"/>
                                      </p:to>
                                    </p:set>
                                  </p:childTnLst>
                                </p:cTn>
                              </p:par>
                              <p:par>
                                <p:cTn id="292" presetID="19" presetClass="emph" presetSubtype="0" fill="hold" grpId="0" nodeType="withEffect">
                                  <p:stCondLst>
                                    <p:cond delay="0"/>
                                  </p:stCondLst>
                                  <p:childTnLst>
                                    <p:animClr clrSpc="rgb" dir="cw">
                                      <p:cBhvr override="childStyle">
                                        <p:cTn id="293" dur="500" fill="hold"/>
                                        <p:tgtEl>
                                          <p:spTgt spid="16"/>
                                        </p:tgtEl>
                                        <p:attrNameLst>
                                          <p:attrName>style.color</p:attrName>
                                        </p:attrNameLst>
                                      </p:cBhvr>
                                      <p:to>
                                        <a:srgbClr val="FFC000"/>
                                      </p:to>
                                    </p:animClr>
                                    <p:animClr clrSpc="rgb" dir="cw">
                                      <p:cBhvr>
                                        <p:cTn id="294" dur="500" fill="hold"/>
                                        <p:tgtEl>
                                          <p:spTgt spid="16"/>
                                        </p:tgtEl>
                                        <p:attrNameLst>
                                          <p:attrName>fillcolor</p:attrName>
                                        </p:attrNameLst>
                                      </p:cBhvr>
                                      <p:to>
                                        <a:srgbClr val="FFC000"/>
                                      </p:to>
                                    </p:animClr>
                                    <p:set>
                                      <p:cBhvr>
                                        <p:cTn id="295" dur="500" fill="hold"/>
                                        <p:tgtEl>
                                          <p:spTgt spid="16"/>
                                        </p:tgtEl>
                                        <p:attrNameLst>
                                          <p:attrName>fill.type</p:attrName>
                                        </p:attrNameLst>
                                      </p:cBhvr>
                                      <p:to>
                                        <p:strVal val="solid"/>
                                      </p:to>
                                    </p:set>
                                    <p:set>
                                      <p:cBhvr>
                                        <p:cTn id="296" dur="500" fill="hold"/>
                                        <p:tgtEl>
                                          <p:spTgt spid="16"/>
                                        </p:tgtEl>
                                        <p:attrNameLst>
                                          <p:attrName>fill.on</p:attrName>
                                        </p:attrNameLst>
                                      </p:cBhvr>
                                      <p:to>
                                        <p:strVal val="true"/>
                                      </p:to>
                                    </p:set>
                                  </p:childTnLst>
                                </p:cTn>
                              </p:par>
                              <p:par>
                                <p:cTn id="297" presetID="1" presetClass="mediacall" presetSubtype="0" fill="hold" nodeType="withEffect">
                                  <p:stCondLst>
                                    <p:cond delay="0"/>
                                  </p:stCondLst>
                                  <p:childTnLst>
                                    <p:cmd type="call" cmd="playFrom(0.0)">
                                      <p:cBhvr>
                                        <p:cTn id="298" dur="20221" fill="hold"/>
                                        <p:tgtEl>
                                          <p:spTgt spid="39"/>
                                        </p:tgtEl>
                                      </p:cBhvr>
                                    </p:cmd>
                                  </p:childTnLst>
                                </p:cTn>
                              </p:par>
                              <p:par>
                                <p:cTn id="299" presetID="3" presetClass="mediacall" presetSubtype="0" fill="hold" nodeType="withEffect">
                                  <p:stCondLst>
                                    <p:cond delay="0"/>
                                  </p:stCondLst>
                                  <p:childTnLst>
                                    <p:cmd type="call" cmd="stop">
                                      <p:cBhvr>
                                        <p:cTn id="300" dur="1" fill="hold"/>
                                        <p:tgtEl>
                                          <p:spTgt spid="38"/>
                                        </p:tgtEl>
                                      </p:cBhvr>
                                    </p:cmd>
                                  </p:childTnLst>
                                </p:cTn>
                              </p:par>
                              <p:par>
                                <p:cTn id="301" presetID="19" presetClass="emph" presetSubtype="0" fill="hold" grpId="1" nodeType="withEffect">
                                  <p:stCondLst>
                                    <p:cond delay="3500"/>
                                  </p:stCondLst>
                                  <p:childTnLst>
                                    <p:animClr clrSpc="rgb" dir="cw">
                                      <p:cBhvr override="childStyle">
                                        <p:cTn id="302" dur="500" fill="hold"/>
                                        <p:tgtEl>
                                          <p:spTgt spid="16"/>
                                        </p:tgtEl>
                                        <p:attrNameLst>
                                          <p:attrName>style.color</p:attrName>
                                        </p:attrNameLst>
                                      </p:cBhvr>
                                      <p:to>
                                        <a:srgbClr val="FF0000"/>
                                      </p:to>
                                    </p:animClr>
                                    <p:animClr clrSpc="rgb" dir="cw">
                                      <p:cBhvr>
                                        <p:cTn id="303" dur="500" fill="hold"/>
                                        <p:tgtEl>
                                          <p:spTgt spid="16"/>
                                        </p:tgtEl>
                                        <p:attrNameLst>
                                          <p:attrName>fillcolor</p:attrName>
                                        </p:attrNameLst>
                                      </p:cBhvr>
                                      <p:to>
                                        <a:srgbClr val="FF0000"/>
                                      </p:to>
                                    </p:animClr>
                                    <p:set>
                                      <p:cBhvr>
                                        <p:cTn id="304" dur="500" fill="hold"/>
                                        <p:tgtEl>
                                          <p:spTgt spid="16"/>
                                        </p:tgtEl>
                                        <p:attrNameLst>
                                          <p:attrName>fill.type</p:attrName>
                                        </p:attrNameLst>
                                      </p:cBhvr>
                                      <p:to>
                                        <p:strVal val="solid"/>
                                      </p:to>
                                    </p:set>
                                    <p:set>
                                      <p:cBhvr>
                                        <p:cTn id="305" dur="500" fill="hold"/>
                                        <p:tgtEl>
                                          <p:spTgt spid="16"/>
                                        </p:tgtEl>
                                        <p:attrNameLst>
                                          <p:attrName>fill.on</p:attrName>
                                        </p:attrNameLst>
                                      </p:cBhvr>
                                      <p:to>
                                        <p:strVal val="true"/>
                                      </p:to>
                                    </p:set>
                                  </p:childTnLst>
                                </p:cTn>
                              </p:par>
                              <p:par>
                                <p:cTn id="306" presetID="19" presetClass="emph" presetSubtype="0" repeatCount="4000" fill="hold" grpId="3" nodeType="withEffect">
                                  <p:stCondLst>
                                    <p:cond delay="3500"/>
                                  </p:stCondLst>
                                  <p:childTnLst>
                                    <p:animClr clrSpc="rgb" dir="cw">
                                      <p:cBhvr override="childStyle">
                                        <p:cTn id="307" dur="500" fill="hold"/>
                                        <p:tgtEl>
                                          <p:spTgt spid="15"/>
                                        </p:tgtEl>
                                        <p:attrNameLst>
                                          <p:attrName>style.color</p:attrName>
                                        </p:attrNameLst>
                                      </p:cBhvr>
                                      <p:to>
                                        <a:srgbClr val="92D050"/>
                                      </p:to>
                                    </p:animClr>
                                    <p:animClr clrSpc="rgb" dir="cw">
                                      <p:cBhvr>
                                        <p:cTn id="308" dur="500" fill="hold"/>
                                        <p:tgtEl>
                                          <p:spTgt spid="15"/>
                                        </p:tgtEl>
                                        <p:attrNameLst>
                                          <p:attrName>fillcolor</p:attrName>
                                        </p:attrNameLst>
                                      </p:cBhvr>
                                      <p:to>
                                        <a:srgbClr val="92D050"/>
                                      </p:to>
                                    </p:animClr>
                                    <p:set>
                                      <p:cBhvr>
                                        <p:cTn id="309" dur="500" fill="hold"/>
                                        <p:tgtEl>
                                          <p:spTgt spid="15"/>
                                        </p:tgtEl>
                                        <p:attrNameLst>
                                          <p:attrName>fill.type</p:attrName>
                                        </p:attrNameLst>
                                      </p:cBhvr>
                                      <p:to>
                                        <p:strVal val="solid"/>
                                      </p:to>
                                    </p:set>
                                    <p:set>
                                      <p:cBhvr>
                                        <p:cTn id="310" dur="500" fill="hold"/>
                                        <p:tgtEl>
                                          <p:spTgt spid="15"/>
                                        </p:tgtEl>
                                        <p:attrNameLst>
                                          <p:attrName>fill.on</p:attrName>
                                        </p:attrNameLst>
                                      </p:cBhvr>
                                      <p:to>
                                        <p:strVal val="true"/>
                                      </p:to>
                                    </p:set>
                                  </p:childTnLst>
                                </p:cTn>
                              </p:par>
                              <p:par>
                                <p:cTn id="311" presetID="1" presetClass="mediacall" presetSubtype="0" fill="hold" nodeType="withEffect">
                                  <p:stCondLst>
                                    <p:cond delay="3500"/>
                                  </p:stCondLst>
                                  <p:childTnLst>
                                    <p:cmd type="call" cmd="playFrom(0.0)">
                                      <p:cBhvr>
                                        <p:cTn id="312" dur="5906" fill="hold"/>
                                        <p:tgtEl>
                                          <p:spTgt spid="41"/>
                                        </p:tgtEl>
                                      </p:cBhvr>
                                    </p:cmd>
                                  </p:childTnLst>
                                </p:cTn>
                              </p:par>
                              <p:par>
                                <p:cTn id="313" presetID="3" presetClass="mediacall" presetSubtype="0" fill="hold" nodeType="withEffect">
                                  <p:stCondLst>
                                    <p:cond delay="3500"/>
                                  </p:stCondLst>
                                  <p:childTnLst>
                                    <p:cmd type="call" cmd="stop">
                                      <p:cBhvr>
                                        <p:cTn id="314" dur="1" fill="hold"/>
                                        <p:tgtEl>
                                          <p:spTgt spid="39"/>
                                        </p:tgtEl>
                                      </p:cBhvr>
                                    </p:cmd>
                                  </p:childTnLst>
                                </p:cTn>
                              </p:par>
                              <p:par>
                                <p:cTn id="315" presetID="30" presetClass="emph" presetSubtype="0" fill="hold" grpId="2" nodeType="withEffect">
                                  <p:stCondLst>
                                    <p:cond delay="3500"/>
                                  </p:stCondLst>
                                  <p:childTnLst>
                                    <p:animClr clrSpc="hsl" dir="cw">
                                      <p:cBhvr override="childStyle">
                                        <p:cTn id="316" dur="500" fill="hold"/>
                                        <p:tgtEl>
                                          <p:spTgt spid="27"/>
                                        </p:tgtEl>
                                        <p:attrNameLst>
                                          <p:attrName>style.color</p:attrName>
                                        </p:attrNameLst>
                                      </p:cBhvr>
                                      <p:by>
                                        <p:hsl h="0" s="12549" l="25098"/>
                                      </p:by>
                                    </p:animClr>
                                    <p:animClr clrSpc="hsl" dir="cw">
                                      <p:cBhvr>
                                        <p:cTn id="317" dur="500" fill="hold"/>
                                        <p:tgtEl>
                                          <p:spTgt spid="27"/>
                                        </p:tgtEl>
                                        <p:attrNameLst>
                                          <p:attrName>fillcolor</p:attrName>
                                        </p:attrNameLst>
                                      </p:cBhvr>
                                      <p:by>
                                        <p:hsl h="0" s="12549" l="25098"/>
                                      </p:by>
                                    </p:animClr>
                                    <p:animClr clrSpc="hsl" dir="cw">
                                      <p:cBhvr>
                                        <p:cTn id="318" dur="500" fill="hold"/>
                                        <p:tgtEl>
                                          <p:spTgt spid="27"/>
                                        </p:tgtEl>
                                        <p:attrNameLst>
                                          <p:attrName>stroke.color</p:attrName>
                                        </p:attrNameLst>
                                      </p:cBhvr>
                                      <p:by>
                                        <p:hsl h="0" s="12549" l="25098"/>
                                      </p:by>
                                    </p:animClr>
                                    <p:set>
                                      <p:cBhvr>
                                        <p:cTn id="319" dur="500" fill="hold"/>
                                        <p:tgtEl>
                                          <p:spTgt spid="27"/>
                                        </p:tgtEl>
                                        <p:attrNameLst>
                                          <p:attrName>fill.type</p:attrName>
                                        </p:attrNameLst>
                                      </p:cBhvr>
                                      <p:to>
                                        <p:strVal val="solid"/>
                                      </p:to>
                                    </p:set>
                                  </p:childTnLst>
                                </p:cTn>
                              </p:par>
                              <p:par>
                                <p:cTn id="320" presetID="24" presetClass="emph" presetSubtype="0" fill="hold" grpId="4" nodeType="withEffect">
                                  <p:stCondLst>
                                    <p:cond delay="3500"/>
                                  </p:stCondLst>
                                  <p:childTnLst>
                                    <p:animClr clrSpc="hsl" dir="cw">
                                      <p:cBhvr override="childStyle">
                                        <p:cTn id="321" dur="500" fill="hold"/>
                                        <p:tgtEl>
                                          <p:spTgt spid="25"/>
                                        </p:tgtEl>
                                        <p:attrNameLst>
                                          <p:attrName>style.color</p:attrName>
                                        </p:attrNameLst>
                                      </p:cBhvr>
                                      <p:by>
                                        <p:hsl h="0" s="-12549" l="-25098"/>
                                      </p:by>
                                    </p:animClr>
                                    <p:animClr clrSpc="hsl" dir="cw">
                                      <p:cBhvr>
                                        <p:cTn id="322" dur="500" fill="hold"/>
                                        <p:tgtEl>
                                          <p:spTgt spid="25"/>
                                        </p:tgtEl>
                                        <p:attrNameLst>
                                          <p:attrName>fillcolor</p:attrName>
                                        </p:attrNameLst>
                                      </p:cBhvr>
                                      <p:by>
                                        <p:hsl h="0" s="-12549" l="-25098"/>
                                      </p:by>
                                    </p:animClr>
                                    <p:animClr clrSpc="hsl" dir="cw">
                                      <p:cBhvr>
                                        <p:cTn id="323" dur="500" fill="hold"/>
                                        <p:tgtEl>
                                          <p:spTgt spid="25"/>
                                        </p:tgtEl>
                                        <p:attrNameLst>
                                          <p:attrName>stroke.color</p:attrName>
                                        </p:attrNameLst>
                                      </p:cBhvr>
                                      <p:by>
                                        <p:hsl h="0" s="-12549" l="-25098"/>
                                      </p:by>
                                    </p:animClr>
                                    <p:set>
                                      <p:cBhvr>
                                        <p:cTn id="324"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25" restart="whenNotActive" fill="hold" evtFilter="cancelBubble" nodeType="interactiveSeq">
                <p:stCondLst>
                  <p:cond evt="onClick" delay="0">
                    <p:tgtEl>
                      <p:spTgt spid="34"/>
                    </p:tgtEl>
                  </p:cond>
                </p:stCondLst>
                <p:endSync evt="end" delay="0">
                  <p:rtn val="all"/>
                </p:endSync>
                <p:childTnLst>
                  <p:par>
                    <p:cTn id="326" fill="hold">
                      <p:stCondLst>
                        <p:cond delay="0"/>
                      </p:stCondLst>
                      <p:childTnLst>
                        <p:par>
                          <p:cTn id="327" fill="hold">
                            <p:stCondLst>
                              <p:cond delay="0"/>
                            </p:stCondLst>
                            <p:childTnLst>
                              <p:par>
                                <p:cTn id="328" presetID="24" presetClass="emph" presetSubtype="0" fill="hold" grpId="1" nodeType="clickEffect">
                                  <p:stCondLst>
                                    <p:cond delay="0"/>
                                  </p:stCondLst>
                                  <p:childTnLst>
                                    <p:animClr clrSpc="hsl" dir="cw">
                                      <p:cBhvr override="childStyle">
                                        <p:cTn id="329" dur="500" fill="hold"/>
                                        <p:tgtEl>
                                          <p:spTgt spid="34"/>
                                        </p:tgtEl>
                                        <p:attrNameLst>
                                          <p:attrName>style.color</p:attrName>
                                        </p:attrNameLst>
                                      </p:cBhvr>
                                      <p:by>
                                        <p:hsl h="0" s="-12549" l="-25098"/>
                                      </p:by>
                                    </p:animClr>
                                    <p:animClr clrSpc="hsl" dir="cw">
                                      <p:cBhvr>
                                        <p:cTn id="330" dur="500" fill="hold"/>
                                        <p:tgtEl>
                                          <p:spTgt spid="34"/>
                                        </p:tgtEl>
                                        <p:attrNameLst>
                                          <p:attrName>fillcolor</p:attrName>
                                        </p:attrNameLst>
                                      </p:cBhvr>
                                      <p:by>
                                        <p:hsl h="0" s="-12549" l="-25098"/>
                                      </p:by>
                                    </p:animClr>
                                    <p:animClr clrSpc="hsl" dir="cw">
                                      <p:cBhvr>
                                        <p:cTn id="331" dur="500" fill="hold"/>
                                        <p:tgtEl>
                                          <p:spTgt spid="34"/>
                                        </p:tgtEl>
                                        <p:attrNameLst>
                                          <p:attrName>stroke.color</p:attrName>
                                        </p:attrNameLst>
                                      </p:cBhvr>
                                      <p:by>
                                        <p:hsl h="0" s="-12549" l="-25098"/>
                                      </p:by>
                                    </p:animClr>
                                    <p:set>
                                      <p:cBhvr>
                                        <p:cTn id="332" dur="500" fill="hold"/>
                                        <p:tgtEl>
                                          <p:spTgt spid="34"/>
                                        </p:tgtEl>
                                        <p:attrNameLst>
                                          <p:attrName>fill.type</p:attrName>
                                        </p:attrNameLst>
                                      </p:cBhvr>
                                      <p:to>
                                        <p:strVal val="solid"/>
                                      </p:to>
                                    </p:set>
                                  </p:childTnLst>
                                </p:cTn>
                              </p:par>
                              <p:par>
                                <p:cTn id="333" presetID="19" presetClass="emph" presetSubtype="0" fill="hold" grpId="0" nodeType="withEffect">
                                  <p:stCondLst>
                                    <p:cond delay="0"/>
                                  </p:stCondLst>
                                  <p:childTnLst>
                                    <p:animClr clrSpc="rgb" dir="cw">
                                      <p:cBhvr override="childStyle">
                                        <p:cTn id="334" dur="500" fill="hold"/>
                                        <p:tgtEl>
                                          <p:spTgt spid="32"/>
                                        </p:tgtEl>
                                        <p:attrNameLst>
                                          <p:attrName>style.color</p:attrName>
                                        </p:attrNameLst>
                                      </p:cBhvr>
                                      <p:to>
                                        <a:schemeClr val="accent2"/>
                                      </p:to>
                                    </p:animClr>
                                    <p:animClr clrSpc="rgb" dir="cw">
                                      <p:cBhvr>
                                        <p:cTn id="335" dur="500" fill="hold"/>
                                        <p:tgtEl>
                                          <p:spTgt spid="32"/>
                                        </p:tgtEl>
                                        <p:attrNameLst>
                                          <p:attrName>fillcolor</p:attrName>
                                        </p:attrNameLst>
                                      </p:cBhvr>
                                      <p:to>
                                        <a:schemeClr val="accent2"/>
                                      </p:to>
                                    </p:animClr>
                                    <p:set>
                                      <p:cBhvr>
                                        <p:cTn id="336" dur="500" fill="hold"/>
                                        <p:tgtEl>
                                          <p:spTgt spid="32"/>
                                        </p:tgtEl>
                                        <p:attrNameLst>
                                          <p:attrName>fill.type</p:attrName>
                                        </p:attrNameLst>
                                      </p:cBhvr>
                                      <p:to>
                                        <p:strVal val="solid"/>
                                      </p:to>
                                    </p:set>
                                    <p:set>
                                      <p:cBhvr>
                                        <p:cTn id="337" dur="500" fill="hold"/>
                                        <p:tgtEl>
                                          <p:spTgt spid="32"/>
                                        </p:tgtEl>
                                        <p:attrNameLst>
                                          <p:attrName>fill.on</p:attrName>
                                        </p:attrNameLst>
                                      </p:cBhvr>
                                      <p:to>
                                        <p:strVal val="true"/>
                                      </p:to>
                                    </p:set>
                                  </p:childTnLst>
                                </p:cTn>
                              </p:par>
                              <p:par>
                                <p:cTn id="338" presetID="1" presetClass="mediacall" presetSubtype="0" fill="hold" nodeType="withEffect">
                                  <p:stCondLst>
                                    <p:cond delay="0"/>
                                  </p:stCondLst>
                                  <p:childTnLst>
                                    <p:cmd type="call" cmd="playFrom(0.0)">
                                      <p:cBhvr>
                                        <p:cTn id="339" dur="20221" fill="hold"/>
                                        <p:tgtEl>
                                          <p:spTgt spid="39"/>
                                        </p:tgtEl>
                                      </p:cBhvr>
                                    </p:cmd>
                                  </p:childTnLst>
                                </p:cTn>
                              </p:par>
                              <p:par>
                                <p:cTn id="340" presetID="3" presetClass="mediacall" presetSubtype="0" fill="hold" nodeType="withEffect">
                                  <p:stCondLst>
                                    <p:cond delay="0"/>
                                  </p:stCondLst>
                                  <p:childTnLst>
                                    <p:cmd type="call" cmd="stop">
                                      <p:cBhvr>
                                        <p:cTn id="341" dur="1" fill="hold"/>
                                        <p:tgtEl>
                                          <p:spTgt spid="38"/>
                                        </p:tgtEl>
                                      </p:cBhvr>
                                    </p:cmd>
                                  </p:childTnLst>
                                </p:cTn>
                              </p:par>
                              <p:par>
                                <p:cTn id="342" presetID="19" presetClass="emph" presetSubtype="0" fill="hold" grpId="1" nodeType="withEffect">
                                  <p:stCondLst>
                                    <p:cond delay="3000"/>
                                  </p:stCondLst>
                                  <p:childTnLst>
                                    <p:animClr clrSpc="rgb" dir="cw">
                                      <p:cBhvr override="childStyle">
                                        <p:cTn id="343" dur="500" fill="hold"/>
                                        <p:tgtEl>
                                          <p:spTgt spid="32"/>
                                        </p:tgtEl>
                                        <p:attrNameLst>
                                          <p:attrName>style.color</p:attrName>
                                        </p:attrNameLst>
                                      </p:cBhvr>
                                      <p:to>
                                        <a:srgbClr val="FF0000"/>
                                      </p:to>
                                    </p:animClr>
                                    <p:animClr clrSpc="rgb" dir="cw">
                                      <p:cBhvr>
                                        <p:cTn id="344" dur="500" fill="hold"/>
                                        <p:tgtEl>
                                          <p:spTgt spid="32"/>
                                        </p:tgtEl>
                                        <p:attrNameLst>
                                          <p:attrName>fillcolor</p:attrName>
                                        </p:attrNameLst>
                                      </p:cBhvr>
                                      <p:to>
                                        <a:srgbClr val="FF0000"/>
                                      </p:to>
                                    </p:animClr>
                                    <p:set>
                                      <p:cBhvr>
                                        <p:cTn id="345" dur="500" fill="hold"/>
                                        <p:tgtEl>
                                          <p:spTgt spid="32"/>
                                        </p:tgtEl>
                                        <p:attrNameLst>
                                          <p:attrName>fill.type</p:attrName>
                                        </p:attrNameLst>
                                      </p:cBhvr>
                                      <p:to>
                                        <p:strVal val="solid"/>
                                      </p:to>
                                    </p:set>
                                    <p:set>
                                      <p:cBhvr>
                                        <p:cTn id="346" dur="500" fill="hold"/>
                                        <p:tgtEl>
                                          <p:spTgt spid="32"/>
                                        </p:tgtEl>
                                        <p:attrNameLst>
                                          <p:attrName>fill.on</p:attrName>
                                        </p:attrNameLst>
                                      </p:cBhvr>
                                      <p:to>
                                        <p:strVal val="true"/>
                                      </p:to>
                                    </p:set>
                                  </p:childTnLst>
                                </p:cTn>
                              </p:par>
                              <p:par>
                                <p:cTn id="347" presetID="19" presetClass="emph" presetSubtype="0" repeatCount="4000" fill="hold" grpId="4" nodeType="withEffect">
                                  <p:stCondLst>
                                    <p:cond delay="3000"/>
                                  </p:stCondLst>
                                  <p:childTnLst>
                                    <p:animClr clrSpc="rgb" dir="cw">
                                      <p:cBhvr override="childStyle">
                                        <p:cTn id="348" dur="500" fill="hold"/>
                                        <p:tgtEl>
                                          <p:spTgt spid="15"/>
                                        </p:tgtEl>
                                        <p:attrNameLst>
                                          <p:attrName>style.color</p:attrName>
                                        </p:attrNameLst>
                                      </p:cBhvr>
                                      <p:to>
                                        <a:srgbClr val="92D050"/>
                                      </p:to>
                                    </p:animClr>
                                    <p:animClr clrSpc="rgb" dir="cw">
                                      <p:cBhvr>
                                        <p:cTn id="349" dur="500" fill="hold"/>
                                        <p:tgtEl>
                                          <p:spTgt spid="15"/>
                                        </p:tgtEl>
                                        <p:attrNameLst>
                                          <p:attrName>fillcolor</p:attrName>
                                        </p:attrNameLst>
                                      </p:cBhvr>
                                      <p:to>
                                        <a:srgbClr val="92D050"/>
                                      </p:to>
                                    </p:animClr>
                                    <p:set>
                                      <p:cBhvr>
                                        <p:cTn id="350" dur="500" fill="hold"/>
                                        <p:tgtEl>
                                          <p:spTgt spid="15"/>
                                        </p:tgtEl>
                                        <p:attrNameLst>
                                          <p:attrName>fill.type</p:attrName>
                                        </p:attrNameLst>
                                      </p:cBhvr>
                                      <p:to>
                                        <p:strVal val="solid"/>
                                      </p:to>
                                    </p:set>
                                    <p:set>
                                      <p:cBhvr>
                                        <p:cTn id="351" dur="500" fill="hold"/>
                                        <p:tgtEl>
                                          <p:spTgt spid="15"/>
                                        </p:tgtEl>
                                        <p:attrNameLst>
                                          <p:attrName>fill.on</p:attrName>
                                        </p:attrNameLst>
                                      </p:cBhvr>
                                      <p:to>
                                        <p:strVal val="true"/>
                                      </p:to>
                                    </p:set>
                                  </p:childTnLst>
                                </p:cTn>
                              </p:par>
                              <p:par>
                                <p:cTn id="352" presetID="1" presetClass="mediacall" presetSubtype="0" fill="hold" nodeType="withEffect">
                                  <p:stCondLst>
                                    <p:cond delay="3000"/>
                                  </p:stCondLst>
                                  <p:childTnLst>
                                    <p:cmd type="call" cmd="playFrom(0.0)">
                                      <p:cBhvr>
                                        <p:cTn id="353" dur="5906" fill="hold"/>
                                        <p:tgtEl>
                                          <p:spTgt spid="41"/>
                                        </p:tgtEl>
                                      </p:cBhvr>
                                    </p:cmd>
                                  </p:childTnLst>
                                </p:cTn>
                              </p:par>
                              <p:par>
                                <p:cTn id="354" presetID="3" presetClass="mediacall" presetSubtype="0" fill="hold" nodeType="withEffect">
                                  <p:stCondLst>
                                    <p:cond delay="3000"/>
                                  </p:stCondLst>
                                  <p:childTnLst>
                                    <p:cmd type="call" cmd="stop">
                                      <p:cBhvr>
                                        <p:cTn id="355" dur="1" fill="hold"/>
                                        <p:tgtEl>
                                          <p:spTgt spid="39"/>
                                        </p:tgtEl>
                                      </p:cBhvr>
                                    </p:cmd>
                                  </p:childTnLst>
                                </p:cTn>
                              </p:par>
                              <p:par>
                                <p:cTn id="356" presetID="30" presetClass="emph" presetSubtype="0" fill="hold" grpId="2" nodeType="withEffect">
                                  <p:stCondLst>
                                    <p:cond delay="3000"/>
                                  </p:stCondLst>
                                  <p:childTnLst>
                                    <p:animClr clrSpc="hsl" dir="cw">
                                      <p:cBhvr override="childStyle">
                                        <p:cTn id="357" dur="500" fill="hold"/>
                                        <p:tgtEl>
                                          <p:spTgt spid="34"/>
                                        </p:tgtEl>
                                        <p:attrNameLst>
                                          <p:attrName>style.color</p:attrName>
                                        </p:attrNameLst>
                                      </p:cBhvr>
                                      <p:by>
                                        <p:hsl h="0" s="12549" l="25098"/>
                                      </p:by>
                                    </p:animClr>
                                    <p:animClr clrSpc="hsl" dir="cw">
                                      <p:cBhvr>
                                        <p:cTn id="358" dur="500" fill="hold"/>
                                        <p:tgtEl>
                                          <p:spTgt spid="34"/>
                                        </p:tgtEl>
                                        <p:attrNameLst>
                                          <p:attrName>fillcolor</p:attrName>
                                        </p:attrNameLst>
                                      </p:cBhvr>
                                      <p:by>
                                        <p:hsl h="0" s="12549" l="25098"/>
                                      </p:by>
                                    </p:animClr>
                                    <p:animClr clrSpc="hsl" dir="cw">
                                      <p:cBhvr>
                                        <p:cTn id="359" dur="500" fill="hold"/>
                                        <p:tgtEl>
                                          <p:spTgt spid="34"/>
                                        </p:tgtEl>
                                        <p:attrNameLst>
                                          <p:attrName>stroke.color</p:attrName>
                                        </p:attrNameLst>
                                      </p:cBhvr>
                                      <p:by>
                                        <p:hsl h="0" s="12549" l="25098"/>
                                      </p:by>
                                    </p:animClr>
                                    <p:set>
                                      <p:cBhvr>
                                        <p:cTn id="360" dur="500" fill="hold"/>
                                        <p:tgtEl>
                                          <p:spTgt spid="34"/>
                                        </p:tgtEl>
                                        <p:attrNameLst>
                                          <p:attrName>fill.type</p:attrName>
                                        </p:attrNameLst>
                                      </p:cBhvr>
                                      <p:to>
                                        <p:strVal val="solid"/>
                                      </p:to>
                                    </p:set>
                                  </p:childTnLst>
                                </p:cTn>
                              </p:par>
                              <p:par>
                                <p:cTn id="361" presetID="24" presetClass="emph" presetSubtype="0" fill="hold" grpId="5" nodeType="withEffect">
                                  <p:stCondLst>
                                    <p:cond delay="3000"/>
                                  </p:stCondLst>
                                  <p:childTnLst>
                                    <p:animClr clrSpc="hsl" dir="cw">
                                      <p:cBhvr override="childStyle">
                                        <p:cTn id="362" dur="500" fill="hold"/>
                                        <p:tgtEl>
                                          <p:spTgt spid="25"/>
                                        </p:tgtEl>
                                        <p:attrNameLst>
                                          <p:attrName>style.color</p:attrName>
                                        </p:attrNameLst>
                                      </p:cBhvr>
                                      <p:by>
                                        <p:hsl h="0" s="-12549" l="-25098"/>
                                      </p:by>
                                    </p:animClr>
                                    <p:animClr clrSpc="hsl" dir="cw">
                                      <p:cBhvr>
                                        <p:cTn id="363" dur="500" fill="hold"/>
                                        <p:tgtEl>
                                          <p:spTgt spid="25"/>
                                        </p:tgtEl>
                                        <p:attrNameLst>
                                          <p:attrName>fillcolor</p:attrName>
                                        </p:attrNameLst>
                                      </p:cBhvr>
                                      <p:by>
                                        <p:hsl h="0" s="-12549" l="-25098"/>
                                      </p:by>
                                    </p:animClr>
                                    <p:animClr clrSpc="hsl" dir="cw">
                                      <p:cBhvr>
                                        <p:cTn id="364" dur="500" fill="hold"/>
                                        <p:tgtEl>
                                          <p:spTgt spid="25"/>
                                        </p:tgtEl>
                                        <p:attrNameLst>
                                          <p:attrName>stroke.color</p:attrName>
                                        </p:attrNameLst>
                                      </p:cBhvr>
                                      <p:by>
                                        <p:hsl h="0" s="-12549" l="-25098"/>
                                      </p:by>
                                    </p:animClr>
                                    <p:set>
                                      <p:cBhvr>
                                        <p:cTn id="365"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66" fill="hold" display="0">
                  <p:stCondLst>
                    <p:cond delay="indefinite"/>
                  </p:stCondLst>
                  <p:endCondLst>
                    <p:cond evt="onStopAudio" delay="0">
                      <p:tgtEl>
                        <p:sldTgt/>
                      </p:tgtEl>
                    </p:cond>
                  </p:endCondLst>
                </p:cTn>
                <p:tgtEl>
                  <p:spTgt spid="39"/>
                </p:tgtEl>
              </p:cMediaNode>
            </p:audio>
            <p:audio>
              <p:cMediaNode vol="80000">
                <p:cTn id="367" fill="hold" display="0">
                  <p:stCondLst>
                    <p:cond delay="indefinite"/>
                  </p:stCondLst>
                  <p:endCondLst>
                    <p:cond evt="onStopAudio" delay="0">
                      <p:tgtEl>
                        <p:sldTgt/>
                      </p:tgtEl>
                    </p:cond>
                  </p:endCondLst>
                </p:cTn>
                <p:tgtEl>
                  <p:spTgt spid="40"/>
                </p:tgtEl>
              </p:cMediaNode>
            </p:audio>
            <p:audio>
              <p:cMediaNode vol="80000">
                <p:cTn id="368"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8" grpId="0" animBg="1"/>
      <p:bldP spid="29" grpId="0" animBg="1"/>
      <p:bldP spid="30" grpId="0" animBg="1"/>
      <p:bldP spid="35" grpId="0" animBg="1"/>
      <p:bldP spid="36" grpId="0" animBg="1"/>
      <p:bldP spid="37" grpId="0" animBg="1"/>
      <p:bldP spid="42" grpId="0" animBg="1"/>
      <p:bldP spid="43"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6"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285744" indent="-285744" algn="ctr" defTabSz="914377">
              <a:buClr>
                <a:prstClr val="white"/>
              </a:buClr>
              <a:buFont typeface="Wingdings" panose="05000000000000000000" pitchFamily="2" charset="2"/>
              <a:buChar char="w"/>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285744" indent="-285744" algn="ctr" defTabSz="914377">
              <a:buClr>
                <a:prstClr val="white"/>
              </a:buClr>
              <a:buFont typeface="Wingdings" panose="05000000000000000000" pitchFamily="2" charset="2"/>
              <a:buChar char="w"/>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2" y="606042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2" y="5197161"/>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3"/>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9" y="606042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sp>
        <p:nvSpPr>
          <p:cNvPr id="28" name="Rounded Rectangle 1">
            <a:extLst>
              <a:ext uri="{FF2B5EF4-FFF2-40B4-BE49-F238E27FC236}">
                <a16:creationId xmlns:a16="http://schemas.microsoft.com/office/drawing/2014/main" xmlns="" id="{9FAD2256-3EC7-46C2-9FF7-5069DE220DA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29" name="Rounded Rectangle 2">
            <a:extLst>
              <a:ext uri="{FF2B5EF4-FFF2-40B4-BE49-F238E27FC236}">
                <a16:creationId xmlns:a16="http://schemas.microsoft.com/office/drawing/2014/main" xmlns="" id="{F2DF0C6A-A08C-490C-AC5C-84DC8F3AA7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0" name="Rounded Rectangle 3">
            <a:extLst>
              <a:ext uri="{FF2B5EF4-FFF2-40B4-BE49-F238E27FC236}">
                <a16:creationId xmlns:a16="http://schemas.microsoft.com/office/drawing/2014/main" xmlns="" id="{458C832B-0561-4757-9683-B2F5D5AD2E8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35" name="Rounded Rectangle 4">
            <a:extLst>
              <a:ext uri="{FF2B5EF4-FFF2-40B4-BE49-F238E27FC236}">
                <a16:creationId xmlns:a16="http://schemas.microsoft.com/office/drawing/2014/main" xmlns="" id="{CCDC12CE-A890-4057-8A68-BF08ADAF572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36" name="Rounded Rectangle 5">
            <a:extLst>
              <a:ext uri="{FF2B5EF4-FFF2-40B4-BE49-F238E27FC236}">
                <a16:creationId xmlns:a16="http://schemas.microsoft.com/office/drawing/2014/main" xmlns="" id="{AB3FCE22-4C20-4BF0-8317-97E4B5F5A76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37" name="Rounded Rectangle 6">
            <a:extLst>
              <a:ext uri="{FF2B5EF4-FFF2-40B4-BE49-F238E27FC236}">
                <a16:creationId xmlns:a16="http://schemas.microsoft.com/office/drawing/2014/main" xmlns="" id="{B0CD825C-638D-4DF2-8242-3435DEC5A42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2" name="Rounded Rectangle 7">
            <a:extLst>
              <a:ext uri="{FF2B5EF4-FFF2-40B4-BE49-F238E27FC236}">
                <a16:creationId xmlns:a16="http://schemas.microsoft.com/office/drawing/2014/main" xmlns="" id="{84821286-CE4D-4AF6-B1F1-8114ACCBE4B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3" name="Rounded Rectangle 8">
            <a:extLst>
              <a:ext uri="{FF2B5EF4-FFF2-40B4-BE49-F238E27FC236}">
                <a16:creationId xmlns:a16="http://schemas.microsoft.com/office/drawing/2014/main" xmlns="" id="{0CFFFA29-9045-4D3B-96F2-9A1CC975BB5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4" name="Rounded Rectangle 9">
            <a:extLst>
              <a:ext uri="{FF2B5EF4-FFF2-40B4-BE49-F238E27FC236}">
                <a16:creationId xmlns:a16="http://schemas.microsoft.com/office/drawing/2014/main" xmlns="" id="{7D7A3262-CDC6-4720-B8FB-8FBEB58ABF3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5" name="Rounded Rectangle 10">
            <a:extLst>
              <a:ext uri="{FF2B5EF4-FFF2-40B4-BE49-F238E27FC236}">
                <a16:creationId xmlns:a16="http://schemas.microsoft.com/office/drawing/2014/main" xmlns="" id="{47B2BB46-618A-475F-ACD5-67F7DB36C4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6" name="Rounded Rectangle 11">
            <a:extLst>
              <a:ext uri="{FF2B5EF4-FFF2-40B4-BE49-F238E27FC236}">
                <a16:creationId xmlns:a16="http://schemas.microsoft.com/office/drawing/2014/main" xmlns="" id="{5728F40A-CC47-4128-BEB8-7812572A865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47" name="Rounded Rectangle 12">
            <a:extLst>
              <a:ext uri="{FF2B5EF4-FFF2-40B4-BE49-F238E27FC236}">
                <a16:creationId xmlns:a16="http://schemas.microsoft.com/office/drawing/2014/main" xmlns="" id="{8712680C-BBC7-4FAA-9828-996BFE50B62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48" name="Rounded Rectangle 13">
            <a:extLst>
              <a:ext uri="{FF2B5EF4-FFF2-40B4-BE49-F238E27FC236}">
                <a16:creationId xmlns:a16="http://schemas.microsoft.com/office/drawing/2014/main" xmlns="" id="{2A20E426-BE4C-4F9E-81AA-5398541EF8E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49" name="Rounded Rectangle 14">
            <a:extLst>
              <a:ext uri="{FF2B5EF4-FFF2-40B4-BE49-F238E27FC236}">
                <a16:creationId xmlns:a16="http://schemas.microsoft.com/office/drawing/2014/main" xmlns="" id="{131D03A8-C1EE-413B-88F3-FC2B3DC3D04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0" name="Rounded Rectangle 15">
            <a:extLst>
              <a:ext uri="{FF2B5EF4-FFF2-40B4-BE49-F238E27FC236}">
                <a16:creationId xmlns:a16="http://schemas.microsoft.com/office/drawing/2014/main" xmlns="" id="{31C86BB6-8161-4912-AD0A-31EDDEE1497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1" name="Rounded Rectangle 16">
            <a:extLst>
              <a:ext uri="{FF2B5EF4-FFF2-40B4-BE49-F238E27FC236}">
                <a16:creationId xmlns:a16="http://schemas.microsoft.com/office/drawing/2014/main" xmlns="" id="{E6697C61-5FF0-48D1-8B44-0506750A82D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2" name="Rounded Rectangle 17">
            <a:extLst>
              <a:ext uri="{FF2B5EF4-FFF2-40B4-BE49-F238E27FC236}">
                <a16:creationId xmlns:a16="http://schemas.microsoft.com/office/drawing/2014/main" xmlns="" id="{16BD07B5-3A3E-466A-8CA4-5F291BB5FE6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3" name="Rounded Rectangle 18">
            <a:extLst>
              <a:ext uri="{FF2B5EF4-FFF2-40B4-BE49-F238E27FC236}">
                <a16:creationId xmlns:a16="http://schemas.microsoft.com/office/drawing/2014/main" xmlns="" id="{9B4CA582-CE24-4992-A0F9-CFEA443FB0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4" name="Rounded Rectangle 19">
            <a:extLst>
              <a:ext uri="{FF2B5EF4-FFF2-40B4-BE49-F238E27FC236}">
                <a16:creationId xmlns:a16="http://schemas.microsoft.com/office/drawing/2014/main" xmlns="" id="{CCFE47AE-1D3B-4DD3-BAE1-A43A1B9BE22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5" name="Rounded Rectangle 20">
            <a:extLst>
              <a:ext uri="{FF2B5EF4-FFF2-40B4-BE49-F238E27FC236}">
                <a16:creationId xmlns:a16="http://schemas.microsoft.com/office/drawing/2014/main" xmlns="" id="{41BF9F65-F78C-4B7A-B21D-4999F3FDD73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6" name="Rounded Rectangle 21">
            <a:extLst>
              <a:ext uri="{FF2B5EF4-FFF2-40B4-BE49-F238E27FC236}">
                <a16:creationId xmlns:a16="http://schemas.microsoft.com/office/drawing/2014/main" xmlns="" id="{254CBAB7-2A27-4347-B306-C9A6E89B16F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57" name="Rounded Rectangle 22">
            <a:extLst>
              <a:ext uri="{FF2B5EF4-FFF2-40B4-BE49-F238E27FC236}">
                <a16:creationId xmlns:a16="http://schemas.microsoft.com/office/drawing/2014/main" xmlns="" id="{D0F58D35-80A4-4FA0-9469-AB6F9A612B1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58" name="Rounded Rectangle 23">
            <a:extLst>
              <a:ext uri="{FF2B5EF4-FFF2-40B4-BE49-F238E27FC236}">
                <a16:creationId xmlns:a16="http://schemas.microsoft.com/office/drawing/2014/main" xmlns="" id="{10DA48AC-57B6-4D8B-866A-1C37C2E605E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59" name="Rounded Rectangle 24">
            <a:extLst>
              <a:ext uri="{FF2B5EF4-FFF2-40B4-BE49-F238E27FC236}">
                <a16:creationId xmlns:a16="http://schemas.microsoft.com/office/drawing/2014/main" xmlns="" id="{79F52C33-3969-4718-9776-A2076430FCB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0" name="Rounded Rectangle 25">
            <a:extLst>
              <a:ext uri="{FF2B5EF4-FFF2-40B4-BE49-F238E27FC236}">
                <a16:creationId xmlns:a16="http://schemas.microsoft.com/office/drawing/2014/main" xmlns="" id="{E81B70D0-3AE2-4F88-927A-58E2456EBFF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1" name="Rounded Rectangle 26">
            <a:extLst>
              <a:ext uri="{FF2B5EF4-FFF2-40B4-BE49-F238E27FC236}">
                <a16:creationId xmlns:a16="http://schemas.microsoft.com/office/drawing/2014/main" xmlns="" id="{77AF97AD-7FEF-4C9C-AE4D-B747F73248E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2" name="Rounded Rectangle 27">
            <a:extLst>
              <a:ext uri="{FF2B5EF4-FFF2-40B4-BE49-F238E27FC236}">
                <a16:creationId xmlns:a16="http://schemas.microsoft.com/office/drawing/2014/main" xmlns="" id="{01CB2AAC-CC14-49F4-BA2B-B0FF245C128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3" name="Rounded Rectangle 28">
            <a:extLst>
              <a:ext uri="{FF2B5EF4-FFF2-40B4-BE49-F238E27FC236}">
                <a16:creationId xmlns:a16="http://schemas.microsoft.com/office/drawing/2014/main" xmlns="" id="{D4C69AC7-8F2D-43C8-A8CA-F3F348EA476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4" name="Rounded Rectangle 29">
            <a:extLst>
              <a:ext uri="{FF2B5EF4-FFF2-40B4-BE49-F238E27FC236}">
                <a16:creationId xmlns:a16="http://schemas.microsoft.com/office/drawing/2014/main" xmlns="" id="{758D2ECC-A2F0-4A19-9068-7DBF154C8C7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5" name="Rounded Rectangle 30">
            <a:extLst>
              <a:ext uri="{FF2B5EF4-FFF2-40B4-BE49-F238E27FC236}">
                <a16:creationId xmlns:a16="http://schemas.microsoft.com/office/drawing/2014/main" xmlns="" id="{09BB5B0D-1044-45D6-9146-AA0C6655607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6" name="Rounded Rectangle 31">
            <a:extLst>
              <a:ext uri="{FF2B5EF4-FFF2-40B4-BE49-F238E27FC236}">
                <a16:creationId xmlns:a16="http://schemas.microsoft.com/office/drawing/2014/main" xmlns="" id="{7FBA7A38-1D82-4490-9FE5-DB73344636E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67" name="Rounded Rectangle 32">
            <a:extLst>
              <a:ext uri="{FF2B5EF4-FFF2-40B4-BE49-F238E27FC236}">
                <a16:creationId xmlns:a16="http://schemas.microsoft.com/office/drawing/2014/main" xmlns="" id="{C3C8A80B-ACB9-4252-9BB7-9509517C2BB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68" name="Rounded Rectangle 33">
            <a:extLst>
              <a:ext uri="{FF2B5EF4-FFF2-40B4-BE49-F238E27FC236}">
                <a16:creationId xmlns:a16="http://schemas.microsoft.com/office/drawing/2014/main" xmlns="" id="{B966CA44-A061-419F-9A0B-EE8A23E1FC3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69" name="Rounded Rectangle 34">
            <a:extLst>
              <a:ext uri="{FF2B5EF4-FFF2-40B4-BE49-F238E27FC236}">
                <a16:creationId xmlns:a16="http://schemas.microsoft.com/office/drawing/2014/main" xmlns="" id="{AFCAC1B0-D974-404D-A214-824C3DCC0AD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0" name="Rounded Rectangle 35">
            <a:extLst>
              <a:ext uri="{FF2B5EF4-FFF2-40B4-BE49-F238E27FC236}">
                <a16:creationId xmlns:a16="http://schemas.microsoft.com/office/drawing/2014/main" xmlns="" id="{C295A022-AB95-444F-8597-BE5CDEEA866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1" name="Rounded Rectangle 36">
            <a:extLst>
              <a:ext uri="{FF2B5EF4-FFF2-40B4-BE49-F238E27FC236}">
                <a16:creationId xmlns:a16="http://schemas.microsoft.com/office/drawing/2014/main" xmlns="" id="{C1B3B9E2-3C56-463B-B742-D652E3BF9A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2" name="Rounded Rectangle 37">
            <a:extLst>
              <a:ext uri="{FF2B5EF4-FFF2-40B4-BE49-F238E27FC236}">
                <a16:creationId xmlns:a16="http://schemas.microsoft.com/office/drawing/2014/main" xmlns="" id="{E04BF4F6-C154-44F5-945F-7850EBD4009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3" name="Rounded Rectangle 38">
            <a:extLst>
              <a:ext uri="{FF2B5EF4-FFF2-40B4-BE49-F238E27FC236}">
                <a16:creationId xmlns:a16="http://schemas.microsoft.com/office/drawing/2014/main" xmlns="" id="{AD5534CC-6659-435F-A7C9-D06719CB234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4" name="Rounded Rectangle 39">
            <a:extLst>
              <a:ext uri="{FF2B5EF4-FFF2-40B4-BE49-F238E27FC236}">
                <a16:creationId xmlns:a16="http://schemas.microsoft.com/office/drawing/2014/main" xmlns="" id="{12DCB50D-C447-4D84-AE0E-F4F5F87884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5" name="Rounded Rectangle 40">
            <a:extLst>
              <a:ext uri="{FF2B5EF4-FFF2-40B4-BE49-F238E27FC236}">
                <a16:creationId xmlns:a16="http://schemas.microsoft.com/office/drawing/2014/main" xmlns="" id="{DF6B8C33-0F87-4926-A218-0F5B670C999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6" name="Rounded Rectangle 41">
            <a:extLst>
              <a:ext uri="{FF2B5EF4-FFF2-40B4-BE49-F238E27FC236}">
                <a16:creationId xmlns:a16="http://schemas.microsoft.com/office/drawing/2014/main" xmlns="" id="{7DFA5F4E-B6A3-4FA2-8782-C4F9710224F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77" name="Rounded Rectangle 42">
            <a:extLst>
              <a:ext uri="{FF2B5EF4-FFF2-40B4-BE49-F238E27FC236}">
                <a16:creationId xmlns:a16="http://schemas.microsoft.com/office/drawing/2014/main" xmlns="" id="{FCF56A7C-B311-48CF-A66E-80EA71184E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78" name="Rounded Rectangle 43">
            <a:extLst>
              <a:ext uri="{FF2B5EF4-FFF2-40B4-BE49-F238E27FC236}">
                <a16:creationId xmlns:a16="http://schemas.microsoft.com/office/drawing/2014/main" xmlns="" id="{8327DB8D-915F-453B-8A10-DFA3EAD33ED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79" name="Rounded Rectangle 44">
            <a:extLst>
              <a:ext uri="{FF2B5EF4-FFF2-40B4-BE49-F238E27FC236}">
                <a16:creationId xmlns:a16="http://schemas.microsoft.com/office/drawing/2014/main" xmlns="" id="{97D22FE5-9C6D-471D-873F-3F4CA64AEA7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0" name="Rounded Rectangle 45">
            <a:extLst>
              <a:ext uri="{FF2B5EF4-FFF2-40B4-BE49-F238E27FC236}">
                <a16:creationId xmlns:a16="http://schemas.microsoft.com/office/drawing/2014/main" xmlns="" id="{D9FCB94A-6442-4E9E-9E74-A2B34790EA7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1" name="Rounded Rectangle 46">
            <a:extLst>
              <a:ext uri="{FF2B5EF4-FFF2-40B4-BE49-F238E27FC236}">
                <a16:creationId xmlns:a16="http://schemas.microsoft.com/office/drawing/2014/main" xmlns="" id="{E00DC572-B3ED-4B1C-A7CD-4BB2B98195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2" name="Rounded Rectangle 47">
            <a:extLst>
              <a:ext uri="{FF2B5EF4-FFF2-40B4-BE49-F238E27FC236}">
                <a16:creationId xmlns:a16="http://schemas.microsoft.com/office/drawing/2014/main" xmlns="" id="{D1A911A5-61C1-429C-BE25-984595E1F9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3" name="Rounded Rectangle 48">
            <a:extLst>
              <a:ext uri="{FF2B5EF4-FFF2-40B4-BE49-F238E27FC236}">
                <a16:creationId xmlns:a16="http://schemas.microsoft.com/office/drawing/2014/main" xmlns="" id="{98009C40-B12C-4CDF-BCE9-22FC561F1B0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4" name="Rounded Rectangle 49">
            <a:extLst>
              <a:ext uri="{FF2B5EF4-FFF2-40B4-BE49-F238E27FC236}">
                <a16:creationId xmlns:a16="http://schemas.microsoft.com/office/drawing/2014/main" xmlns="" id="{D409E4F8-8910-456A-BC3F-D71535C408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5" name="Rounded Rectangle 50">
            <a:extLst>
              <a:ext uri="{FF2B5EF4-FFF2-40B4-BE49-F238E27FC236}">
                <a16:creationId xmlns:a16="http://schemas.microsoft.com/office/drawing/2014/main" xmlns="" id="{FE8568B8-42F7-42AD-9109-2CB63BB9213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6" name="Rounded Rectangle 51">
            <a:extLst>
              <a:ext uri="{FF2B5EF4-FFF2-40B4-BE49-F238E27FC236}">
                <a16:creationId xmlns:a16="http://schemas.microsoft.com/office/drawing/2014/main" xmlns="" id="{ACA5EC5B-6CC1-49E9-B509-02D12D7EEE8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87" name="Rounded Rectangle 52">
            <a:extLst>
              <a:ext uri="{FF2B5EF4-FFF2-40B4-BE49-F238E27FC236}">
                <a16:creationId xmlns:a16="http://schemas.microsoft.com/office/drawing/2014/main" xmlns="" id="{09A85246-4126-4DAF-8327-89FE886D4CF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88" name="Rounded Rectangle 53">
            <a:extLst>
              <a:ext uri="{FF2B5EF4-FFF2-40B4-BE49-F238E27FC236}">
                <a16:creationId xmlns:a16="http://schemas.microsoft.com/office/drawing/2014/main" xmlns="" id="{070310C8-E05F-4F68-BEF0-EB2AD1B0D09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89" name="Rounded Rectangle 54">
            <a:extLst>
              <a:ext uri="{FF2B5EF4-FFF2-40B4-BE49-F238E27FC236}">
                <a16:creationId xmlns:a16="http://schemas.microsoft.com/office/drawing/2014/main" xmlns="" id="{C487F56D-F32A-4812-A33D-B7AC3299968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0" name="Rounded Rectangle 55">
            <a:extLst>
              <a:ext uri="{FF2B5EF4-FFF2-40B4-BE49-F238E27FC236}">
                <a16:creationId xmlns:a16="http://schemas.microsoft.com/office/drawing/2014/main" xmlns="" id="{C4D7156A-4661-4BBD-BA0F-40578790DA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1" name="Rounded Rectangle 56">
            <a:extLst>
              <a:ext uri="{FF2B5EF4-FFF2-40B4-BE49-F238E27FC236}">
                <a16:creationId xmlns:a16="http://schemas.microsoft.com/office/drawing/2014/main" xmlns="" id="{B3F747D1-C325-4604-BF6C-8F08D6B1A2A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2" name="Rounded Rectangle 57">
            <a:extLst>
              <a:ext uri="{FF2B5EF4-FFF2-40B4-BE49-F238E27FC236}">
                <a16:creationId xmlns:a16="http://schemas.microsoft.com/office/drawing/2014/main" xmlns="" id="{082D2DF9-EEDF-4343-9AE5-63F8E51A6CC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3" name="Rounded Rectangle 58">
            <a:extLst>
              <a:ext uri="{FF2B5EF4-FFF2-40B4-BE49-F238E27FC236}">
                <a16:creationId xmlns:a16="http://schemas.microsoft.com/office/drawing/2014/main" xmlns="" id="{CF37B22D-A431-4391-A9C8-3917F8FD47C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4" name="Rounded Rectangle 59">
            <a:extLst>
              <a:ext uri="{FF2B5EF4-FFF2-40B4-BE49-F238E27FC236}">
                <a16:creationId xmlns:a16="http://schemas.microsoft.com/office/drawing/2014/main" xmlns="" id="{4FD38967-B3FD-4204-88FE-027F194FA51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5" name="Rounded Rectangle 60">
            <a:extLst>
              <a:ext uri="{FF2B5EF4-FFF2-40B4-BE49-F238E27FC236}">
                <a16:creationId xmlns:a16="http://schemas.microsoft.com/office/drawing/2014/main" xmlns="" id="{5C2CBE16-09AA-40F8-B054-A8B785E4108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6" name="Rounded Rectangle 61">
            <a:extLst>
              <a:ext uri="{FF2B5EF4-FFF2-40B4-BE49-F238E27FC236}">
                <a16:creationId xmlns:a16="http://schemas.microsoft.com/office/drawing/2014/main" xmlns="" id="{162247F5-0EAC-4306-98C2-49938489365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graphicFrame>
        <p:nvGraphicFramePr>
          <p:cNvPr id="9" name="Object 8"/>
          <p:cNvGraphicFramePr>
            <a:graphicFrameLocks noChangeAspect="1"/>
          </p:cNvGraphicFramePr>
          <p:nvPr>
            <p:extLst>
              <p:ext uri="{D42A27DB-BD31-4B8C-83A1-F6EECF244321}">
                <p14:modId xmlns:p14="http://schemas.microsoft.com/office/powerpoint/2010/main" val="4056802828"/>
              </p:ext>
            </p:extLst>
          </p:nvPr>
        </p:nvGraphicFramePr>
        <p:xfrm>
          <a:off x="2918586" y="5234423"/>
          <a:ext cx="774700" cy="368300"/>
        </p:xfrm>
        <a:graphic>
          <a:graphicData uri="http://schemas.openxmlformats.org/presentationml/2006/ole">
            <mc:AlternateContent xmlns:mc="http://schemas.openxmlformats.org/markup-compatibility/2006">
              <mc:Choice xmlns:v="urn:schemas-microsoft-com:vml" Requires="v">
                <p:oleObj spid="_x0000_s9218" name="Equation" r:id="rId13" imgW="774360" imgH="368280" progId="Equation.DSMT4">
                  <p:embed/>
                </p:oleObj>
              </mc:Choice>
              <mc:Fallback>
                <p:oleObj name="Equation" r:id="rId13" imgW="774360" imgH="368280" progId="Equation.DSMT4">
                  <p:embed/>
                  <p:pic>
                    <p:nvPicPr>
                      <p:cNvPr id="0" name=""/>
                      <p:cNvPicPr/>
                      <p:nvPr/>
                    </p:nvPicPr>
                    <p:blipFill>
                      <a:blip r:embed="rId14"/>
                      <a:stretch>
                        <a:fillRect/>
                      </a:stretch>
                    </p:blipFill>
                    <p:spPr>
                      <a:xfrm>
                        <a:off x="2918586" y="5234423"/>
                        <a:ext cx="774700" cy="368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0262624"/>
              </p:ext>
            </p:extLst>
          </p:nvPr>
        </p:nvGraphicFramePr>
        <p:xfrm>
          <a:off x="3043238" y="6102350"/>
          <a:ext cx="774700" cy="317500"/>
        </p:xfrm>
        <a:graphic>
          <a:graphicData uri="http://schemas.openxmlformats.org/presentationml/2006/ole">
            <mc:AlternateContent xmlns:mc="http://schemas.openxmlformats.org/markup-compatibility/2006">
              <mc:Choice xmlns:v="urn:schemas-microsoft-com:vml" Requires="v">
                <p:oleObj spid="_x0000_s9219" name="Equation" r:id="rId15" imgW="774360" imgH="317160" progId="Equation.DSMT4">
                  <p:embed/>
                </p:oleObj>
              </mc:Choice>
              <mc:Fallback>
                <p:oleObj name="Equation" r:id="rId15" imgW="774360" imgH="317160" progId="Equation.DSMT4">
                  <p:embed/>
                  <p:pic>
                    <p:nvPicPr>
                      <p:cNvPr id="0" name="Object 8"/>
                      <p:cNvPicPr>
                        <a:picLocks noChangeAspect="1" noChangeArrowheads="1"/>
                      </p:cNvPicPr>
                      <p:nvPr/>
                    </p:nvPicPr>
                    <p:blipFill>
                      <a:blip r:embed="rId16"/>
                      <a:srcRect/>
                      <a:stretch>
                        <a:fillRect/>
                      </a:stretch>
                    </p:blipFill>
                    <p:spPr bwMode="auto">
                      <a:xfrm>
                        <a:off x="3043238" y="6102350"/>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34600571"/>
              </p:ext>
            </p:extLst>
          </p:nvPr>
        </p:nvGraphicFramePr>
        <p:xfrm>
          <a:off x="7790126" y="6143014"/>
          <a:ext cx="774700" cy="368300"/>
        </p:xfrm>
        <a:graphic>
          <a:graphicData uri="http://schemas.openxmlformats.org/presentationml/2006/ole">
            <mc:AlternateContent xmlns:mc="http://schemas.openxmlformats.org/markup-compatibility/2006">
              <mc:Choice xmlns:v="urn:schemas-microsoft-com:vml" Requires="v">
                <p:oleObj spid="_x0000_s9220" name="Equation" r:id="rId17" imgW="774360" imgH="368280" progId="Equation.DSMT4">
                  <p:embed/>
                </p:oleObj>
              </mc:Choice>
              <mc:Fallback>
                <p:oleObj name="Equation" r:id="rId17" imgW="774360" imgH="368280" progId="Equation.DSMT4">
                  <p:embed/>
                  <p:pic>
                    <p:nvPicPr>
                      <p:cNvPr id="0" name="Object 8"/>
                      <p:cNvPicPr>
                        <a:picLocks noChangeAspect="1" noChangeArrowheads="1"/>
                      </p:cNvPicPr>
                      <p:nvPr/>
                    </p:nvPicPr>
                    <p:blipFill>
                      <a:blip r:embed="rId18"/>
                      <a:srcRect/>
                      <a:stretch>
                        <a:fillRect/>
                      </a:stretch>
                    </p:blipFill>
                    <p:spPr bwMode="auto">
                      <a:xfrm>
                        <a:off x="7790126" y="6143014"/>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64751060"/>
              </p:ext>
            </p:extLst>
          </p:nvPr>
        </p:nvGraphicFramePr>
        <p:xfrm>
          <a:off x="7319963" y="5267325"/>
          <a:ext cx="1714500" cy="393700"/>
        </p:xfrm>
        <a:graphic>
          <a:graphicData uri="http://schemas.openxmlformats.org/presentationml/2006/ole">
            <mc:AlternateContent xmlns:mc="http://schemas.openxmlformats.org/markup-compatibility/2006">
              <mc:Choice xmlns:v="urn:schemas-microsoft-com:vml" Requires="v">
                <p:oleObj spid="_x0000_s9221" name="Equation" r:id="rId19" imgW="1714320" imgH="393480" progId="Equation.DSMT4">
                  <p:embed/>
                </p:oleObj>
              </mc:Choice>
              <mc:Fallback>
                <p:oleObj name="Equation" r:id="rId19" imgW="1714320" imgH="393480" progId="Equation.DSMT4">
                  <p:embed/>
                  <p:pic>
                    <p:nvPicPr>
                      <p:cNvPr id="0" name="Object 8"/>
                      <p:cNvPicPr>
                        <a:picLocks noChangeAspect="1" noChangeArrowheads="1"/>
                      </p:cNvPicPr>
                      <p:nvPr/>
                    </p:nvPicPr>
                    <p:blipFill>
                      <a:blip r:embed="rId20"/>
                      <a:srcRect/>
                      <a:stretch>
                        <a:fillRect/>
                      </a:stretch>
                    </p:blipFill>
                    <p:spPr bwMode="auto">
                      <a:xfrm>
                        <a:off x="7319963" y="5267325"/>
                        <a:ext cx="1714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1"/>
              <p:cNvSpPr/>
              <p:nvPr/>
            </p:nvSpPr>
            <p:spPr>
              <a:xfrm>
                <a:off x="1388804" y="3920186"/>
                <a:ext cx="9243236" cy="575799"/>
              </a:xfrm>
              <a:prstGeom prst="rect">
                <a:avLst/>
              </a:prstGeom>
            </p:spPr>
            <p:txBody>
              <a:bodyPr wrap="none">
                <a:spAutoFit/>
              </a:bodyPr>
              <a:lstStyle/>
              <a:p>
                <a:r>
                  <a:rPr lang="en-US" sz="2800" b="1">
                    <a:solidFill>
                      <a:schemeClr val="bg1"/>
                    </a:solidFill>
                    <a:latin typeface="Times New Roman" pitchFamily="18" charset="0"/>
                    <a:cs typeface="Times New Roman" pitchFamily="18" charset="0"/>
                  </a:rPr>
                  <a:t>Câu 5</a:t>
                </a:r>
                <a:r>
                  <a:rPr lang="en-US" sz="2800" b="1" i="1">
                    <a:solidFill>
                      <a:schemeClr val="bg1"/>
                    </a:solidFill>
                    <a:latin typeface="Times New Roman" pitchFamily="18" charset="0"/>
                    <a:cs typeface="Times New Roman" pitchFamily="18" charset="0"/>
                  </a:rPr>
                  <a:t>.</a:t>
                </a:r>
                <a:r>
                  <a:rPr lang="en-US" sz="2800">
                    <a:solidFill>
                      <a:schemeClr val="bg1"/>
                    </a:solidFill>
                    <a:latin typeface="Times New Roman" pitchFamily="18" charset="0"/>
                    <a:cs typeface="Times New Roman" pitchFamily="18" charset="0"/>
                  </a:rPr>
                  <a:t> </a:t>
                </a:r>
                <a:r>
                  <a:rPr lang="nl-NL" sz="2800">
                    <a:solidFill>
                      <a:schemeClr val="bg1"/>
                    </a:solidFill>
                    <a:latin typeface="Times New Roman" pitchFamily="18" charset="0"/>
                    <a:cs typeface="Times New Roman" pitchFamily="18" charset="0"/>
                  </a:rPr>
                  <a:t>Cho biết  </a:t>
                </a:r>
                <a14:m>
                  <m:oMath xmlns:m="http://schemas.openxmlformats.org/officeDocument/2006/math">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5</m:t>
                    </m:r>
                    <m:r>
                      <m:rPr>
                        <m:nor/>
                      </m:rPr>
                      <a:rPr lang="en-US" sz="2800" i="1">
                        <a:solidFill>
                          <a:schemeClr val="bg1"/>
                        </a:solidFill>
                        <a:latin typeface="Times New Roman" pitchFamily="18" charset="0"/>
                        <a:cs typeface="Times New Roman" pitchFamily="18" charset="0"/>
                      </a:rPr>
                      <m:t>x</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5</m:t>
                    </m:r>
                    <m:r>
                      <m:rPr>
                        <m:nor/>
                      </m:rPr>
                      <a:rPr lang="en-US" sz="2800" i="1">
                        <a:solidFill>
                          <a:schemeClr val="bg1"/>
                        </a:solidFill>
                        <a:latin typeface="Times New Roman" pitchFamily="18" charset="0"/>
                        <a:cs typeface="Times New Roman" pitchFamily="18" charset="0"/>
                      </a:rPr>
                      <m:t>y</m:t>
                    </m:r>
                  </m:oMath>
                </a14:m>
                <a:r>
                  <a:rPr lang="nl-NL" sz="2800">
                    <a:solidFill>
                      <a:schemeClr val="bg1"/>
                    </a:solidFill>
                    <a:latin typeface="Times New Roman" pitchFamily="18" charset="0"/>
                    <a:cs typeface="Times New Roman" pitchFamily="18" charset="0"/>
                  </a:rPr>
                  <a:t> . Khẳng định nào sau đây là đúng ?</a:t>
                </a:r>
                <a:endParaRPr lang="en-US" sz="2800">
                  <a:solidFill>
                    <a:schemeClr val="bg1"/>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88804" y="3920186"/>
                <a:ext cx="9243236" cy="575799"/>
              </a:xfrm>
              <a:prstGeom prst="rect">
                <a:avLst/>
              </a:prstGeom>
              <a:blipFill rotWithShape="1">
                <a:blip r:embed="rId21"/>
                <a:stretch>
                  <a:fillRect l="-1385" t="-1053" r="-792" b="-28421"/>
                </a:stretch>
              </a:blipFill>
            </p:spPr>
            <p:txBody>
              <a:bodyPr/>
              <a:lstStyle/>
              <a:p>
                <a:r>
                  <a:rPr lang="en-US">
                    <a:noFill/>
                  </a:rPr>
                  <a:t> </a:t>
                </a:r>
              </a:p>
            </p:txBody>
          </p:sp>
        </mc:Fallback>
      </mc:AlternateContent>
    </p:spTree>
    <p:extLst>
      <p:ext uri="{BB962C8B-B14F-4D97-AF65-F5344CB8AC3E}">
        <p14:creationId xmlns:p14="http://schemas.microsoft.com/office/powerpoint/2010/main" val="6425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28"/>
                                        </p:tgtEl>
                                        <p:attrNameLst>
                                          <p:attrName>style.visibility</p:attrName>
                                        </p:attrNameLst>
                                      </p:cBhvr>
                                      <p:to>
                                        <p:strVal val="visible"/>
                                      </p:to>
                                    </p:set>
                                  </p:child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29"/>
                                        </p:tgtEl>
                                        <p:attrNameLst>
                                          <p:attrName>style.visibility</p:attrName>
                                        </p:attrNameLst>
                                      </p:cBhvr>
                                      <p:to>
                                        <p:strVal val="visible"/>
                                      </p:to>
                                    </p:set>
                                  </p:child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30"/>
                                        </p:tgtEl>
                                        <p:attrNameLst>
                                          <p:attrName>style.visibility</p:attrName>
                                        </p:attrNameLst>
                                      </p:cBhvr>
                                      <p:to>
                                        <p:strVal val="visible"/>
                                      </p:to>
                                    </p:set>
                                  </p:child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35"/>
                                        </p:tgtEl>
                                        <p:attrNameLst>
                                          <p:attrName>style.visibility</p:attrName>
                                        </p:attrNameLst>
                                      </p:cBhvr>
                                      <p:to>
                                        <p:strVal val="visible"/>
                                      </p:to>
                                    </p:set>
                                  </p:child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36"/>
                                        </p:tgtEl>
                                        <p:attrNameLst>
                                          <p:attrName>style.visibility</p:attrName>
                                        </p:attrNameLst>
                                      </p:cBhvr>
                                      <p:to>
                                        <p:strVal val="visible"/>
                                      </p:to>
                                    </p:set>
                                  </p:child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42"/>
                                        </p:tgtEl>
                                        <p:attrNameLst>
                                          <p:attrName>style.visibility</p:attrName>
                                        </p:attrNameLst>
                                      </p:cBhvr>
                                      <p:to>
                                        <p:strVal val="visible"/>
                                      </p:to>
                                    </p:set>
                                  </p:child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43"/>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44"/>
                                        </p:tgtEl>
                                        <p:attrNameLst>
                                          <p:attrName>style.visibility</p:attrName>
                                        </p:attrNameLst>
                                      </p:cBhvr>
                                      <p:to>
                                        <p:strVal val="visible"/>
                                      </p:to>
                                    </p:set>
                                  </p:child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45"/>
                                        </p:tgtEl>
                                        <p:attrNameLst>
                                          <p:attrName>style.visibility</p:attrName>
                                        </p:attrNameLst>
                                      </p:cBhvr>
                                      <p:to>
                                        <p:strVal val="visible"/>
                                      </p:to>
                                    </p:set>
                                  </p:child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46"/>
                                        </p:tgtEl>
                                        <p:attrNameLst>
                                          <p:attrName>style.visibility</p:attrName>
                                        </p:attrNameLst>
                                      </p:cBhvr>
                                      <p:to>
                                        <p:strVal val="visible"/>
                                      </p:to>
                                    </p:set>
                                  </p:child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47"/>
                                        </p:tgtEl>
                                        <p:attrNameLst>
                                          <p:attrName>style.visibility</p:attrName>
                                        </p:attrNameLst>
                                      </p:cBhvr>
                                      <p:to>
                                        <p:strVal val="visible"/>
                                      </p:to>
                                    </p:set>
                                  </p:child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48"/>
                                        </p:tgtEl>
                                        <p:attrNameLst>
                                          <p:attrName>style.visibility</p:attrName>
                                        </p:attrNameLst>
                                      </p:cBhvr>
                                      <p:to>
                                        <p:strVal val="visible"/>
                                      </p:to>
                                    </p:set>
                                  </p:child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49"/>
                                        </p:tgtEl>
                                        <p:attrNameLst>
                                          <p:attrName>style.visibility</p:attrName>
                                        </p:attrNameLst>
                                      </p:cBhvr>
                                      <p:to>
                                        <p:strVal val="visible"/>
                                      </p:to>
                                    </p:set>
                                  </p:child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50"/>
                                        </p:tgtEl>
                                        <p:attrNameLst>
                                          <p:attrName>style.visibility</p:attrName>
                                        </p:attrNameLst>
                                      </p:cBhvr>
                                      <p:to>
                                        <p:strVal val="visible"/>
                                      </p:to>
                                    </p:set>
                                  </p:child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51"/>
                                        </p:tgtEl>
                                        <p:attrNameLst>
                                          <p:attrName>style.visibility</p:attrName>
                                        </p:attrNameLst>
                                      </p:cBhvr>
                                      <p:to>
                                        <p:strVal val="visible"/>
                                      </p:to>
                                    </p:set>
                                  </p:child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52"/>
                                        </p:tgtEl>
                                        <p:attrNameLst>
                                          <p:attrName>style.visibility</p:attrName>
                                        </p:attrNameLst>
                                      </p:cBhvr>
                                      <p:to>
                                        <p:strVal val="visible"/>
                                      </p:to>
                                    </p:set>
                                  </p:child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53"/>
                                        </p:tgtEl>
                                        <p:attrNameLst>
                                          <p:attrName>style.visibility</p:attrName>
                                        </p:attrNameLst>
                                      </p:cBhvr>
                                      <p:to>
                                        <p:strVal val="visible"/>
                                      </p:to>
                                    </p:set>
                                  </p:child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54"/>
                                        </p:tgtEl>
                                        <p:attrNameLst>
                                          <p:attrName>style.visibility</p:attrName>
                                        </p:attrNameLst>
                                      </p:cBhvr>
                                      <p:to>
                                        <p:strVal val="visible"/>
                                      </p:to>
                                    </p:set>
                                  </p:child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55"/>
                                        </p:tgtEl>
                                        <p:attrNameLst>
                                          <p:attrName>style.visibility</p:attrName>
                                        </p:attrNameLst>
                                      </p:cBhvr>
                                      <p:to>
                                        <p:strVal val="visible"/>
                                      </p:to>
                                    </p:set>
                                  </p:child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56"/>
                                        </p:tgtEl>
                                        <p:attrNameLst>
                                          <p:attrName>style.visibility</p:attrName>
                                        </p:attrNameLst>
                                      </p:cBhvr>
                                      <p:to>
                                        <p:strVal val="visible"/>
                                      </p:to>
                                    </p:set>
                                  </p:child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57"/>
                                        </p:tgtEl>
                                        <p:attrNameLst>
                                          <p:attrName>style.visibility</p:attrName>
                                        </p:attrNameLst>
                                      </p:cBhvr>
                                      <p:to>
                                        <p:strVal val="visible"/>
                                      </p:to>
                                    </p:set>
                                  </p:child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58"/>
                                        </p:tgtEl>
                                        <p:attrNameLst>
                                          <p:attrName>style.visibility</p:attrName>
                                        </p:attrNameLst>
                                      </p:cBhvr>
                                      <p:to>
                                        <p:strVal val="visible"/>
                                      </p:to>
                                    </p:set>
                                  </p:child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59"/>
                                        </p:tgtEl>
                                        <p:attrNameLst>
                                          <p:attrName>style.visibility</p:attrName>
                                        </p:attrNameLst>
                                      </p:cBhvr>
                                      <p:to>
                                        <p:strVal val="visible"/>
                                      </p:to>
                                    </p:set>
                                  </p:child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60"/>
                                        </p:tgtEl>
                                        <p:attrNameLst>
                                          <p:attrName>style.visibility</p:attrName>
                                        </p:attrNameLst>
                                      </p:cBhvr>
                                      <p:to>
                                        <p:strVal val="visible"/>
                                      </p:to>
                                    </p:set>
                                  </p:child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61"/>
                                        </p:tgtEl>
                                        <p:attrNameLst>
                                          <p:attrName>style.visibility</p:attrName>
                                        </p:attrNameLst>
                                      </p:cBhvr>
                                      <p:to>
                                        <p:strVal val="visible"/>
                                      </p:to>
                                    </p:set>
                                  </p:child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62"/>
                                        </p:tgtEl>
                                        <p:attrNameLst>
                                          <p:attrName>style.visibility</p:attrName>
                                        </p:attrNameLst>
                                      </p:cBhvr>
                                      <p:to>
                                        <p:strVal val="visible"/>
                                      </p:to>
                                    </p:set>
                                  </p:child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63"/>
                                        </p:tgtEl>
                                        <p:attrNameLst>
                                          <p:attrName>style.visibility</p:attrName>
                                        </p:attrNameLst>
                                      </p:cBhvr>
                                      <p:to>
                                        <p:strVal val="visible"/>
                                      </p:to>
                                    </p:set>
                                  </p:child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64"/>
                                        </p:tgtEl>
                                        <p:attrNameLst>
                                          <p:attrName>style.visibility</p:attrName>
                                        </p:attrNameLst>
                                      </p:cBhvr>
                                      <p:to>
                                        <p:strVal val="visible"/>
                                      </p:to>
                                    </p:set>
                                  </p:child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65"/>
                                        </p:tgtEl>
                                        <p:attrNameLst>
                                          <p:attrName>style.visibility</p:attrName>
                                        </p:attrNameLst>
                                      </p:cBhvr>
                                      <p:to>
                                        <p:strVal val="visible"/>
                                      </p:to>
                                    </p:set>
                                  </p:child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66"/>
                                        </p:tgtEl>
                                        <p:attrNameLst>
                                          <p:attrName>style.visibility</p:attrName>
                                        </p:attrNameLst>
                                      </p:cBhvr>
                                      <p:to>
                                        <p:strVal val="visible"/>
                                      </p:to>
                                    </p:set>
                                  </p:child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67"/>
                                        </p:tgtEl>
                                        <p:attrNameLst>
                                          <p:attrName>style.visibility</p:attrName>
                                        </p:attrNameLst>
                                      </p:cBhvr>
                                      <p:to>
                                        <p:strVal val="visible"/>
                                      </p:to>
                                    </p:set>
                                  </p:child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68"/>
                                        </p:tgtEl>
                                        <p:attrNameLst>
                                          <p:attrName>style.visibility</p:attrName>
                                        </p:attrNameLst>
                                      </p:cBhvr>
                                      <p:to>
                                        <p:strVal val="visible"/>
                                      </p:to>
                                    </p:set>
                                  </p:child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69"/>
                                        </p:tgtEl>
                                        <p:attrNameLst>
                                          <p:attrName>style.visibility</p:attrName>
                                        </p:attrNameLst>
                                      </p:cBhvr>
                                      <p:to>
                                        <p:strVal val="visible"/>
                                      </p:to>
                                    </p:set>
                                  </p:child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70"/>
                                        </p:tgtEl>
                                        <p:attrNameLst>
                                          <p:attrName>style.visibility</p:attrName>
                                        </p:attrNameLst>
                                      </p:cBhvr>
                                      <p:to>
                                        <p:strVal val="visible"/>
                                      </p:to>
                                    </p:set>
                                  </p:child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71"/>
                                        </p:tgtEl>
                                        <p:attrNameLst>
                                          <p:attrName>style.visibility</p:attrName>
                                        </p:attrNameLst>
                                      </p:cBhvr>
                                      <p:to>
                                        <p:strVal val="visible"/>
                                      </p:to>
                                    </p:set>
                                  </p:child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72"/>
                                        </p:tgtEl>
                                        <p:attrNameLst>
                                          <p:attrName>style.visibility</p:attrName>
                                        </p:attrNameLst>
                                      </p:cBhvr>
                                      <p:to>
                                        <p:strVal val="visible"/>
                                      </p:to>
                                    </p:set>
                                  </p:child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73"/>
                                        </p:tgtEl>
                                        <p:attrNameLst>
                                          <p:attrName>style.visibility</p:attrName>
                                        </p:attrNameLst>
                                      </p:cBhvr>
                                      <p:to>
                                        <p:strVal val="visible"/>
                                      </p:to>
                                    </p:set>
                                  </p:child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74"/>
                                        </p:tgtEl>
                                        <p:attrNameLst>
                                          <p:attrName>style.visibility</p:attrName>
                                        </p:attrNameLst>
                                      </p:cBhvr>
                                      <p:to>
                                        <p:strVal val="visible"/>
                                      </p:to>
                                    </p:set>
                                  </p:child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75"/>
                                        </p:tgtEl>
                                        <p:attrNameLst>
                                          <p:attrName>style.visibility</p:attrName>
                                        </p:attrNameLst>
                                      </p:cBhvr>
                                      <p:to>
                                        <p:strVal val="visible"/>
                                      </p:to>
                                    </p:set>
                                  </p:child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76"/>
                                        </p:tgtEl>
                                        <p:attrNameLst>
                                          <p:attrName>style.visibility</p:attrName>
                                        </p:attrNameLst>
                                      </p:cBhvr>
                                      <p:to>
                                        <p:strVal val="visible"/>
                                      </p:to>
                                    </p:set>
                                  </p:child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77"/>
                                        </p:tgtEl>
                                        <p:attrNameLst>
                                          <p:attrName>style.visibility</p:attrName>
                                        </p:attrNameLst>
                                      </p:cBhvr>
                                      <p:to>
                                        <p:strVal val="visible"/>
                                      </p:to>
                                    </p:set>
                                  </p:child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78"/>
                                        </p:tgtEl>
                                        <p:attrNameLst>
                                          <p:attrName>style.visibility</p:attrName>
                                        </p:attrNameLst>
                                      </p:cBhvr>
                                      <p:to>
                                        <p:strVal val="visible"/>
                                      </p:to>
                                    </p:set>
                                  </p:child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79"/>
                                        </p:tgtEl>
                                        <p:attrNameLst>
                                          <p:attrName>style.visibility</p:attrName>
                                        </p:attrNameLst>
                                      </p:cBhvr>
                                      <p:to>
                                        <p:strVal val="visible"/>
                                      </p:to>
                                    </p:set>
                                  </p:child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80"/>
                                        </p:tgtEl>
                                        <p:attrNameLst>
                                          <p:attrName>style.visibility</p:attrName>
                                        </p:attrNameLst>
                                      </p:cBhvr>
                                      <p:to>
                                        <p:strVal val="visible"/>
                                      </p:to>
                                    </p:set>
                                  </p:child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81"/>
                                        </p:tgtEl>
                                        <p:attrNameLst>
                                          <p:attrName>style.visibility</p:attrName>
                                        </p:attrNameLst>
                                      </p:cBhvr>
                                      <p:to>
                                        <p:strVal val="visible"/>
                                      </p:to>
                                    </p:set>
                                  </p:child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82"/>
                                        </p:tgtEl>
                                        <p:attrNameLst>
                                          <p:attrName>style.visibility</p:attrName>
                                        </p:attrNameLst>
                                      </p:cBhvr>
                                      <p:to>
                                        <p:strVal val="visible"/>
                                      </p:to>
                                    </p:set>
                                  </p:child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83"/>
                                        </p:tgtEl>
                                        <p:attrNameLst>
                                          <p:attrName>style.visibility</p:attrName>
                                        </p:attrNameLst>
                                      </p:cBhvr>
                                      <p:to>
                                        <p:strVal val="visible"/>
                                      </p:to>
                                    </p:set>
                                  </p:child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84"/>
                                        </p:tgtEl>
                                        <p:attrNameLst>
                                          <p:attrName>style.visibility</p:attrName>
                                        </p:attrNameLst>
                                      </p:cBhvr>
                                      <p:to>
                                        <p:strVal val="visible"/>
                                      </p:to>
                                    </p:set>
                                  </p:child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85"/>
                                        </p:tgtEl>
                                        <p:attrNameLst>
                                          <p:attrName>style.visibility</p:attrName>
                                        </p:attrNameLst>
                                      </p:cBhvr>
                                      <p:to>
                                        <p:strVal val="visible"/>
                                      </p:to>
                                    </p:set>
                                  </p:child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86"/>
                                        </p:tgtEl>
                                        <p:attrNameLst>
                                          <p:attrName>style.visibility</p:attrName>
                                        </p:attrNameLst>
                                      </p:cBhvr>
                                      <p:to>
                                        <p:strVal val="visible"/>
                                      </p:to>
                                    </p:set>
                                  </p:child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87"/>
                                        </p:tgtEl>
                                        <p:attrNameLst>
                                          <p:attrName>style.visibility</p:attrName>
                                        </p:attrNameLst>
                                      </p:cBhvr>
                                      <p:to>
                                        <p:strVal val="visible"/>
                                      </p:to>
                                    </p:set>
                                  </p:child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88"/>
                                        </p:tgtEl>
                                        <p:attrNameLst>
                                          <p:attrName>style.visibility</p:attrName>
                                        </p:attrNameLst>
                                      </p:cBhvr>
                                      <p:to>
                                        <p:strVal val="visible"/>
                                      </p:to>
                                    </p:set>
                                  </p:child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89"/>
                                        </p:tgtEl>
                                        <p:attrNameLst>
                                          <p:attrName>style.visibility</p:attrName>
                                        </p:attrNameLst>
                                      </p:cBhvr>
                                      <p:to>
                                        <p:strVal val="visible"/>
                                      </p:to>
                                    </p:set>
                                  </p:child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90"/>
                                        </p:tgtEl>
                                        <p:attrNameLst>
                                          <p:attrName>style.visibility</p:attrName>
                                        </p:attrNameLst>
                                      </p:cBhvr>
                                      <p:to>
                                        <p:strVal val="visible"/>
                                      </p:to>
                                    </p:set>
                                  </p:child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91"/>
                                        </p:tgtEl>
                                        <p:attrNameLst>
                                          <p:attrName>style.visibility</p:attrName>
                                        </p:attrNameLst>
                                      </p:cBhvr>
                                      <p:to>
                                        <p:strVal val="visible"/>
                                      </p:to>
                                    </p:set>
                                  </p:child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92"/>
                                        </p:tgtEl>
                                        <p:attrNameLst>
                                          <p:attrName>style.visibility</p:attrName>
                                        </p:attrNameLst>
                                      </p:cBhvr>
                                      <p:to>
                                        <p:strVal val="visible"/>
                                      </p:to>
                                    </p:set>
                                  </p:child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93"/>
                                        </p:tgtEl>
                                        <p:attrNameLst>
                                          <p:attrName>style.visibility</p:attrName>
                                        </p:attrNameLst>
                                      </p:cBhvr>
                                      <p:to>
                                        <p:strVal val="visible"/>
                                      </p:to>
                                    </p:set>
                                  </p:child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94"/>
                                        </p:tgtEl>
                                        <p:attrNameLst>
                                          <p:attrName>style.visibility</p:attrName>
                                        </p:attrNameLst>
                                      </p:cBhvr>
                                      <p:to>
                                        <p:strVal val="visible"/>
                                      </p:to>
                                    </p:set>
                                  </p:child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95"/>
                                        </p:tgtEl>
                                        <p:attrNameLst>
                                          <p:attrName>style.visibility</p:attrName>
                                        </p:attrNameLst>
                                      </p:cBhvr>
                                      <p:to>
                                        <p:strVal val="visible"/>
                                      </p:to>
                                    </p:set>
                                  </p:child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1" fill="hold" display="0">
                  <p:stCondLst>
                    <p:cond delay="indefinite"/>
                  </p:stCondLst>
                  <p:endCondLst>
                    <p:cond evt="onStopAudio" delay="0">
                      <p:tgtEl>
                        <p:sldTgt/>
                      </p:tgtEl>
                    </p:cond>
                  </p:endCondLst>
                </p:cTn>
                <p:tgtEl>
                  <p:spTgt spid="38"/>
                </p:tgtEl>
              </p:cMediaNode>
            </p:audio>
            <p:seq concurrent="1" nextAc="seek">
              <p:cTn id="212" restart="whenNotActive" fill="hold" evtFilter="cancelBubble" nodeType="interactiveSeq">
                <p:stCondLst>
                  <p:cond evt="onClick" delay="0">
                    <p:tgtEl>
                      <p:spTgt spid="25"/>
                    </p:tgtEl>
                  </p:cond>
                </p:stCondLst>
                <p:endSync evt="end" delay="0">
                  <p:rtn val="all"/>
                </p:endSync>
                <p:childTnLst>
                  <p:par>
                    <p:cTn id="213" fill="hold">
                      <p:stCondLst>
                        <p:cond delay="0"/>
                      </p:stCondLst>
                      <p:childTnLst>
                        <p:par>
                          <p:cTn id="214" fill="hold">
                            <p:stCondLst>
                              <p:cond delay="0"/>
                            </p:stCondLst>
                            <p:childTnLst>
                              <p:par>
                                <p:cTn id="215" presetID="24" presetClass="emph" presetSubtype="0" fill="hold" grpId="1" nodeType="clickEffect">
                                  <p:stCondLst>
                                    <p:cond delay="0"/>
                                  </p:stCondLst>
                                  <p:childTnLst>
                                    <p:animClr clrSpc="hsl" dir="cw">
                                      <p:cBhvr override="childStyle">
                                        <p:cTn id="216" dur="500" fill="hold"/>
                                        <p:tgtEl>
                                          <p:spTgt spid="25"/>
                                        </p:tgtEl>
                                        <p:attrNameLst>
                                          <p:attrName>style.color</p:attrName>
                                        </p:attrNameLst>
                                      </p:cBhvr>
                                      <p:by>
                                        <p:hsl h="0" s="-12549" l="-25098"/>
                                      </p:by>
                                    </p:animClr>
                                    <p:animClr clrSpc="hsl" dir="cw">
                                      <p:cBhvr>
                                        <p:cTn id="217" dur="500" fill="hold"/>
                                        <p:tgtEl>
                                          <p:spTgt spid="25"/>
                                        </p:tgtEl>
                                        <p:attrNameLst>
                                          <p:attrName>fillcolor</p:attrName>
                                        </p:attrNameLst>
                                      </p:cBhvr>
                                      <p:by>
                                        <p:hsl h="0" s="-12549" l="-25098"/>
                                      </p:by>
                                    </p:animClr>
                                    <p:animClr clrSpc="hsl" dir="cw">
                                      <p:cBhvr>
                                        <p:cTn id="218" dur="500" fill="hold"/>
                                        <p:tgtEl>
                                          <p:spTgt spid="25"/>
                                        </p:tgtEl>
                                        <p:attrNameLst>
                                          <p:attrName>stroke.color</p:attrName>
                                        </p:attrNameLst>
                                      </p:cBhvr>
                                      <p:by>
                                        <p:hsl h="0" s="-12549" l="-25098"/>
                                      </p:by>
                                    </p:animClr>
                                    <p:set>
                                      <p:cBhvr>
                                        <p:cTn id="219" dur="500" fill="hold"/>
                                        <p:tgtEl>
                                          <p:spTgt spid="25"/>
                                        </p:tgtEl>
                                        <p:attrNameLst>
                                          <p:attrName>fill.type</p:attrName>
                                        </p:attrNameLst>
                                      </p:cBhvr>
                                      <p:to>
                                        <p:strVal val="solid"/>
                                      </p:to>
                                    </p:set>
                                  </p:childTnLst>
                                </p:cTn>
                              </p:par>
                              <p:par>
                                <p:cTn id="220" presetID="19" presetClass="emph" presetSubtype="0" fill="hold" grpId="0" nodeType="withEffect">
                                  <p:stCondLst>
                                    <p:cond delay="0"/>
                                  </p:stCondLst>
                                  <p:childTnLst>
                                    <p:animClr clrSpc="rgb" dir="cw">
                                      <p:cBhvr override="childStyle">
                                        <p:cTn id="221" dur="500" fill="hold"/>
                                        <p:tgtEl>
                                          <p:spTgt spid="15"/>
                                        </p:tgtEl>
                                        <p:attrNameLst>
                                          <p:attrName>style.color</p:attrName>
                                        </p:attrNameLst>
                                      </p:cBhvr>
                                      <p:to>
                                        <a:srgbClr val="FFC000"/>
                                      </p:to>
                                    </p:animClr>
                                    <p:animClr clrSpc="rgb" dir="cw">
                                      <p:cBhvr>
                                        <p:cTn id="222" dur="500" fill="hold"/>
                                        <p:tgtEl>
                                          <p:spTgt spid="15"/>
                                        </p:tgtEl>
                                        <p:attrNameLst>
                                          <p:attrName>fillcolor</p:attrName>
                                        </p:attrNameLst>
                                      </p:cBhvr>
                                      <p:to>
                                        <a:srgbClr val="FFC000"/>
                                      </p:to>
                                    </p:animClr>
                                    <p:set>
                                      <p:cBhvr>
                                        <p:cTn id="223" dur="500" fill="hold"/>
                                        <p:tgtEl>
                                          <p:spTgt spid="15"/>
                                        </p:tgtEl>
                                        <p:attrNameLst>
                                          <p:attrName>fill.type</p:attrName>
                                        </p:attrNameLst>
                                      </p:cBhvr>
                                      <p:to>
                                        <p:strVal val="solid"/>
                                      </p:to>
                                    </p:set>
                                    <p:set>
                                      <p:cBhvr>
                                        <p:cTn id="224" dur="500" fill="hold"/>
                                        <p:tgtEl>
                                          <p:spTgt spid="15"/>
                                        </p:tgtEl>
                                        <p:attrNameLst>
                                          <p:attrName>fill.on</p:attrName>
                                        </p:attrNameLst>
                                      </p:cBhvr>
                                      <p:to>
                                        <p:strVal val="true"/>
                                      </p:to>
                                    </p:set>
                                  </p:childTnLst>
                                </p:cTn>
                              </p:par>
                              <p:par>
                                <p:cTn id="225" presetID="1" presetClass="mediacall" presetSubtype="0" fill="hold" nodeType="withEffect">
                                  <p:stCondLst>
                                    <p:cond delay="0"/>
                                  </p:stCondLst>
                                  <p:childTnLst>
                                    <p:cmd type="call" cmd="playFrom(0.0)">
                                      <p:cBhvr>
                                        <p:cTn id="226" dur="20221" fill="hold"/>
                                        <p:tgtEl>
                                          <p:spTgt spid="39"/>
                                        </p:tgtEl>
                                      </p:cBhvr>
                                    </p:cmd>
                                  </p:childTnLst>
                                </p:cTn>
                              </p:par>
                              <p:par>
                                <p:cTn id="227" presetID="3" presetClass="mediacall" presetSubtype="0" fill="hold" nodeType="withEffect">
                                  <p:stCondLst>
                                    <p:cond delay="0"/>
                                  </p:stCondLst>
                                  <p:childTnLst>
                                    <p:cmd type="call" cmd="stop">
                                      <p:cBhvr>
                                        <p:cTn id="228" dur="1" fill="hold"/>
                                        <p:tgtEl>
                                          <p:spTgt spid="38"/>
                                        </p:tgtEl>
                                      </p:cBhvr>
                                    </p:cmd>
                                  </p:childTnLst>
                                </p:cTn>
                              </p:par>
                              <p:par>
                                <p:cTn id="229" presetID="19" presetClass="emph" presetSubtype="0" repeatCount="4000" fill="hold" grpId="1" nodeType="withEffect">
                                  <p:stCondLst>
                                    <p:cond delay="3000"/>
                                  </p:stCondLst>
                                  <p:childTnLst>
                                    <p:animClr clrSpc="rgb" dir="cw">
                                      <p:cBhvr override="childStyle">
                                        <p:cTn id="230" dur="500" fill="hold"/>
                                        <p:tgtEl>
                                          <p:spTgt spid="15"/>
                                        </p:tgtEl>
                                        <p:attrNameLst>
                                          <p:attrName>style.color</p:attrName>
                                        </p:attrNameLst>
                                      </p:cBhvr>
                                      <p:to>
                                        <a:srgbClr val="92D050"/>
                                      </p:to>
                                    </p:animClr>
                                    <p:animClr clrSpc="rgb" dir="cw">
                                      <p:cBhvr>
                                        <p:cTn id="231" dur="500" fill="hold"/>
                                        <p:tgtEl>
                                          <p:spTgt spid="15"/>
                                        </p:tgtEl>
                                        <p:attrNameLst>
                                          <p:attrName>fillcolor</p:attrName>
                                        </p:attrNameLst>
                                      </p:cBhvr>
                                      <p:to>
                                        <a:srgbClr val="92D050"/>
                                      </p:to>
                                    </p:animClr>
                                    <p:set>
                                      <p:cBhvr>
                                        <p:cTn id="232" dur="500" fill="hold"/>
                                        <p:tgtEl>
                                          <p:spTgt spid="15"/>
                                        </p:tgtEl>
                                        <p:attrNameLst>
                                          <p:attrName>fill.type</p:attrName>
                                        </p:attrNameLst>
                                      </p:cBhvr>
                                      <p:to>
                                        <p:strVal val="solid"/>
                                      </p:to>
                                    </p:set>
                                    <p:set>
                                      <p:cBhvr>
                                        <p:cTn id="233" dur="500" fill="hold"/>
                                        <p:tgtEl>
                                          <p:spTgt spid="15"/>
                                        </p:tgtEl>
                                        <p:attrNameLst>
                                          <p:attrName>fill.on</p:attrName>
                                        </p:attrNameLst>
                                      </p:cBhvr>
                                      <p:to>
                                        <p:strVal val="true"/>
                                      </p:to>
                                    </p:set>
                                  </p:childTnLst>
                                </p:cTn>
                              </p:par>
                              <p:par>
                                <p:cTn id="234" presetID="1" presetClass="mediacall" presetSubtype="0" fill="hold" nodeType="withEffect">
                                  <p:stCondLst>
                                    <p:cond delay="3000"/>
                                  </p:stCondLst>
                                  <p:childTnLst>
                                    <p:cmd type="call" cmd="playFrom(0.0)">
                                      <p:cBhvr>
                                        <p:cTn id="235" dur="7734" fill="hold"/>
                                        <p:tgtEl>
                                          <p:spTgt spid="40"/>
                                        </p:tgtEl>
                                      </p:cBhvr>
                                    </p:cmd>
                                  </p:childTnLst>
                                </p:cTn>
                              </p:par>
                              <p:par>
                                <p:cTn id="236" presetID="3" presetClass="mediacall" presetSubtype="0" fill="hold" nodeType="withEffect">
                                  <p:stCondLst>
                                    <p:cond delay="3000"/>
                                  </p:stCondLst>
                                  <p:childTnLst>
                                    <p:cmd type="call" cmd="stop">
                                      <p:cBhvr>
                                        <p:cTn id="237" dur="1" fill="hold"/>
                                        <p:tgtEl>
                                          <p:spTgt spid="39"/>
                                        </p:tgtEl>
                                      </p:cBhvr>
                                    </p:cmd>
                                  </p:childTnLst>
                                </p:cTn>
                              </p:par>
                              <p:par>
                                <p:cTn id="238" presetID="24" presetClass="emph" presetSubtype="0" fill="hold" grpId="2" nodeType="withEffect">
                                  <p:stCondLst>
                                    <p:cond delay="3000"/>
                                  </p:stCondLst>
                                  <p:childTnLst>
                                    <p:animClr clrSpc="hsl" dir="cw">
                                      <p:cBhvr override="childStyle">
                                        <p:cTn id="239" dur="500" fill="hold"/>
                                        <p:tgtEl>
                                          <p:spTgt spid="25"/>
                                        </p:tgtEl>
                                        <p:attrNameLst>
                                          <p:attrName>style.color</p:attrName>
                                        </p:attrNameLst>
                                      </p:cBhvr>
                                      <p:by>
                                        <p:hsl h="0" s="-12549" l="-25098"/>
                                      </p:by>
                                    </p:animClr>
                                    <p:animClr clrSpc="hsl" dir="cw">
                                      <p:cBhvr>
                                        <p:cTn id="240" dur="500" fill="hold"/>
                                        <p:tgtEl>
                                          <p:spTgt spid="25"/>
                                        </p:tgtEl>
                                        <p:attrNameLst>
                                          <p:attrName>fillcolor</p:attrName>
                                        </p:attrNameLst>
                                      </p:cBhvr>
                                      <p:by>
                                        <p:hsl h="0" s="-12549" l="-25098"/>
                                      </p:by>
                                    </p:animClr>
                                    <p:animClr clrSpc="hsl" dir="cw">
                                      <p:cBhvr>
                                        <p:cTn id="241" dur="500" fill="hold"/>
                                        <p:tgtEl>
                                          <p:spTgt spid="25"/>
                                        </p:tgtEl>
                                        <p:attrNameLst>
                                          <p:attrName>stroke.color</p:attrName>
                                        </p:attrNameLst>
                                      </p:cBhvr>
                                      <p:by>
                                        <p:hsl h="0" s="-12549" l="-25098"/>
                                      </p:by>
                                    </p:animClr>
                                    <p:set>
                                      <p:cBhvr>
                                        <p:cTn id="242"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43" restart="whenNotActive" fill="hold" evtFilter="cancelBubble" nodeType="interactiveSeq">
                <p:stCondLst>
                  <p:cond evt="onClick" delay="0">
                    <p:tgtEl>
                      <p:spTgt spid="33"/>
                    </p:tgtEl>
                  </p:cond>
                </p:stCondLst>
                <p:endSync evt="end" delay="0">
                  <p:rtn val="all"/>
                </p:endSync>
                <p:childTnLst>
                  <p:par>
                    <p:cTn id="244" fill="hold">
                      <p:stCondLst>
                        <p:cond delay="0"/>
                      </p:stCondLst>
                      <p:childTnLst>
                        <p:par>
                          <p:cTn id="245" fill="hold">
                            <p:stCondLst>
                              <p:cond delay="0"/>
                            </p:stCondLst>
                            <p:childTnLst>
                              <p:par>
                                <p:cTn id="246" presetID="24" presetClass="emph" presetSubtype="0" fill="hold" grpId="1" nodeType="clickEffect">
                                  <p:stCondLst>
                                    <p:cond delay="0"/>
                                  </p:stCondLst>
                                  <p:childTnLst>
                                    <p:animClr clrSpc="hsl" dir="cw">
                                      <p:cBhvr override="childStyle">
                                        <p:cTn id="247" dur="500" fill="hold"/>
                                        <p:tgtEl>
                                          <p:spTgt spid="33"/>
                                        </p:tgtEl>
                                        <p:attrNameLst>
                                          <p:attrName>style.color</p:attrName>
                                        </p:attrNameLst>
                                      </p:cBhvr>
                                      <p:by>
                                        <p:hsl h="0" s="-12549" l="-25098"/>
                                      </p:by>
                                    </p:animClr>
                                    <p:animClr clrSpc="hsl" dir="cw">
                                      <p:cBhvr>
                                        <p:cTn id="248" dur="500" fill="hold"/>
                                        <p:tgtEl>
                                          <p:spTgt spid="33"/>
                                        </p:tgtEl>
                                        <p:attrNameLst>
                                          <p:attrName>fillcolor</p:attrName>
                                        </p:attrNameLst>
                                      </p:cBhvr>
                                      <p:by>
                                        <p:hsl h="0" s="-12549" l="-25098"/>
                                      </p:by>
                                    </p:animClr>
                                    <p:animClr clrSpc="hsl" dir="cw">
                                      <p:cBhvr>
                                        <p:cTn id="249" dur="500" fill="hold"/>
                                        <p:tgtEl>
                                          <p:spTgt spid="33"/>
                                        </p:tgtEl>
                                        <p:attrNameLst>
                                          <p:attrName>stroke.color</p:attrName>
                                        </p:attrNameLst>
                                      </p:cBhvr>
                                      <p:by>
                                        <p:hsl h="0" s="-12549" l="-25098"/>
                                      </p:by>
                                    </p:animClr>
                                    <p:set>
                                      <p:cBhvr>
                                        <p:cTn id="250" dur="500" fill="hold"/>
                                        <p:tgtEl>
                                          <p:spTgt spid="33"/>
                                        </p:tgtEl>
                                        <p:attrNameLst>
                                          <p:attrName>fill.type</p:attrName>
                                        </p:attrNameLst>
                                      </p:cBhvr>
                                      <p:to>
                                        <p:strVal val="solid"/>
                                      </p:to>
                                    </p:set>
                                  </p:childTnLst>
                                </p:cTn>
                              </p:par>
                              <p:par>
                                <p:cTn id="251" presetID="19" presetClass="emph" presetSubtype="0" fill="hold" grpId="0" nodeType="withEffect">
                                  <p:stCondLst>
                                    <p:cond delay="0"/>
                                  </p:stCondLst>
                                  <p:childTnLst>
                                    <p:animClr clrSpc="rgb" dir="cw">
                                      <p:cBhvr override="childStyle">
                                        <p:cTn id="252" dur="500" fill="hold"/>
                                        <p:tgtEl>
                                          <p:spTgt spid="31"/>
                                        </p:tgtEl>
                                        <p:attrNameLst>
                                          <p:attrName>style.color</p:attrName>
                                        </p:attrNameLst>
                                      </p:cBhvr>
                                      <p:to>
                                        <a:srgbClr val="FFC000"/>
                                      </p:to>
                                    </p:animClr>
                                    <p:animClr clrSpc="rgb" dir="cw">
                                      <p:cBhvr>
                                        <p:cTn id="253" dur="500" fill="hold"/>
                                        <p:tgtEl>
                                          <p:spTgt spid="31"/>
                                        </p:tgtEl>
                                        <p:attrNameLst>
                                          <p:attrName>fillcolor</p:attrName>
                                        </p:attrNameLst>
                                      </p:cBhvr>
                                      <p:to>
                                        <a:srgbClr val="FFC000"/>
                                      </p:to>
                                    </p:animClr>
                                    <p:set>
                                      <p:cBhvr>
                                        <p:cTn id="254" dur="500" fill="hold"/>
                                        <p:tgtEl>
                                          <p:spTgt spid="31"/>
                                        </p:tgtEl>
                                        <p:attrNameLst>
                                          <p:attrName>fill.type</p:attrName>
                                        </p:attrNameLst>
                                      </p:cBhvr>
                                      <p:to>
                                        <p:strVal val="solid"/>
                                      </p:to>
                                    </p:set>
                                    <p:set>
                                      <p:cBhvr>
                                        <p:cTn id="255" dur="500" fill="hold"/>
                                        <p:tgtEl>
                                          <p:spTgt spid="31"/>
                                        </p:tgtEl>
                                        <p:attrNameLst>
                                          <p:attrName>fill.on</p:attrName>
                                        </p:attrNameLst>
                                      </p:cBhvr>
                                      <p:to>
                                        <p:strVal val="true"/>
                                      </p:to>
                                    </p:set>
                                  </p:childTnLst>
                                </p:cTn>
                              </p:par>
                              <p:par>
                                <p:cTn id="256" presetID="1" presetClass="mediacall" presetSubtype="0" fill="hold" nodeType="withEffect">
                                  <p:stCondLst>
                                    <p:cond delay="0"/>
                                  </p:stCondLst>
                                  <p:childTnLst>
                                    <p:cmd type="call" cmd="playFrom(0.0)">
                                      <p:cBhvr>
                                        <p:cTn id="257" dur="20221" fill="hold"/>
                                        <p:tgtEl>
                                          <p:spTgt spid="39"/>
                                        </p:tgtEl>
                                      </p:cBhvr>
                                    </p:cmd>
                                  </p:childTnLst>
                                </p:cTn>
                              </p:par>
                              <p:par>
                                <p:cTn id="258" presetID="3" presetClass="mediacall" presetSubtype="0" fill="hold" nodeType="withEffect">
                                  <p:stCondLst>
                                    <p:cond delay="0"/>
                                  </p:stCondLst>
                                  <p:childTnLst>
                                    <p:cmd type="call" cmd="stop">
                                      <p:cBhvr>
                                        <p:cTn id="259" dur="1" fill="hold"/>
                                        <p:tgtEl>
                                          <p:spTgt spid="38"/>
                                        </p:tgtEl>
                                      </p:cBhvr>
                                    </p:cmd>
                                  </p:childTnLst>
                                </p:cTn>
                              </p:par>
                              <p:par>
                                <p:cTn id="260" presetID="19" presetClass="emph" presetSubtype="0" fill="hold" grpId="1" nodeType="withEffect">
                                  <p:stCondLst>
                                    <p:cond delay="3000"/>
                                  </p:stCondLst>
                                  <p:childTnLst>
                                    <p:animClr clrSpc="rgb" dir="cw">
                                      <p:cBhvr override="childStyle">
                                        <p:cTn id="261" dur="500" fill="hold"/>
                                        <p:tgtEl>
                                          <p:spTgt spid="31"/>
                                        </p:tgtEl>
                                        <p:attrNameLst>
                                          <p:attrName>style.color</p:attrName>
                                        </p:attrNameLst>
                                      </p:cBhvr>
                                      <p:to>
                                        <a:srgbClr val="FF0000"/>
                                      </p:to>
                                    </p:animClr>
                                    <p:animClr clrSpc="rgb" dir="cw">
                                      <p:cBhvr>
                                        <p:cTn id="262" dur="500" fill="hold"/>
                                        <p:tgtEl>
                                          <p:spTgt spid="31"/>
                                        </p:tgtEl>
                                        <p:attrNameLst>
                                          <p:attrName>fillcolor</p:attrName>
                                        </p:attrNameLst>
                                      </p:cBhvr>
                                      <p:to>
                                        <a:srgbClr val="FF0000"/>
                                      </p:to>
                                    </p:animClr>
                                    <p:set>
                                      <p:cBhvr>
                                        <p:cTn id="263" dur="500" fill="hold"/>
                                        <p:tgtEl>
                                          <p:spTgt spid="31"/>
                                        </p:tgtEl>
                                        <p:attrNameLst>
                                          <p:attrName>fill.type</p:attrName>
                                        </p:attrNameLst>
                                      </p:cBhvr>
                                      <p:to>
                                        <p:strVal val="solid"/>
                                      </p:to>
                                    </p:set>
                                    <p:set>
                                      <p:cBhvr>
                                        <p:cTn id="264" dur="500" fill="hold"/>
                                        <p:tgtEl>
                                          <p:spTgt spid="31"/>
                                        </p:tgtEl>
                                        <p:attrNameLst>
                                          <p:attrName>fill.on</p:attrName>
                                        </p:attrNameLst>
                                      </p:cBhvr>
                                      <p:to>
                                        <p:strVal val="true"/>
                                      </p:to>
                                    </p:set>
                                  </p:childTnLst>
                                </p:cTn>
                              </p:par>
                              <p:par>
                                <p:cTn id="265" presetID="19" presetClass="emph" presetSubtype="0" repeatCount="4000" fill="hold" grpId="2" nodeType="withEffect">
                                  <p:stCondLst>
                                    <p:cond delay="3000"/>
                                  </p:stCondLst>
                                  <p:childTnLst>
                                    <p:animClr clrSpc="rgb" dir="cw">
                                      <p:cBhvr override="childStyle">
                                        <p:cTn id="266" dur="500" fill="hold"/>
                                        <p:tgtEl>
                                          <p:spTgt spid="15"/>
                                        </p:tgtEl>
                                        <p:attrNameLst>
                                          <p:attrName>style.color</p:attrName>
                                        </p:attrNameLst>
                                      </p:cBhvr>
                                      <p:to>
                                        <a:srgbClr val="92D050"/>
                                      </p:to>
                                    </p:animClr>
                                    <p:animClr clrSpc="rgb" dir="cw">
                                      <p:cBhvr>
                                        <p:cTn id="267" dur="500" fill="hold"/>
                                        <p:tgtEl>
                                          <p:spTgt spid="15"/>
                                        </p:tgtEl>
                                        <p:attrNameLst>
                                          <p:attrName>fillcolor</p:attrName>
                                        </p:attrNameLst>
                                      </p:cBhvr>
                                      <p:to>
                                        <a:srgbClr val="92D050"/>
                                      </p:to>
                                    </p:animClr>
                                    <p:set>
                                      <p:cBhvr>
                                        <p:cTn id="268" dur="500" fill="hold"/>
                                        <p:tgtEl>
                                          <p:spTgt spid="15"/>
                                        </p:tgtEl>
                                        <p:attrNameLst>
                                          <p:attrName>fill.type</p:attrName>
                                        </p:attrNameLst>
                                      </p:cBhvr>
                                      <p:to>
                                        <p:strVal val="solid"/>
                                      </p:to>
                                    </p:set>
                                    <p:set>
                                      <p:cBhvr>
                                        <p:cTn id="269" dur="500" fill="hold"/>
                                        <p:tgtEl>
                                          <p:spTgt spid="15"/>
                                        </p:tgtEl>
                                        <p:attrNameLst>
                                          <p:attrName>fill.on</p:attrName>
                                        </p:attrNameLst>
                                      </p:cBhvr>
                                      <p:to>
                                        <p:strVal val="true"/>
                                      </p:to>
                                    </p:set>
                                  </p:childTnLst>
                                </p:cTn>
                              </p:par>
                              <p:par>
                                <p:cTn id="270" presetID="1" presetClass="mediacall" presetSubtype="0" fill="hold" nodeType="withEffect">
                                  <p:stCondLst>
                                    <p:cond delay="3000"/>
                                  </p:stCondLst>
                                  <p:childTnLst>
                                    <p:cmd type="call" cmd="playFrom(0.0)">
                                      <p:cBhvr>
                                        <p:cTn id="271" dur="5906" fill="hold"/>
                                        <p:tgtEl>
                                          <p:spTgt spid="41"/>
                                        </p:tgtEl>
                                      </p:cBhvr>
                                    </p:cmd>
                                  </p:childTnLst>
                                </p:cTn>
                              </p:par>
                              <p:par>
                                <p:cTn id="272" presetID="3" presetClass="mediacall" presetSubtype="0" fill="hold" nodeType="withEffect">
                                  <p:stCondLst>
                                    <p:cond delay="3000"/>
                                  </p:stCondLst>
                                  <p:childTnLst>
                                    <p:cmd type="call" cmd="stop">
                                      <p:cBhvr>
                                        <p:cTn id="273" dur="1" fill="hold"/>
                                        <p:tgtEl>
                                          <p:spTgt spid="39"/>
                                        </p:tgtEl>
                                      </p:cBhvr>
                                    </p:cmd>
                                  </p:childTnLst>
                                </p:cTn>
                              </p:par>
                              <p:par>
                                <p:cTn id="274" presetID="30" presetClass="emph" presetSubtype="0" fill="hold" grpId="2" nodeType="withEffect">
                                  <p:stCondLst>
                                    <p:cond delay="3000"/>
                                  </p:stCondLst>
                                  <p:childTnLst>
                                    <p:animClr clrSpc="hsl" dir="cw">
                                      <p:cBhvr override="childStyle">
                                        <p:cTn id="275" dur="500" fill="hold"/>
                                        <p:tgtEl>
                                          <p:spTgt spid="33"/>
                                        </p:tgtEl>
                                        <p:attrNameLst>
                                          <p:attrName>style.color</p:attrName>
                                        </p:attrNameLst>
                                      </p:cBhvr>
                                      <p:by>
                                        <p:hsl h="0" s="12549" l="25098"/>
                                      </p:by>
                                    </p:animClr>
                                    <p:animClr clrSpc="hsl" dir="cw">
                                      <p:cBhvr>
                                        <p:cTn id="276" dur="500" fill="hold"/>
                                        <p:tgtEl>
                                          <p:spTgt spid="33"/>
                                        </p:tgtEl>
                                        <p:attrNameLst>
                                          <p:attrName>fillcolor</p:attrName>
                                        </p:attrNameLst>
                                      </p:cBhvr>
                                      <p:by>
                                        <p:hsl h="0" s="12549" l="25098"/>
                                      </p:by>
                                    </p:animClr>
                                    <p:animClr clrSpc="hsl" dir="cw">
                                      <p:cBhvr>
                                        <p:cTn id="277" dur="500" fill="hold"/>
                                        <p:tgtEl>
                                          <p:spTgt spid="33"/>
                                        </p:tgtEl>
                                        <p:attrNameLst>
                                          <p:attrName>stroke.color</p:attrName>
                                        </p:attrNameLst>
                                      </p:cBhvr>
                                      <p:by>
                                        <p:hsl h="0" s="12549" l="25098"/>
                                      </p:by>
                                    </p:animClr>
                                    <p:set>
                                      <p:cBhvr>
                                        <p:cTn id="278" dur="500" fill="hold"/>
                                        <p:tgtEl>
                                          <p:spTgt spid="33"/>
                                        </p:tgtEl>
                                        <p:attrNameLst>
                                          <p:attrName>fill.type</p:attrName>
                                        </p:attrNameLst>
                                      </p:cBhvr>
                                      <p:to>
                                        <p:strVal val="solid"/>
                                      </p:to>
                                    </p:set>
                                  </p:childTnLst>
                                </p:cTn>
                              </p:par>
                              <p:par>
                                <p:cTn id="279" presetID="24" presetClass="emph" presetSubtype="0" fill="hold" grpId="3" nodeType="withEffect">
                                  <p:stCondLst>
                                    <p:cond delay="3000"/>
                                  </p:stCondLst>
                                  <p:childTnLst>
                                    <p:animClr clrSpc="hsl" dir="cw">
                                      <p:cBhvr override="childStyle">
                                        <p:cTn id="280" dur="500" fill="hold"/>
                                        <p:tgtEl>
                                          <p:spTgt spid="25"/>
                                        </p:tgtEl>
                                        <p:attrNameLst>
                                          <p:attrName>style.color</p:attrName>
                                        </p:attrNameLst>
                                      </p:cBhvr>
                                      <p:by>
                                        <p:hsl h="0" s="-12549" l="-25098"/>
                                      </p:by>
                                    </p:animClr>
                                    <p:animClr clrSpc="hsl" dir="cw">
                                      <p:cBhvr>
                                        <p:cTn id="281" dur="500" fill="hold"/>
                                        <p:tgtEl>
                                          <p:spTgt spid="25"/>
                                        </p:tgtEl>
                                        <p:attrNameLst>
                                          <p:attrName>fillcolor</p:attrName>
                                        </p:attrNameLst>
                                      </p:cBhvr>
                                      <p:by>
                                        <p:hsl h="0" s="-12549" l="-25098"/>
                                      </p:by>
                                    </p:animClr>
                                    <p:animClr clrSpc="hsl" dir="cw">
                                      <p:cBhvr>
                                        <p:cTn id="282" dur="500" fill="hold"/>
                                        <p:tgtEl>
                                          <p:spTgt spid="25"/>
                                        </p:tgtEl>
                                        <p:attrNameLst>
                                          <p:attrName>stroke.color</p:attrName>
                                        </p:attrNameLst>
                                      </p:cBhvr>
                                      <p:by>
                                        <p:hsl h="0" s="-12549" l="-25098"/>
                                      </p:by>
                                    </p:animClr>
                                    <p:set>
                                      <p:cBhvr>
                                        <p:cTn id="283"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84" restart="whenNotActive" fill="hold" evtFilter="cancelBubble" nodeType="interactiveSeq">
                <p:stCondLst>
                  <p:cond evt="onClick" delay="0">
                    <p:tgtEl>
                      <p:spTgt spid="27"/>
                    </p:tgtEl>
                  </p:cond>
                </p:stCondLst>
                <p:endSync evt="end" delay="0">
                  <p:rtn val="all"/>
                </p:endSync>
                <p:childTnLst>
                  <p:par>
                    <p:cTn id="285" fill="hold">
                      <p:stCondLst>
                        <p:cond delay="0"/>
                      </p:stCondLst>
                      <p:childTnLst>
                        <p:par>
                          <p:cTn id="286" fill="hold">
                            <p:stCondLst>
                              <p:cond delay="0"/>
                            </p:stCondLst>
                            <p:childTnLst>
                              <p:par>
                                <p:cTn id="287" presetID="24" presetClass="emph" presetSubtype="0" fill="hold" grpId="1" nodeType="clickEffect">
                                  <p:stCondLst>
                                    <p:cond delay="0"/>
                                  </p:stCondLst>
                                  <p:childTnLst>
                                    <p:animClr clrSpc="hsl" dir="cw">
                                      <p:cBhvr override="childStyle">
                                        <p:cTn id="288" dur="500" fill="hold"/>
                                        <p:tgtEl>
                                          <p:spTgt spid="27"/>
                                        </p:tgtEl>
                                        <p:attrNameLst>
                                          <p:attrName>style.color</p:attrName>
                                        </p:attrNameLst>
                                      </p:cBhvr>
                                      <p:by>
                                        <p:hsl h="0" s="-12549" l="-25098"/>
                                      </p:by>
                                    </p:animClr>
                                    <p:animClr clrSpc="hsl" dir="cw">
                                      <p:cBhvr>
                                        <p:cTn id="289" dur="500" fill="hold"/>
                                        <p:tgtEl>
                                          <p:spTgt spid="27"/>
                                        </p:tgtEl>
                                        <p:attrNameLst>
                                          <p:attrName>fillcolor</p:attrName>
                                        </p:attrNameLst>
                                      </p:cBhvr>
                                      <p:by>
                                        <p:hsl h="0" s="-12549" l="-25098"/>
                                      </p:by>
                                    </p:animClr>
                                    <p:animClr clrSpc="hsl" dir="cw">
                                      <p:cBhvr>
                                        <p:cTn id="290" dur="500" fill="hold"/>
                                        <p:tgtEl>
                                          <p:spTgt spid="27"/>
                                        </p:tgtEl>
                                        <p:attrNameLst>
                                          <p:attrName>stroke.color</p:attrName>
                                        </p:attrNameLst>
                                      </p:cBhvr>
                                      <p:by>
                                        <p:hsl h="0" s="-12549" l="-25098"/>
                                      </p:by>
                                    </p:animClr>
                                    <p:set>
                                      <p:cBhvr>
                                        <p:cTn id="291" dur="500" fill="hold"/>
                                        <p:tgtEl>
                                          <p:spTgt spid="27"/>
                                        </p:tgtEl>
                                        <p:attrNameLst>
                                          <p:attrName>fill.type</p:attrName>
                                        </p:attrNameLst>
                                      </p:cBhvr>
                                      <p:to>
                                        <p:strVal val="solid"/>
                                      </p:to>
                                    </p:set>
                                  </p:childTnLst>
                                </p:cTn>
                              </p:par>
                              <p:par>
                                <p:cTn id="292" presetID="19" presetClass="emph" presetSubtype="0" fill="hold" grpId="0" nodeType="withEffect">
                                  <p:stCondLst>
                                    <p:cond delay="0"/>
                                  </p:stCondLst>
                                  <p:childTnLst>
                                    <p:animClr clrSpc="rgb" dir="cw">
                                      <p:cBhvr override="childStyle">
                                        <p:cTn id="293" dur="500" fill="hold"/>
                                        <p:tgtEl>
                                          <p:spTgt spid="16"/>
                                        </p:tgtEl>
                                        <p:attrNameLst>
                                          <p:attrName>style.color</p:attrName>
                                        </p:attrNameLst>
                                      </p:cBhvr>
                                      <p:to>
                                        <a:srgbClr val="FFC000"/>
                                      </p:to>
                                    </p:animClr>
                                    <p:animClr clrSpc="rgb" dir="cw">
                                      <p:cBhvr>
                                        <p:cTn id="294" dur="500" fill="hold"/>
                                        <p:tgtEl>
                                          <p:spTgt spid="16"/>
                                        </p:tgtEl>
                                        <p:attrNameLst>
                                          <p:attrName>fillcolor</p:attrName>
                                        </p:attrNameLst>
                                      </p:cBhvr>
                                      <p:to>
                                        <a:srgbClr val="FFC000"/>
                                      </p:to>
                                    </p:animClr>
                                    <p:set>
                                      <p:cBhvr>
                                        <p:cTn id="295" dur="500" fill="hold"/>
                                        <p:tgtEl>
                                          <p:spTgt spid="16"/>
                                        </p:tgtEl>
                                        <p:attrNameLst>
                                          <p:attrName>fill.type</p:attrName>
                                        </p:attrNameLst>
                                      </p:cBhvr>
                                      <p:to>
                                        <p:strVal val="solid"/>
                                      </p:to>
                                    </p:set>
                                    <p:set>
                                      <p:cBhvr>
                                        <p:cTn id="296" dur="500" fill="hold"/>
                                        <p:tgtEl>
                                          <p:spTgt spid="16"/>
                                        </p:tgtEl>
                                        <p:attrNameLst>
                                          <p:attrName>fill.on</p:attrName>
                                        </p:attrNameLst>
                                      </p:cBhvr>
                                      <p:to>
                                        <p:strVal val="true"/>
                                      </p:to>
                                    </p:set>
                                  </p:childTnLst>
                                </p:cTn>
                              </p:par>
                              <p:par>
                                <p:cTn id="297" presetID="1" presetClass="mediacall" presetSubtype="0" fill="hold" nodeType="withEffect">
                                  <p:stCondLst>
                                    <p:cond delay="0"/>
                                  </p:stCondLst>
                                  <p:childTnLst>
                                    <p:cmd type="call" cmd="playFrom(0.0)">
                                      <p:cBhvr>
                                        <p:cTn id="298" dur="20221" fill="hold"/>
                                        <p:tgtEl>
                                          <p:spTgt spid="39"/>
                                        </p:tgtEl>
                                      </p:cBhvr>
                                    </p:cmd>
                                  </p:childTnLst>
                                </p:cTn>
                              </p:par>
                              <p:par>
                                <p:cTn id="299" presetID="3" presetClass="mediacall" presetSubtype="0" fill="hold" nodeType="withEffect">
                                  <p:stCondLst>
                                    <p:cond delay="0"/>
                                  </p:stCondLst>
                                  <p:childTnLst>
                                    <p:cmd type="call" cmd="stop">
                                      <p:cBhvr>
                                        <p:cTn id="300" dur="1" fill="hold"/>
                                        <p:tgtEl>
                                          <p:spTgt spid="38"/>
                                        </p:tgtEl>
                                      </p:cBhvr>
                                    </p:cmd>
                                  </p:childTnLst>
                                </p:cTn>
                              </p:par>
                              <p:par>
                                <p:cTn id="301" presetID="19" presetClass="emph" presetSubtype="0" fill="hold" grpId="1" nodeType="withEffect">
                                  <p:stCondLst>
                                    <p:cond delay="3500"/>
                                  </p:stCondLst>
                                  <p:childTnLst>
                                    <p:animClr clrSpc="rgb" dir="cw">
                                      <p:cBhvr override="childStyle">
                                        <p:cTn id="302" dur="500" fill="hold"/>
                                        <p:tgtEl>
                                          <p:spTgt spid="16"/>
                                        </p:tgtEl>
                                        <p:attrNameLst>
                                          <p:attrName>style.color</p:attrName>
                                        </p:attrNameLst>
                                      </p:cBhvr>
                                      <p:to>
                                        <a:srgbClr val="FF0000"/>
                                      </p:to>
                                    </p:animClr>
                                    <p:animClr clrSpc="rgb" dir="cw">
                                      <p:cBhvr>
                                        <p:cTn id="303" dur="500" fill="hold"/>
                                        <p:tgtEl>
                                          <p:spTgt spid="16"/>
                                        </p:tgtEl>
                                        <p:attrNameLst>
                                          <p:attrName>fillcolor</p:attrName>
                                        </p:attrNameLst>
                                      </p:cBhvr>
                                      <p:to>
                                        <a:srgbClr val="FF0000"/>
                                      </p:to>
                                    </p:animClr>
                                    <p:set>
                                      <p:cBhvr>
                                        <p:cTn id="304" dur="500" fill="hold"/>
                                        <p:tgtEl>
                                          <p:spTgt spid="16"/>
                                        </p:tgtEl>
                                        <p:attrNameLst>
                                          <p:attrName>fill.type</p:attrName>
                                        </p:attrNameLst>
                                      </p:cBhvr>
                                      <p:to>
                                        <p:strVal val="solid"/>
                                      </p:to>
                                    </p:set>
                                    <p:set>
                                      <p:cBhvr>
                                        <p:cTn id="305" dur="500" fill="hold"/>
                                        <p:tgtEl>
                                          <p:spTgt spid="16"/>
                                        </p:tgtEl>
                                        <p:attrNameLst>
                                          <p:attrName>fill.on</p:attrName>
                                        </p:attrNameLst>
                                      </p:cBhvr>
                                      <p:to>
                                        <p:strVal val="true"/>
                                      </p:to>
                                    </p:set>
                                  </p:childTnLst>
                                </p:cTn>
                              </p:par>
                              <p:par>
                                <p:cTn id="306" presetID="19" presetClass="emph" presetSubtype="0" repeatCount="4000" fill="hold" grpId="3" nodeType="withEffect">
                                  <p:stCondLst>
                                    <p:cond delay="3500"/>
                                  </p:stCondLst>
                                  <p:childTnLst>
                                    <p:animClr clrSpc="rgb" dir="cw">
                                      <p:cBhvr override="childStyle">
                                        <p:cTn id="307" dur="500" fill="hold"/>
                                        <p:tgtEl>
                                          <p:spTgt spid="15"/>
                                        </p:tgtEl>
                                        <p:attrNameLst>
                                          <p:attrName>style.color</p:attrName>
                                        </p:attrNameLst>
                                      </p:cBhvr>
                                      <p:to>
                                        <a:srgbClr val="92D050"/>
                                      </p:to>
                                    </p:animClr>
                                    <p:animClr clrSpc="rgb" dir="cw">
                                      <p:cBhvr>
                                        <p:cTn id="308" dur="500" fill="hold"/>
                                        <p:tgtEl>
                                          <p:spTgt spid="15"/>
                                        </p:tgtEl>
                                        <p:attrNameLst>
                                          <p:attrName>fillcolor</p:attrName>
                                        </p:attrNameLst>
                                      </p:cBhvr>
                                      <p:to>
                                        <a:srgbClr val="92D050"/>
                                      </p:to>
                                    </p:animClr>
                                    <p:set>
                                      <p:cBhvr>
                                        <p:cTn id="309" dur="500" fill="hold"/>
                                        <p:tgtEl>
                                          <p:spTgt spid="15"/>
                                        </p:tgtEl>
                                        <p:attrNameLst>
                                          <p:attrName>fill.type</p:attrName>
                                        </p:attrNameLst>
                                      </p:cBhvr>
                                      <p:to>
                                        <p:strVal val="solid"/>
                                      </p:to>
                                    </p:set>
                                    <p:set>
                                      <p:cBhvr>
                                        <p:cTn id="310" dur="500" fill="hold"/>
                                        <p:tgtEl>
                                          <p:spTgt spid="15"/>
                                        </p:tgtEl>
                                        <p:attrNameLst>
                                          <p:attrName>fill.on</p:attrName>
                                        </p:attrNameLst>
                                      </p:cBhvr>
                                      <p:to>
                                        <p:strVal val="true"/>
                                      </p:to>
                                    </p:set>
                                  </p:childTnLst>
                                </p:cTn>
                              </p:par>
                              <p:par>
                                <p:cTn id="311" presetID="1" presetClass="mediacall" presetSubtype="0" fill="hold" nodeType="withEffect">
                                  <p:stCondLst>
                                    <p:cond delay="3500"/>
                                  </p:stCondLst>
                                  <p:childTnLst>
                                    <p:cmd type="call" cmd="playFrom(0.0)">
                                      <p:cBhvr>
                                        <p:cTn id="312" dur="5906" fill="hold"/>
                                        <p:tgtEl>
                                          <p:spTgt spid="41"/>
                                        </p:tgtEl>
                                      </p:cBhvr>
                                    </p:cmd>
                                  </p:childTnLst>
                                </p:cTn>
                              </p:par>
                              <p:par>
                                <p:cTn id="313" presetID="3" presetClass="mediacall" presetSubtype="0" fill="hold" nodeType="withEffect">
                                  <p:stCondLst>
                                    <p:cond delay="3500"/>
                                  </p:stCondLst>
                                  <p:childTnLst>
                                    <p:cmd type="call" cmd="stop">
                                      <p:cBhvr>
                                        <p:cTn id="314" dur="1" fill="hold"/>
                                        <p:tgtEl>
                                          <p:spTgt spid="39"/>
                                        </p:tgtEl>
                                      </p:cBhvr>
                                    </p:cmd>
                                  </p:childTnLst>
                                </p:cTn>
                              </p:par>
                              <p:par>
                                <p:cTn id="315" presetID="30" presetClass="emph" presetSubtype="0" fill="hold" grpId="2" nodeType="withEffect">
                                  <p:stCondLst>
                                    <p:cond delay="3500"/>
                                  </p:stCondLst>
                                  <p:childTnLst>
                                    <p:animClr clrSpc="hsl" dir="cw">
                                      <p:cBhvr override="childStyle">
                                        <p:cTn id="316" dur="500" fill="hold"/>
                                        <p:tgtEl>
                                          <p:spTgt spid="27"/>
                                        </p:tgtEl>
                                        <p:attrNameLst>
                                          <p:attrName>style.color</p:attrName>
                                        </p:attrNameLst>
                                      </p:cBhvr>
                                      <p:by>
                                        <p:hsl h="0" s="12549" l="25098"/>
                                      </p:by>
                                    </p:animClr>
                                    <p:animClr clrSpc="hsl" dir="cw">
                                      <p:cBhvr>
                                        <p:cTn id="317" dur="500" fill="hold"/>
                                        <p:tgtEl>
                                          <p:spTgt spid="27"/>
                                        </p:tgtEl>
                                        <p:attrNameLst>
                                          <p:attrName>fillcolor</p:attrName>
                                        </p:attrNameLst>
                                      </p:cBhvr>
                                      <p:by>
                                        <p:hsl h="0" s="12549" l="25098"/>
                                      </p:by>
                                    </p:animClr>
                                    <p:animClr clrSpc="hsl" dir="cw">
                                      <p:cBhvr>
                                        <p:cTn id="318" dur="500" fill="hold"/>
                                        <p:tgtEl>
                                          <p:spTgt spid="27"/>
                                        </p:tgtEl>
                                        <p:attrNameLst>
                                          <p:attrName>stroke.color</p:attrName>
                                        </p:attrNameLst>
                                      </p:cBhvr>
                                      <p:by>
                                        <p:hsl h="0" s="12549" l="25098"/>
                                      </p:by>
                                    </p:animClr>
                                    <p:set>
                                      <p:cBhvr>
                                        <p:cTn id="319" dur="500" fill="hold"/>
                                        <p:tgtEl>
                                          <p:spTgt spid="27"/>
                                        </p:tgtEl>
                                        <p:attrNameLst>
                                          <p:attrName>fill.type</p:attrName>
                                        </p:attrNameLst>
                                      </p:cBhvr>
                                      <p:to>
                                        <p:strVal val="solid"/>
                                      </p:to>
                                    </p:set>
                                  </p:childTnLst>
                                </p:cTn>
                              </p:par>
                              <p:par>
                                <p:cTn id="320" presetID="24" presetClass="emph" presetSubtype="0" fill="hold" grpId="4" nodeType="withEffect">
                                  <p:stCondLst>
                                    <p:cond delay="3500"/>
                                  </p:stCondLst>
                                  <p:childTnLst>
                                    <p:animClr clrSpc="hsl" dir="cw">
                                      <p:cBhvr override="childStyle">
                                        <p:cTn id="321" dur="500" fill="hold"/>
                                        <p:tgtEl>
                                          <p:spTgt spid="25"/>
                                        </p:tgtEl>
                                        <p:attrNameLst>
                                          <p:attrName>style.color</p:attrName>
                                        </p:attrNameLst>
                                      </p:cBhvr>
                                      <p:by>
                                        <p:hsl h="0" s="-12549" l="-25098"/>
                                      </p:by>
                                    </p:animClr>
                                    <p:animClr clrSpc="hsl" dir="cw">
                                      <p:cBhvr>
                                        <p:cTn id="322" dur="500" fill="hold"/>
                                        <p:tgtEl>
                                          <p:spTgt spid="25"/>
                                        </p:tgtEl>
                                        <p:attrNameLst>
                                          <p:attrName>fillcolor</p:attrName>
                                        </p:attrNameLst>
                                      </p:cBhvr>
                                      <p:by>
                                        <p:hsl h="0" s="-12549" l="-25098"/>
                                      </p:by>
                                    </p:animClr>
                                    <p:animClr clrSpc="hsl" dir="cw">
                                      <p:cBhvr>
                                        <p:cTn id="323" dur="500" fill="hold"/>
                                        <p:tgtEl>
                                          <p:spTgt spid="25"/>
                                        </p:tgtEl>
                                        <p:attrNameLst>
                                          <p:attrName>stroke.color</p:attrName>
                                        </p:attrNameLst>
                                      </p:cBhvr>
                                      <p:by>
                                        <p:hsl h="0" s="-12549" l="-25098"/>
                                      </p:by>
                                    </p:animClr>
                                    <p:set>
                                      <p:cBhvr>
                                        <p:cTn id="324"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25" restart="whenNotActive" fill="hold" evtFilter="cancelBubble" nodeType="interactiveSeq">
                <p:stCondLst>
                  <p:cond evt="onClick" delay="0">
                    <p:tgtEl>
                      <p:spTgt spid="34"/>
                    </p:tgtEl>
                  </p:cond>
                </p:stCondLst>
                <p:endSync evt="end" delay="0">
                  <p:rtn val="all"/>
                </p:endSync>
                <p:childTnLst>
                  <p:par>
                    <p:cTn id="326" fill="hold">
                      <p:stCondLst>
                        <p:cond delay="0"/>
                      </p:stCondLst>
                      <p:childTnLst>
                        <p:par>
                          <p:cTn id="327" fill="hold">
                            <p:stCondLst>
                              <p:cond delay="0"/>
                            </p:stCondLst>
                            <p:childTnLst>
                              <p:par>
                                <p:cTn id="328" presetID="24" presetClass="emph" presetSubtype="0" fill="hold" grpId="1" nodeType="clickEffect">
                                  <p:stCondLst>
                                    <p:cond delay="0"/>
                                  </p:stCondLst>
                                  <p:childTnLst>
                                    <p:animClr clrSpc="hsl" dir="cw">
                                      <p:cBhvr override="childStyle">
                                        <p:cTn id="329" dur="500" fill="hold"/>
                                        <p:tgtEl>
                                          <p:spTgt spid="34"/>
                                        </p:tgtEl>
                                        <p:attrNameLst>
                                          <p:attrName>style.color</p:attrName>
                                        </p:attrNameLst>
                                      </p:cBhvr>
                                      <p:by>
                                        <p:hsl h="0" s="-12549" l="-25098"/>
                                      </p:by>
                                    </p:animClr>
                                    <p:animClr clrSpc="hsl" dir="cw">
                                      <p:cBhvr>
                                        <p:cTn id="330" dur="500" fill="hold"/>
                                        <p:tgtEl>
                                          <p:spTgt spid="34"/>
                                        </p:tgtEl>
                                        <p:attrNameLst>
                                          <p:attrName>fillcolor</p:attrName>
                                        </p:attrNameLst>
                                      </p:cBhvr>
                                      <p:by>
                                        <p:hsl h="0" s="-12549" l="-25098"/>
                                      </p:by>
                                    </p:animClr>
                                    <p:animClr clrSpc="hsl" dir="cw">
                                      <p:cBhvr>
                                        <p:cTn id="331" dur="500" fill="hold"/>
                                        <p:tgtEl>
                                          <p:spTgt spid="34"/>
                                        </p:tgtEl>
                                        <p:attrNameLst>
                                          <p:attrName>stroke.color</p:attrName>
                                        </p:attrNameLst>
                                      </p:cBhvr>
                                      <p:by>
                                        <p:hsl h="0" s="-12549" l="-25098"/>
                                      </p:by>
                                    </p:animClr>
                                    <p:set>
                                      <p:cBhvr>
                                        <p:cTn id="332" dur="500" fill="hold"/>
                                        <p:tgtEl>
                                          <p:spTgt spid="34"/>
                                        </p:tgtEl>
                                        <p:attrNameLst>
                                          <p:attrName>fill.type</p:attrName>
                                        </p:attrNameLst>
                                      </p:cBhvr>
                                      <p:to>
                                        <p:strVal val="solid"/>
                                      </p:to>
                                    </p:set>
                                  </p:childTnLst>
                                </p:cTn>
                              </p:par>
                              <p:par>
                                <p:cTn id="333" presetID="19" presetClass="emph" presetSubtype="0" fill="hold" grpId="0" nodeType="withEffect">
                                  <p:stCondLst>
                                    <p:cond delay="0"/>
                                  </p:stCondLst>
                                  <p:childTnLst>
                                    <p:animClr clrSpc="rgb" dir="cw">
                                      <p:cBhvr override="childStyle">
                                        <p:cTn id="334" dur="500" fill="hold"/>
                                        <p:tgtEl>
                                          <p:spTgt spid="32"/>
                                        </p:tgtEl>
                                        <p:attrNameLst>
                                          <p:attrName>style.color</p:attrName>
                                        </p:attrNameLst>
                                      </p:cBhvr>
                                      <p:to>
                                        <a:schemeClr val="accent2"/>
                                      </p:to>
                                    </p:animClr>
                                    <p:animClr clrSpc="rgb" dir="cw">
                                      <p:cBhvr>
                                        <p:cTn id="335" dur="500" fill="hold"/>
                                        <p:tgtEl>
                                          <p:spTgt spid="32"/>
                                        </p:tgtEl>
                                        <p:attrNameLst>
                                          <p:attrName>fillcolor</p:attrName>
                                        </p:attrNameLst>
                                      </p:cBhvr>
                                      <p:to>
                                        <a:schemeClr val="accent2"/>
                                      </p:to>
                                    </p:animClr>
                                    <p:set>
                                      <p:cBhvr>
                                        <p:cTn id="336" dur="500" fill="hold"/>
                                        <p:tgtEl>
                                          <p:spTgt spid="32"/>
                                        </p:tgtEl>
                                        <p:attrNameLst>
                                          <p:attrName>fill.type</p:attrName>
                                        </p:attrNameLst>
                                      </p:cBhvr>
                                      <p:to>
                                        <p:strVal val="solid"/>
                                      </p:to>
                                    </p:set>
                                    <p:set>
                                      <p:cBhvr>
                                        <p:cTn id="337" dur="500" fill="hold"/>
                                        <p:tgtEl>
                                          <p:spTgt spid="32"/>
                                        </p:tgtEl>
                                        <p:attrNameLst>
                                          <p:attrName>fill.on</p:attrName>
                                        </p:attrNameLst>
                                      </p:cBhvr>
                                      <p:to>
                                        <p:strVal val="true"/>
                                      </p:to>
                                    </p:set>
                                  </p:childTnLst>
                                </p:cTn>
                              </p:par>
                              <p:par>
                                <p:cTn id="338" presetID="1" presetClass="mediacall" presetSubtype="0" fill="hold" nodeType="withEffect">
                                  <p:stCondLst>
                                    <p:cond delay="0"/>
                                  </p:stCondLst>
                                  <p:childTnLst>
                                    <p:cmd type="call" cmd="playFrom(0.0)">
                                      <p:cBhvr>
                                        <p:cTn id="339" dur="20221" fill="hold"/>
                                        <p:tgtEl>
                                          <p:spTgt spid="39"/>
                                        </p:tgtEl>
                                      </p:cBhvr>
                                    </p:cmd>
                                  </p:childTnLst>
                                </p:cTn>
                              </p:par>
                              <p:par>
                                <p:cTn id="340" presetID="3" presetClass="mediacall" presetSubtype="0" fill="hold" nodeType="withEffect">
                                  <p:stCondLst>
                                    <p:cond delay="0"/>
                                  </p:stCondLst>
                                  <p:childTnLst>
                                    <p:cmd type="call" cmd="stop">
                                      <p:cBhvr>
                                        <p:cTn id="341" dur="1" fill="hold"/>
                                        <p:tgtEl>
                                          <p:spTgt spid="38"/>
                                        </p:tgtEl>
                                      </p:cBhvr>
                                    </p:cmd>
                                  </p:childTnLst>
                                </p:cTn>
                              </p:par>
                              <p:par>
                                <p:cTn id="342" presetID="19" presetClass="emph" presetSubtype="0" fill="hold" grpId="1" nodeType="withEffect">
                                  <p:stCondLst>
                                    <p:cond delay="3000"/>
                                  </p:stCondLst>
                                  <p:childTnLst>
                                    <p:animClr clrSpc="rgb" dir="cw">
                                      <p:cBhvr override="childStyle">
                                        <p:cTn id="343" dur="500" fill="hold"/>
                                        <p:tgtEl>
                                          <p:spTgt spid="32"/>
                                        </p:tgtEl>
                                        <p:attrNameLst>
                                          <p:attrName>style.color</p:attrName>
                                        </p:attrNameLst>
                                      </p:cBhvr>
                                      <p:to>
                                        <a:srgbClr val="FF0000"/>
                                      </p:to>
                                    </p:animClr>
                                    <p:animClr clrSpc="rgb" dir="cw">
                                      <p:cBhvr>
                                        <p:cTn id="344" dur="500" fill="hold"/>
                                        <p:tgtEl>
                                          <p:spTgt spid="32"/>
                                        </p:tgtEl>
                                        <p:attrNameLst>
                                          <p:attrName>fillcolor</p:attrName>
                                        </p:attrNameLst>
                                      </p:cBhvr>
                                      <p:to>
                                        <a:srgbClr val="FF0000"/>
                                      </p:to>
                                    </p:animClr>
                                    <p:set>
                                      <p:cBhvr>
                                        <p:cTn id="345" dur="500" fill="hold"/>
                                        <p:tgtEl>
                                          <p:spTgt spid="32"/>
                                        </p:tgtEl>
                                        <p:attrNameLst>
                                          <p:attrName>fill.type</p:attrName>
                                        </p:attrNameLst>
                                      </p:cBhvr>
                                      <p:to>
                                        <p:strVal val="solid"/>
                                      </p:to>
                                    </p:set>
                                    <p:set>
                                      <p:cBhvr>
                                        <p:cTn id="346" dur="500" fill="hold"/>
                                        <p:tgtEl>
                                          <p:spTgt spid="32"/>
                                        </p:tgtEl>
                                        <p:attrNameLst>
                                          <p:attrName>fill.on</p:attrName>
                                        </p:attrNameLst>
                                      </p:cBhvr>
                                      <p:to>
                                        <p:strVal val="true"/>
                                      </p:to>
                                    </p:set>
                                  </p:childTnLst>
                                </p:cTn>
                              </p:par>
                              <p:par>
                                <p:cTn id="347" presetID="19" presetClass="emph" presetSubtype="0" repeatCount="4000" fill="hold" grpId="4" nodeType="withEffect">
                                  <p:stCondLst>
                                    <p:cond delay="3000"/>
                                  </p:stCondLst>
                                  <p:childTnLst>
                                    <p:animClr clrSpc="rgb" dir="cw">
                                      <p:cBhvr override="childStyle">
                                        <p:cTn id="348" dur="500" fill="hold"/>
                                        <p:tgtEl>
                                          <p:spTgt spid="15"/>
                                        </p:tgtEl>
                                        <p:attrNameLst>
                                          <p:attrName>style.color</p:attrName>
                                        </p:attrNameLst>
                                      </p:cBhvr>
                                      <p:to>
                                        <a:srgbClr val="92D050"/>
                                      </p:to>
                                    </p:animClr>
                                    <p:animClr clrSpc="rgb" dir="cw">
                                      <p:cBhvr>
                                        <p:cTn id="349" dur="500" fill="hold"/>
                                        <p:tgtEl>
                                          <p:spTgt spid="15"/>
                                        </p:tgtEl>
                                        <p:attrNameLst>
                                          <p:attrName>fillcolor</p:attrName>
                                        </p:attrNameLst>
                                      </p:cBhvr>
                                      <p:to>
                                        <a:srgbClr val="92D050"/>
                                      </p:to>
                                    </p:animClr>
                                    <p:set>
                                      <p:cBhvr>
                                        <p:cTn id="350" dur="500" fill="hold"/>
                                        <p:tgtEl>
                                          <p:spTgt spid="15"/>
                                        </p:tgtEl>
                                        <p:attrNameLst>
                                          <p:attrName>fill.type</p:attrName>
                                        </p:attrNameLst>
                                      </p:cBhvr>
                                      <p:to>
                                        <p:strVal val="solid"/>
                                      </p:to>
                                    </p:set>
                                    <p:set>
                                      <p:cBhvr>
                                        <p:cTn id="351" dur="500" fill="hold"/>
                                        <p:tgtEl>
                                          <p:spTgt spid="15"/>
                                        </p:tgtEl>
                                        <p:attrNameLst>
                                          <p:attrName>fill.on</p:attrName>
                                        </p:attrNameLst>
                                      </p:cBhvr>
                                      <p:to>
                                        <p:strVal val="true"/>
                                      </p:to>
                                    </p:set>
                                  </p:childTnLst>
                                </p:cTn>
                              </p:par>
                              <p:par>
                                <p:cTn id="352" presetID="1" presetClass="mediacall" presetSubtype="0" fill="hold" nodeType="withEffect">
                                  <p:stCondLst>
                                    <p:cond delay="3000"/>
                                  </p:stCondLst>
                                  <p:childTnLst>
                                    <p:cmd type="call" cmd="playFrom(0.0)">
                                      <p:cBhvr>
                                        <p:cTn id="353" dur="5906" fill="hold"/>
                                        <p:tgtEl>
                                          <p:spTgt spid="41"/>
                                        </p:tgtEl>
                                      </p:cBhvr>
                                    </p:cmd>
                                  </p:childTnLst>
                                </p:cTn>
                              </p:par>
                              <p:par>
                                <p:cTn id="354" presetID="3" presetClass="mediacall" presetSubtype="0" fill="hold" nodeType="withEffect">
                                  <p:stCondLst>
                                    <p:cond delay="3000"/>
                                  </p:stCondLst>
                                  <p:childTnLst>
                                    <p:cmd type="call" cmd="stop">
                                      <p:cBhvr>
                                        <p:cTn id="355" dur="1" fill="hold"/>
                                        <p:tgtEl>
                                          <p:spTgt spid="39"/>
                                        </p:tgtEl>
                                      </p:cBhvr>
                                    </p:cmd>
                                  </p:childTnLst>
                                </p:cTn>
                              </p:par>
                              <p:par>
                                <p:cTn id="356" presetID="30" presetClass="emph" presetSubtype="0" fill="hold" grpId="2" nodeType="withEffect">
                                  <p:stCondLst>
                                    <p:cond delay="3000"/>
                                  </p:stCondLst>
                                  <p:childTnLst>
                                    <p:animClr clrSpc="hsl" dir="cw">
                                      <p:cBhvr override="childStyle">
                                        <p:cTn id="357" dur="500" fill="hold"/>
                                        <p:tgtEl>
                                          <p:spTgt spid="34"/>
                                        </p:tgtEl>
                                        <p:attrNameLst>
                                          <p:attrName>style.color</p:attrName>
                                        </p:attrNameLst>
                                      </p:cBhvr>
                                      <p:by>
                                        <p:hsl h="0" s="12549" l="25098"/>
                                      </p:by>
                                    </p:animClr>
                                    <p:animClr clrSpc="hsl" dir="cw">
                                      <p:cBhvr>
                                        <p:cTn id="358" dur="500" fill="hold"/>
                                        <p:tgtEl>
                                          <p:spTgt spid="34"/>
                                        </p:tgtEl>
                                        <p:attrNameLst>
                                          <p:attrName>fillcolor</p:attrName>
                                        </p:attrNameLst>
                                      </p:cBhvr>
                                      <p:by>
                                        <p:hsl h="0" s="12549" l="25098"/>
                                      </p:by>
                                    </p:animClr>
                                    <p:animClr clrSpc="hsl" dir="cw">
                                      <p:cBhvr>
                                        <p:cTn id="359" dur="500" fill="hold"/>
                                        <p:tgtEl>
                                          <p:spTgt spid="34"/>
                                        </p:tgtEl>
                                        <p:attrNameLst>
                                          <p:attrName>stroke.color</p:attrName>
                                        </p:attrNameLst>
                                      </p:cBhvr>
                                      <p:by>
                                        <p:hsl h="0" s="12549" l="25098"/>
                                      </p:by>
                                    </p:animClr>
                                    <p:set>
                                      <p:cBhvr>
                                        <p:cTn id="360" dur="500" fill="hold"/>
                                        <p:tgtEl>
                                          <p:spTgt spid="34"/>
                                        </p:tgtEl>
                                        <p:attrNameLst>
                                          <p:attrName>fill.type</p:attrName>
                                        </p:attrNameLst>
                                      </p:cBhvr>
                                      <p:to>
                                        <p:strVal val="solid"/>
                                      </p:to>
                                    </p:set>
                                  </p:childTnLst>
                                </p:cTn>
                              </p:par>
                              <p:par>
                                <p:cTn id="361" presetID="24" presetClass="emph" presetSubtype="0" fill="hold" grpId="5" nodeType="withEffect">
                                  <p:stCondLst>
                                    <p:cond delay="3000"/>
                                  </p:stCondLst>
                                  <p:childTnLst>
                                    <p:animClr clrSpc="hsl" dir="cw">
                                      <p:cBhvr override="childStyle">
                                        <p:cTn id="362" dur="500" fill="hold"/>
                                        <p:tgtEl>
                                          <p:spTgt spid="25"/>
                                        </p:tgtEl>
                                        <p:attrNameLst>
                                          <p:attrName>style.color</p:attrName>
                                        </p:attrNameLst>
                                      </p:cBhvr>
                                      <p:by>
                                        <p:hsl h="0" s="-12549" l="-25098"/>
                                      </p:by>
                                    </p:animClr>
                                    <p:animClr clrSpc="hsl" dir="cw">
                                      <p:cBhvr>
                                        <p:cTn id="363" dur="500" fill="hold"/>
                                        <p:tgtEl>
                                          <p:spTgt spid="25"/>
                                        </p:tgtEl>
                                        <p:attrNameLst>
                                          <p:attrName>fillcolor</p:attrName>
                                        </p:attrNameLst>
                                      </p:cBhvr>
                                      <p:by>
                                        <p:hsl h="0" s="-12549" l="-25098"/>
                                      </p:by>
                                    </p:animClr>
                                    <p:animClr clrSpc="hsl" dir="cw">
                                      <p:cBhvr>
                                        <p:cTn id="364" dur="500" fill="hold"/>
                                        <p:tgtEl>
                                          <p:spTgt spid="25"/>
                                        </p:tgtEl>
                                        <p:attrNameLst>
                                          <p:attrName>stroke.color</p:attrName>
                                        </p:attrNameLst>
                                      </p:cBhvr>
                                      <p:by>
                                        <p:hsl h="0" s="-12549" l="-25098"/>
                                      </p:by>
                                    </p:animClr>
                                    <p:set>
                                      <p:cBhvr>
                                        <p:cTn id="365"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66" fill="hold" display="0">
                  <p:stCondLst>
                    <p:cond delay="indefinite"/>
                  </p:stCondLst>
                  <p:endCondLst>
                    <p:cond evt="onStopAudio" delay="0">
                      <p:tgtEl>
                        <p:sldTgt/>
                      </p:tgtEl>
                    </p:cond>
                  </p:endCondLst>
                </p:cTn>
                <p:tgtEl>
                  <p:spTgt spid="39"/>
                </p:tgtEl>
              </p:cMediaNode>
            </p:audio>
            <p:audio>
              <p:cMediaNode vol="80000">
                <p:cTn id="367" fill="hold" display="0">
                  <p:stCondLst>
                    <p:cond delay="indefinite"/>
                  </p:stCondLst>
                  <p:endCondLst>
                    <p:cond evt="onStopAudio" delay="0">
                      <p:tgtEl>
                        <p:sldTgt/>
                      </p:tgtEl>
                    </p:cond>
                  </p:endCondLst>
                </p:cTn>
                <p:tgtEl>
                  <p:spTgt spid="40"/>
                </p:tgtEl>
              </p:cMediaNode>
            </p:audio>
            <p:audio>
              <p:cMediaNode vol="80000">
                <p:cTn id="368"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8" grpId="0" animBg="1"/>
      <p:bldP spid="29" grpId="0" animBg="1"/>
      <p:bldP spid="30" grpId="0" animBg="1"/>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3"/>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6"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285744" indent="-285744" algn="ctr" defTabSz="914377">
              <a:buClr>
                <a:prstClr val="white"/>
              </a:buClr>
              <a:buFont typeface="Wingdings" panose="05000000000000000000" pitchFamily="2" charset="2"/>
              <a:buChar char="w"/>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285744" indent="-285744" algn="ctr" defTabSz="914377">
              <a:buClr>
                <a:prstClr val="white"/>
              </a:buClr>
              <a:buFont typeface="Wingdings" panose="05000000000000000000" pitchFamily="2" charset="2"/>
              <a:buChar char="w"/>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2" y="606042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a:t>
            </a: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2" y="5197161"/>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2700">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3"/>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9" y="606042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sp>
        <p:nvSpPr>
          <p:cNvPr id="28" name="Rounded Rectangle 1">
            <a:extLst>
              <a:ext uri="{FF2B5EF4-FFF2-40B4-BE49-F238E27FC236}">
                <a16:creationId xmlns:a16="http://schemas.microsoft.com/office/drawing/2014/main" xmlns="" id="{9FAD2256-3EC7-46C2-9FF7-5069DE220DA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29" name="Rounded Rectangle 2">
            <a:extLst>
              <a:ext uri="{FF2B5EF4-FFF2-40B4-BE49-F238E27FC236}">
                <a16:creationId xmlns:a16="http://schemas.microsoft.com/office/drawing/2014/main" xmlns="" id="{F2DF0C6A-A08C-490C-AC5C-84DC8F3AA7D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0" name="Rounded Rectangle 3">
            <a:extLst>
              <a:ext uri="{FF2B5EF4-FFF2-40B4-BE49-F238E27FC236}">
                <a16:creationId xmlns:a16="http://schemas.microsoft.com/office/drawing/2014/main" xmlns="" id="{458C832B-0561-4757-9683-B2F5D5AD2E8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35" name="Rounded Rectangle 4">
            <a:extLst>
              <a:ext uri="{FF2B5EF4-FFF2-40B4-BE49-F238E27FC236}">
                <a16:creationId xmlns:a16="http://schemas.microsoft.com/office/drawing/2014/main" xmlns="" id="{CCDC12CE-A890-4057-8A68-BF08ADAF572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36" name="Rounded Rectangle 5">
            <a:extLst>
              <a:ext uri="{FF2B5EF4-FFF2-40B4-BE49-F238E27FC236}">
                <a16:creationId xmlns:a16="http://schemas.microsoft.com/office/drawing/2014/main" xmlns="" id="{AB3FCE22-4C20-4BF0-8317-97E4B5F5A76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37" name="Rounded Rectangle 6">
            <a:extLst>
              <a:ext uri="{FF2B5EF4-FFF2-40B4-BE49-F238E27FC236}">
                <a16:creationId xmlns:a16="http://schemas.microsoft.com/office/drawing/2014/main" xmlns="" id="{B0CD825C-638D-4DF2-8242-3435DEC5A42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2" name="Rounded Rectangle 7">
            <a:extLst>
              <a:ext uri="{FF2B5EF4-FFF2-40B4-BE49-F238E27FC236}">
                <a16:creationId xmlns:a16="http://schemas.microsoft.com/office/drawing/2014/main" xmlns="" id="{84821286-CE4D-4AF6-B1F1-8114ACCBE4B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3" name="Rounded Rectangle 8">
            <a:extLst>
              <a:ext uri="{FF2B5EF4-FFF2-40B4-BE49-F238E27FC236}">
                <a16:creationId xmlns:a16="http://schemas.microsoft.com/office/drawing/2014/main" xmlns="" id="{0CFFFA29-9045-4D3B-96F2-9A1CC975BB5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4" name="Rounded Rectangle 9">
            <a:extLst>
              <a:ext uri="{FF2B5EF4-FFF2-40B4-BE49-F238E27FC236}">
                <a16:creationId xmlns:a16="http://schemas.microsoft.com/office/drawing/2014/main" xmlns="" id="{7D7A3262-CDC6-4720-B8FB-8FBEB58ABF3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5" name="Rounded Rectangle 10">
            <a:extLst>
              <a:ext uri="{FF2B5EF4-FFF2-40B4-BE49-F238E27FC236}">
                <a16:creationId xmlns:a16="http://schemas.microsoft.com/office/drawing/2014/main" xmlns="" id="{47B2BB46-618A-475F-ACD5-67F7DB36C4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6" name="Rounded Rectangle 11">
            <a:extLst>
              <a:ext uri="{FF2B5EF4-FFF2-40B4-BE49-F238E27FC236}">
                <a16:creationId xmlns:a16="http://schemas.microsoft.com/office/drawing/2014/main" xmlns="" id="{5728F40A-CC47-4128-BEB8-7812572A865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47" name="Rounded Rectangle 12">
            <a:extLst>
              <a:ext uri="{FF2B5EF4-FFF2-40B4-BE49-F238E27FC236}">
                <a16:creationId xmlns:a16="http://schemas.microsoft.com/office/drawing/2014/main" xmlns="" id="{8712680C-BBC7-4FAA-9828-996BFE50B62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48" name="Rounded Rectangle 13">
            <a:extLst>
              <a:ext uri="{FF2B5EF4-FFF2-40B4-BE49-F238E27FC236}">
                <a16:creationId xmlns:a16="http://schemas.microsoft.com/office/drawing/2014/main" xmlns="" id="{2A20E426-BE4C-4F9E-81AA-5398541EF8E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49" name="Rounded Rectangle 14">
            <a:extLst>
              <a:ext uri="{FF2B5EF4-FFF2-40B4-BE49-F238E27FC236}">
                <a16:creationId xmlns:a16="http://schemas.microsoft.com/office/drawing/2014/main" xmlns="" id="{131D03A8-C1EE-413B-88F3-FC2B3DC3D04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0" name="Rounded Rectangle 15">
            <a:extLst>
              <a:ext uri="{FF2B5EF4-FFF2-40B4-BE49-F238E27FC236}">
                <a16:creationId xmlns:a16="http://schemas.microsoft.com/office/drawing/2014/main" xmlns="" id="{31C86BB6-8161-4912-AD0A-31EDDEE1497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1" name="Rounded Rectangle 16">
            <a:extLst>
              <a:ext uri="{FF2B5EF4-FFF2-40B4-BE49-F238E27FC236}">
                <a16:creationId xmlns:a16="http://schemas.microsoft.com/office/drawing/2014/main" xmlns="" id="{E6697C61-5FF0-48D1-8B44-0506750A82D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2" name="Rounded Rectangle 17">
            <a:extLst>
              <a:ext uri="{FF2B5EF4-FFF2-40B4-BE49-F238E27FC236}">
                <a16:creationId xmlns:a16="http://schemas.microsoft.com/office/drawing/2014/main" xmlns="" id="{16BD07B5-3A3E-466A-8CA4-5F291BB5FE6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3" name="Rounded Rectangle 18">
            <a:extLst>
              <a:ext uri="{FF2B5EF4-FFF2-40B4-BE49-F238E27FC236}">
                <a16:creationId xmlns:a16="http://schemas.microsoft.com/office/drawing/2014/main" xmlns="" id="{9B4CA582-CE24-4992-A0F9-CFEA443FB0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4" name="Rounded Rectangle 19">
            <a:extLst>
              <a:ext uri="{FF2B5EF4-FFF2-40B4-BE49-F238E27FC236}">
                <a16:creationId xmlns:a16="http://schemas.microsoft.com/office/drawing/2014/main" xmlns="" id="{CCFE47AE-1D3B-4DD3-BAE1-A43A1B9BE22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5" name="Rounded Rectangle 20">
            <a:extLst>
              <a:ext uri="{FF2B5EF4-FFF2-40B4-BE49-F238E27FC236}">
                <a16:creationId xmlns:a16="http://schemas.microsoft.com/office/drawing/2014/main" xmlns="" id="{41BF9F65-F78C-4B7A-B21D-4999F3FDD73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6" name="Rounded Rectangle 21">
            <a:extLst>
              <a:ext uri="{FF2B5EF4-FFF2-40B4-BE49-F238E27FC236}">
                <a16:creationId xmlns:a16="http://schemas.microsoft.com/office/drawing/2014/main" xmlns="" id="{254CBAB7-2A27-4347-B306-C9A6E89B16F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57" name="Rounded Rectangle 22">
            <a:extLst>
              <a:ext uri="{FF2B5EF4-FFF2-40B4-BE49-F238E27FC236}">
                <a16:creationId xmlns:a16="http://schemas.microsoft.com/office/drawing/2014/main" xmlns="" id="{D0F58D35-80A4-4FA0-9469-AB6F9A612B1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58" name="Rounded Rectangle 23">
            <a:extLst>
              <a:ext uri="{FF2B5EF4-FFF2-40B4-BE49-F238E27FC236}">
                <a16:creationId xmlns:a16="http://schemas.microsoft.com/office/drawing/2014/main" xmlns="" id="{10DA48AC-57B6-4D8B-866A-1C37C2E605E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59" name="Rounded Rectangle 24">
            <a:extLst>
              <a:ext uri="{FF2B5EF4-FFF2-40B4-BE49-F238E27FC236}">
                <a16:creationId xmlns:a16="http://schemas.microsoft.com/office/drawing/2014/main" xmlns="" id="{79F52C33-3969-4718-9776-A2076430FCB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0" name="Rounded Rectangle 25">
            <a:extLst>
              <a:ext uri="{FF2B5EF4-FFF2-40B4-BE49-F238E27FC236}">
                <a16:creationId xmlns:a16="http://schemas.microsoft.com/office/drawing/2014/main" xmlns="" id="{E81B70D0-3AE2-4F88-927A-58E2456EBFF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1" name="Rounded Rectangle 26">
            <a:extLst>
              <a:ext uri="{FF2B5EF4-FFF2-40B4-BE49-F238E27FC236}">
                <a16:creationId xmlns:a16="http://schemas.microsoft.com/office/drawing/2014/main" xmlns="" id="{77AF97AD-7FEF-4C9C-AE4D-B747F73248E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2" name="Rounded Rectangle 27">
            <a:extLst>
              <a:ext uri="{FF2B5EF4-FFF2-40B4-BE49-F238E27FC236}">
                <a16:creationId xmlns:a16="http://schemas.microsoft.com/office/drawing/2014/main" xmlns="" id="{01CB2AAC-CC14-49F4-BA2B-B0FF245C128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3" name="Rounded Rectangle 28">
            <a:extLst>
              <a:ext uri="{FF2B5EF4-FFF2-40B4-BE49-F238E27FC236}">
                <a16:creationId xmlns:a16="http://schemas.microsoft.com/office/drawing/2014/main" xmlns="" id="{D4C69AC7-8F2D-43C8-A8CA-F3F348EA476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4" name="Rounded Rectangle 29">
            <a:extLst>
              <a:ext uri="{FF2B5EF4-FFF2-40B4-BE49-F238E27FC236}">
                <a16:creationId xmlns:a16="http://schemas.microsoft.com/office/drawing/2014/main" xmlns="" id="{758D2ECC-A2F0-4A19-9068-7DBF154C8C7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5" name="Rounded Rectangle 30">
            <a:extLst>
              <a:ext uri="{FF2B5EF4-FFF2-40B4-BE49-F238E27FC236}">
                <a16:creationId xmlns:a16="http://schemas.microsoft.com/office/drawing/2014/main" xmlns="" id="{09BB5B0D-1044-45D6-9146-AA0C6655607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6" name="Rounded Rectangle 31">
            <a:extLst>
              <a:ext uri="{FF2B5EF4-FFF2-40B4-BE49-F238E27FC236}">
                <a16:creationId xmlns:a16="http://schemas.microsoft.com/office/drawing/2014/main" xmlns="" id="{7FBA7A38-1D82-4490-9FE5-DB73344636E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67" name="Rounded Rectangle 32">
            <a:extLst>
              <a:ext uri="{FF2B5EF4-FFF2-40B4-BE49-F238E27FC236}">
                <a16:creationId xmlns:a16="http://schemas.microsoft.com/office/drawing/2014/main" xmlns="" id="{C3C8A80B-ACB9-4252-9BB7-9509517C2BB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68" name="Rounded Rectangle 33">
            <a:extLst>
              <a:ext uri="{FF2B5EF4-FFF2-40B4-BE49-F238E27FC236}">
                <a16:creationId xmlns:a16="http://schemas.microsoft.com/office/drawing/2014/main" xmlns="" id="{B966CA44-A061-419F-9A0B-EE8A23E1FC3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69" name="Rounded Rectangle 34">
            <a:extLst>
              <a:ext uri="{FF2B5EF4-FFF2-40B4-BE49-F238E27FC236}">
                <a16:creationId xmlns:a16="http://schemas.microsoft.com/office/drawing/2014/main" xmlns="" id="{AFCAC1B0-D974-404D-A214-824C3DCC0AD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0" name="Rounded Rectangle 35">
            <a:extLst>
              <a:ext uri="{FF2B5EF4-FFF2-40B4-BE49-F238E27FC236}">
                <a16:creationId xmlns:a16="http://schemas.microsoft.com/office/drawing/2014/main" xmlns="" id="{C295A022-AB95-444F-8597-BE5CDEEA866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1" name="Rounded Rectangle 36">
            <a:extLst>
              <a:ext uri="{FF2B5EF4-FFF2-40B4-BE49-F238E27FC236}">
                <a16:creationId xmlns:a16="http://schemas.microsoft.com/office/drawing/2014/main" xmlns="" id="{C1B3B9E2-3C56-463B-B742-D652E3BF9A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2" name="Rounded Rectangle 37">
            <a:extLst>
              <a:ext uri="{FF2B5EF4-FFF2-40B4-BE49-F238E27FC236}">
                <a16:creationId xmlns:a16="http://schemas.microsoft.com/office/drawing/2014/main" xmlns="" id="{E04BF4F6-C154-44F5-945F-7850EBD4009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3" name="Rounded Rectangle 38">
            <a:extLst>
              <a:ext uri="{FF2B5EF4-FFF2-40B4-BE49-F238E27FC236}">
                <a16:creationId xmlns:a16="http://schemas.microsoft.com/office/drawing/2014/main" xmlns="" id="{AD5534CC-6659-435F-A7C9-D06719CB234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4" name="Rounded Rectangle 39">
            <a:extLst>
              <a:ext uri="{FF2B5EF4-FFF2-40B4-BE49-F238E27FC236}">
                <a16:creationId xmlns:a16="http://schemas.microsoft.com/office/drawing/2014/main" xmlns="" id="{12DCB50D-C447-4D84-AE0E-F4F5F87884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5" name="Rounded Rectangle 40">
            <a:extLst>
              <a:ext uri="{FF2B5EF4-FFF2-40B4-BE49-F238E27FC236}">
                <a16:creationId xmlns:a16="http://schemas.microsoft.com/office/drawing/2014/main" xmlns="" id="{DF6B8C33-0F87-4926-A218-0F5B670C999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6" name="Rounded Rectangle 41">
            <a:extLst>
              <a:ext uri="{FF2B5EF4-FFF2-40B4-BE49-F238E27FC236}">
                <a16:creationId xmlns:a16="http://schemas.microsoft.com/office/drawing/2014/main" xmlns="" id="{7DFA5F4E-B6A3-4FA2-8782-C4F9710224F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77" name="Rounded Rectangle 42">
            <a:extLst>
              <a:ext uri="{FF2B5EF4-FFF2-40B4-BE49-F238E27FC236}">
                <a16:creationId xmlns:a16="http://schemas.microsoft.com/office/drawing/2014/main" xmlns="" id="{FCF56A7C-B311-48CF-A66E-80EA71184EA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78" name="Rounded Rectangle 43">
            <a:extLst>
              <a:ext uri="{FF2B5EF4-FFF2-40B4-BE49-F238E27FC236}">
                <a16:creationId xmlns:a16="http://schemas.microsoft.com/office/drawing/2014/main" xmlns="" id="{8327DB8D-915F-453B-8A10-DFA3EAD33ED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79" name="Rounded Rectangle 44">
            <a:extLst>
              <a:ext uri="{FF2B5EF4-FFF2-40B4-BE49-F238E27FC236}">
                <a16:creationId xmlns:a16="http://schemas.microsoft.com/office/drawing/2014/main" xmlns="" id="{97D22FE5-9C6D-471D-873F-3F4CA64AEA7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0" name="Rounded Rectangle 45">
            <a:extLst>
              <a:ext uri="{FF2B5EF4-FFF2-40B4-BE49-F238E27FC236}">
                <a16:creationId xmlns:a16="http://schemas.microsoft.com/office/drawing/2014/main" xmlns="" id="{D9FCB94A-6442-4E9E-9E74-A2B34790EA7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1" name="Rounded Rectangle 46">
            <a:extLst>
              <a:ext uri="{FF2B5EF4-FFF2-40B4-BE49-F238E27FC236}">
                <a16:creationId xmlns:a16="http://schemas.microsoft.com/office/drawing/2014/main" xmlns="" id="{E00DC572-B3ED-4B1C-A7CD-4BB2B981954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2" name="Rounded Rectangle 47">
            <a:extLst>
              <a:ext uri="{FF2B5EF4-FFF2-40B4-BE49-F238E27FC236}">
                <a16:creationId xmlns:a16="http://schemas.microsoft.com/office/drawing/2014/main" xmlns="" id="{D1A911A5-61C1-429C-BE25-984595E1F9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3" name="Rounded Rectangle 48">
            <a:extLst>
              <a:ext uri="{FF2B5EF4-FFF2-40B4-BE49-F238E27FC236}">
                <a16:creationId xmlns:a16="http://schemas.microsoft.com/office/drawing/2014/main" xmlns="" id="{98009C40-B12C-4CDF-BCE9-22FC561F1B0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4" name="Rounded Rectangle 49">
            <a:extLst>
              <a:ext uri="{FF2B5EF4-FFF2-40B4-BE49-F238E27FC236}">
                <a16:creationId xmlns:a16="http://schemas.microsoft.com/office/drawing/2014/main" xmlns="" id="{D409E4F8-8910-456A-BC3F-D71535C408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5" name="Rounded Rectangle 50">
            <a:extLst>
              <a:ext uri="{FF2B5EF4-FFF2-40B4-BE49-F238E27FC236}">
                <a16:creationId xmlns:a16="http://schemas.microsoft.com/office/drawing/2014/main" xmlns="" id="{FE8568B8-42F7-42AD-9109-2CB63BB9213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6" name="Rounded Rectangle 51">
            <a:extLst>
              <a:ext uri="{FF2B5EF4-FFF2-40B4-BE49-F238E27FC236}">
                <a16:creationId xmlns:a16="http://schemas.microsoft.com/office/drawing/2014/main" xmlns="" id="{ACA5EC5B-6CC1-49E9-B509-02D12D7EEE8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87" name="Rounded Rectangle 52">
            <a:extLst>
              <a:ext uri="{FF2B5EF4-FFF2-40B4-BE49-F238E27FC236}">
                <a16:creationId xmlns:a16="http://schemas.microsoft.com/office/drawing/2014/main" xmlns="" id="{09A85246-4126-4DAF-8327-89FE886D4CF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88" name="Rounded Rectangle 53">
            <a:extLst>
              <a:ext uri="{FF2B5EF4-FFF2-40B4-BE49-F238E27FC236}">
                <a16:creationId xmlns:a16="http://schemas.microsoft.com/office/drawing/2014/main" xmlns="" id="{070310C8-E05F-4F68-BEF0-EB2AD1B0D09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89" name="Rounded Rectangle 54">
            <a:extLst>
              <a:ext uri="{FF2B5EF4-FFF2-40B4-BE49-F238E27FC236}">
                <a16:creationId xmlns:a16="http://schemas.microsoft.com/office/drawing/2014/main" xmlns="" id="{C487F56D-F32A-4812-A33D-B7AC3299968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0" name="Rounded Rectangle 55">
            <a:extLst>
              <a:ext uri="{FF2B5EF4-FFF2-40B4-BE49-F238E27FC236}">
                <a16:creationId xmlns:a16="http://schemas.microsoft.com/office/drawing/2014/main" xmlns="" id="{C4D7156A-4661-4BBD-BA0F-40578790DA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1" name="Rounded Rectangle 56">
            <a:extLst>
              <a:ext uri="{FF2B5EF4-FFF2-40B4-BE49-F238E27FC236}">
                <a16:creationId xmlns:a16="http://schemas.microsoft.com/office/drawing/2014/main" xmlns="" id="{B3F747D1-C325-4604-BF6C-8F08D6B1A2A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2" name="Rounded Rectangle 57">
            <a:extLst>
              <a:ext uri="{FF2B5EF4-FFF2-40B4-BE49-F238E27FC236}">
                <a16:creationId xmlns:a16="http://schemas.microsoft.com/office/drawing/2014/main" xmlns="" id="{082D2DF9-EEDF-4343-9AE5-63F8E51A6CC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3" name="Rounded Rectangle 58">
            <a:extLst>
              <a:ext uri="{FF2B5EF4-FFF2-40B4-BE49-F238E27FC236}">
                <a16:creationId xmlns:a16="http://schemas.microsoft.com/office/drawing/2014/main" xmlns="" id="{CF37B22D-A431-4391-A9C8-3917F8FD47C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4" name="Rounded Rectangle 59">
            <a:extLst>
              <a:ext uri="{FF2B5EF4-FFF2-40B4-BE49-F238E27FC236}">
                <a16:creationId xmlns:a16="http://schemas.microsoft.com/office/drawing/2014/main" xmlns="" id="{4FD38967-B3FD-4204-88FE-027F194FA51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5" name="Rounded Rectangle 60">
            <a:extLst>
              <a:ext uri="{FF2B5EF4-FFF2-40B4-BE49-F238E27FC236}">
                <a16:creationId xmlns:a16="http://schemas.microsoft.com/office/drawing/2014/main" xmlns="" id="{5C2CBE16-09AA-40F8-B054-A8B785E4108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6" name="Rounded Rectangle 61">
            <a:extLst>
              <a:ext uri="{FF2B5EF4-FFF2-40B4-BE49-F238E27FC236}">
                <a16:creationId xmlns:a16="http://schemas.microsoft.com/office/drawing/2014/main" xmlns="" id="{162247F5-0EAC-4306-98C2-49938489365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graphicFrame>
        <p:nvGraphicFramePr>
          <p:cNvPr id="9" name="Object 8"/>
          <p:cNvGraphicFramePr>
            <a:graphicFrameLocks noChangeAspect="1"/>
          </p:cNvGraphicFramePr>
          <p:nvPr>
            <p:extLst>
              <p:ext uri="{D42A27DB-BD31-4B8C-83A1-F6EECF244321}">
                <p14:modId xmlns:p14="http://schemas.microsoft.com/office/powerpoint/2010/main" val="4021641693"/>
              </p:ext>
            </p:extLst>
          </p:nvPr>
        </p:nvGraphicFramePr>
        <p:xfrm>
          <a:off x="2918586" y="5234423"/>
          <a:ext cx="774700" cy="368300"/>
        </p:xfrm>
        <a:graphic>
          <a:graphicData uri="http://schemas.openxmlformats.org/presentationml/2006/ole">
            <mc:AlternateContent xmlns:mc="http://schemas.openxmlformats.org/markup-compatibility/2006">
              <mc:Choice xmlns:v="urn:schemas-microsoft-com:vml" Requires="v">
                <p:oleObj spid="_x0000_s10242" name="Equation" r:id="rId13" imgW="774360" imgH="368280" progId="Equation.DSMT4">
                  <p:embed/>
                </p:oleObj>
              </mc:Choice>
              <mc:Fallback>
                <p:oleObj name="Equation" r:id="rId13" imgW="774360" imgH="368280" progId="Equation.DSMT4">
                  <p:embed/>
                  <p:pic>
                    <p:nvPicPr>
                      <p:cNvPr id="0" name=""/>
                      <p:cNvPicPr/>
                      <p:nvPr/>
                    </p:nvPicPr>
                    <p:blipFill>
                      <a:blip r:embed="rId14"/>
                      <a:stretch>
                        <a:fillRect/>
                      </a:stretch>
                    </p:blipFill>
                    <p:spPr>
                      <a:xfrm>
                        <a:off x="2918586" y="5234423"/>
                        <a:ext cx="774700" cy="368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60231866"/>
              </p:ext>
            </p:extLst>
          </p:nvPr>
        </p:nvGraphicFramePr>
        <p:xfrm>
          <a:off x="3043238" y="6102350"/>
          <a:ext cx="774700" cy="317500"/>
        </p:xfrm>
        <a:graphic>
          <a:graphicData uri="http://schemas.openxmlformats.org/presentationml/2006/ole">
            <mc:AlternateContent xmlns:mc="http://schemas.openxmlformats.org/markup-compatibility/2006">
              <mc:Choice xmlns:v="urn:schemas-microsoft-com:vml" Requires="v">
                <p:oleObj spid="_x0000_s10243" name="Equation" r:id="rId15" imgW="774360" imgH="317160" progId="Equation.DSMT4">
                  <p:embed/>
                </p:oleObj>
              </mc:Choice>
              <mc:Fallback>
                <p:oleObj name="Equation" r:id="rId15" imgW="774360" imgH="317160" progId="Equation.DSMT4">
                  <p:embed/>
                  <p:pic>
                    <p:nvPicPr>
                      <p:cNvPr id="0" name=""/>
                      <p:cNvPicPr>
                        <a:picLocks noChangeAspect="1" noChangeArrowheads="1"/>
                      </p:cNvPicPr>
                      <p:nvPr/>
                    </p:nvPicPr>
                    <p:blipFill>
                      <a:blip r:embed="rId16"/>
                      <a:srcRect/>
                      <a:stretch>
                        <a:fillRect/>
                      </a:stretch>
                    </p:blipFill>
                    <p:spPr bwMode="auto">
                      <a:xfrm>
                        <a:off x="3043238" y="6102350"/>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96928302"/>
              </p:ext>
            </p:extLst>
          </p:nvPr>
        </p:nvGraphicFramePr>
        <p:xfrm>
          <a:off x="7790126" y="6143014"/>
          <a:ext cx="774700" cy="368300"/>
        </p:xfrm>
        <a:graphic>
          <a:graphicData uri="http://schemas.openxmlformats.org/presentationml/2006/ole">
            <mc:AlternateContent xmlns:mc="http://schemas.openxmlformats.org/markup-compatibility/2006">
              <mc:Choice xmlns:v="urn:schemas-microsoft-com:vml" Requires="v">
                <p:oleObj spid="_x0000_s10244" name="Equation" r:id="rId17" imgW="774360" imgH="368280" progId="Equation.DSMT4">
                  <p:embed/>
                </p:oleObj>
              </mc:Choice>
              <mc:Fallback>
                <p:oleObj name="Equation" r:id="rId17" imgW="774360" imgH="368280" progId="Equation.DSMT4">
                  <p:embed/>
                  <p:pic>
                    <p:nvPicPr>
                      <p:cNvPr id="0" name=""/>
                      <p:cNvPicPr>
                        <a:picLocks noChangeAspect="1" noChangeArrowheads="1"/>
                      </p:cNvPicPr>
                      <p:nvPr/>
                    </p:nvPicPr>
                    <p:blipFill>
                      <a:blip r:embed="rId18"/>
                      <a:srcRect/>
                      <a:stretch>
                        <a:fillRect/>
                      </a:stretch>
                    </p:blipFill>
                    <p:spPr bwMode="auto">
                      <a:xfrm>
                        <a:off x="7790126" y="6143014"/>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46704181"/>
              </p:ext>
            </p:extLst>
          </p:nvPr>
        </p:nvGraphicFramePr>
        <p:xfrm>
          <a:off x="7319963" y="5267325"/>
          <a:ext cx="1714500" cy="393700"/>
        </p:xfrm>
        <a:graphic>
          <a:graphicData uri="http://schemas.openxmlformats.org/presentationml/2006/ole">
            <mc:AlternateContent xmlns:mc="http://schemas.openxmlformats.org/markup-compatibility/2006">
              <mc:Choice xmlns:v="urn:schemas-microsoft-com:vml" Requires="v">
                <p:oleObj spid="_x0000_s10245" name="Equation" r:id="rId19" imgW="1714320" imgH="393480" progId="Equation.DSMT4">
                  <p:embed/>
                </p:oleObj>
              </mc:Choice>
              <mc:Fallback>
                <p:oleObj name="Equation" r:id="rId19" imgW="1714320" imgH="393480" progId="Equation.DSMT4">
                  <p:embed/>
                  <p:pic>
                    <p:nvPicPr>
                      <p:cNvPr id="0" name=""/>
                      <p:cNvPicPr>
                        <a:picLocks noChangeAspect="1" noChangeArrowheads="1"/>
                      </p:cNvPicPr>
                      <p:nvPr/>
                    </p:nvPicPr>
                    <p:blipFill>
                      <a:blip r:embed="rId20"/>
                      <a:srcRect/>
                      <a:stretch>
                        <a:fillRect/>
                      </a:stretch>
                    </p:blipFill>
                    <p:spPr bwMode="auto">
                      <a:xfrm>
                        <a:off x="7319963" y="5267325"/>
                        <a:ext cx="1714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1"/>
              <p:cNvSpPr/>
              <p:nvPr/>
            </p:nvSpPr>
            <p:spPr>
              <a:xfrm>
                <a:off x="1388804" y="3920186"/>
                <a:ext cx="9243236" cy="575799"/>
              </a:xfrm>
              <a:prstGeom prst="rect">
                <a:avLst/>
              </a:prstGeom>
            </p:spPr>
            <p:txBody>
              <a:bodyPr wrap="none">
                <a:spAutoFit/>
              </a:bodyPr>
              <a:lstStyle/>
              <a:p>
                <a:r>
                  <a:rPr lang="en-US" sz="2800" b="1">
                    <a:solidFill>
                      <a:schemeClr val="bg1"/>
                    </a:solidFill>
                    <a:latin typeface="Times New Roman" pitchFamily="18" charset="0"/>
                    <a:cs typeface="Times New Roman" pitchFamily="18" charset="0"/>
                  </a:rPr>
                  <a:t>Câu 5</a:t>
                </a:r>
                <a:r>
                  <a:rPr lang="en-US" sz="2800" b="1" i="1">
                    <a:solidFill>
                      <a:schemeClr val="bg1"/>
                    </a:solidFill>
                    <a:latin typeface="Times New Roman" pitchFamily="18" charset="0"/>
                    <a:cs typeface="Times New Roman" pitchFamily="18" charset="0"/>
                  </a:rPr>
                  <a:t>.</a:t>
                </a:r>
                <a:r>
                  <a:rPr lang="en-US" sz="2800">
                    <a:solidFill>
                      <a:schemeClr val="bg1"/>
                    </a:solidFill>
                    <a:latin typeface="Times New Roman" pitchFamily="18" charset="0"/>
                    <a:cs typeface="Times New Roman" pitchFamily="18" charset="0"/>
                  </a:rPr>
                  <a:t> </a:t>
                </a:r>
                <a:r>
                  <a:rPr lang="nl-NL" sz="2800">
                    <a:solidFill>
                      <a:schemeClr val="bg1"/>
                    </a:solidFill>
                    <a:latin typeface="Times New Roman" pitchFamily="18" charset="0"/>
                    <a:cs typeface="Times New Roman" pitchFamily="18" charset="0"/>
                  </a:rPr>
                  <a:t>Cho biết  </a:t>
                </a:r>
                <a14:m>
                  <m:oMath xmlns:m="http://schemas.openxmlformats.org/officeDocument/2006/math">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5</m:t>
                    </m:r>
                    <m:r>
                      <m:rPr>
                        <m:nor/>
                      </m:rPr>
                      <a:rPr lang="en-US" sz="2800" i="1">
                        <a:solidFill>
                          <a:schemeClr val="bg1"/>
                        </a:solidFill>
                        <a:latin typeface="Times New Roman" pitchFamily="18" charset="0"/>
                        <a:cs typeface="Times New Roman" pitchFamily="18" charset="0"/>
                      </a:rPr>
                      <m:t>x</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5</m:t>
                    </m:r>
                    <m:r>
                      <m:rPr>
                        <m:nor/>
                      </m:rPr>
                      <a:rPr lang="en-US" sz="2800" i="1">
                        <a:solidFill>
                          <a:schemeClr val="bg1"/>
                        </a:solidFill>
                        <a:latin typeface="Times New Roman" pitchFamily="18" charset="0"/>
                        <a:cs typeface="Times New Roman" pitchFamily="18" charset="0"/>
                      </a:rPr>
                      <m:t>y</m:t>
                    </m:r>
                  </m:oMath>
                </a14:m>
                <a:r>
                  <a:rPr lang="nl-NL" sz="2800">
                    <a:solidFill>
                      <a:schemeClr val="bg1"/>
                    </a:solidFill>
                    <a:latin typeface="Times New Roman" pitchFamily="18" charset="0"/>
                    <a:cs typeface="Times New Roman" pitchFamily="18" charset="0"/>
                  </a:rPr>
                  <a:t> . Khẳng định nào sau đây là đúng ?</a:t>
                </a:r>
                <a:endParaRPr lang="en-US" sz="2800">
                  <a:solidFill>
                    <a:schemeClr val="bg1"/>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88804" y="3920186"/>
                <a:ext cx="9243236" cy="575799"/>
              </a:xfrm>
              <a:prstGeom prst="rect">
                <a:avLst/>
              </a:prstGeom>
              <a:blipFill rotWithShape="1">
                <a:blip r:embed="rId21"/>
                <a:stretch>
                  <a:fillRect l="-1385" t="-1053" r="-792" b="-28421"/>
                </a:stretch>
              </a:blipFill>
            </p:spPr>
            <p:txBody>
              <a:bodyPr/>
              <a:lstStyle/>
              <a:p>
                <a:r>
                  <a:rPr lang="en-US">
                    <a:noFill/>
                  </a:rPr>
                  <a:t> </a:t>
                </a:r>
              </a:p>
            </p:txBody>
          </p:sp>
        </mc:Fallback>
      </mc:AlternateContent>
    </p:spTree>
    <p:extLst>
      <p:ext uri="{BB962C8B-B14F-4D97-AF65-F5344CB8AC3E}">
        <p14:creationId xmlns:p14="http://schemas.microsoft.com/office/powerpoint/2010/main" val="42777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28"/>
                                        </p:tgtEl>
                                        <p:attrNameLst>
                                          <p:attrName>style.visibility</p:attrName>
                                        </p:attrNameLst>
                                      </p:cBhvr>
                                      <p:to>
                                        <p:strVal val="visible"/>
                                      </p:to>
                                    </p:set>
                                  </p:child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29"/>
                                        </p:tgtEl>
                                        <p:attrNameLst>
                                          <p:attrName>style.visibility</p:attrName>
                                        </p:attrNameLst>
                                      </p:cBhvr>
                                      <p:to>
                                        <p:strVal val="visible"/>
                                      </p:to>
                                    </p:set>
                                  </p:child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30"/>
                                        </p:tgtEl>
                                        <p:attrNameLst>
                                          <p:attrName>style.visibility</p:attrName>
                                        </p:attrNameLst>
                                      </p:cBhvr>
                                      <p:to>
                                        <p:strVal val="visible"/>
                                      </p:to>
                                    </p:set>
                                  </p:child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35"/>
                                        </p:tgtEl>
                                        <p:attrNameLst>
                                          <p:attrName>style.visibility</p:attrName>
                                        </p:attrNameLst>
                                      </p:cBhvr>
                                      <p:to>
                                        <p:strVal val="visible"/>
                                      </p:to>
                                    </p:set>
                                  </p:child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36"/>
                                        </p:tgtEl>
                                        <p:attrNameLst>
                                          <p:attrName>style.visibility</p:attrName>
                                        </p:attrNameLst>
                                      </p:cBhvr>
                                      <p:to>
                                        <p:strVal val="visible"/>
                                      </p:to>
                                    </p:set>
                                  </p:child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42"/>
                                        </p:tgtEl>
                                        <p:attrNameLst>
                                          <p:attrName>style.visibility</p:attrName>
                                        </p:attrNameLst>
                                      </p:cBhvr>
                                      <p:to>
                                        <p:strVal val="visible"/>
                                      </p:to>
                                    </p:set>
                                  </p:child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43"/>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44"/>
                                        </p:tgtEl>
                                        <p:attrNameLst>
                                          <p:attrName>style.visibility</p:attrName>
                                        </p:attrNameLst>
                                      </p:cBhvr>
                                      <p:to>
                                        <p:strVal val="visible"/>
                                      </p:to>
                                    </p:set>
                                  </p:child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45"/>
                                        </p:tgtEl>
                                        <p:attrNameLst>
                                          <p:attrName>style.visibility</p:attrName>
                                        </p:attrNameLst>
                                      </p:cBhvr>
                                      <p:to>
                                        <p:strVal val="visible"/>
                                      </p:to>
                                    </p:set>
                                  </p:child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46"/>
                                        </p:tgtEl>
                                        <p:attrNameLst>
                                          <p:attrName>style.visibility</p:attrName>
                                        </p:attrNameLst>
                                      </p:cBhvr>
                                      <p:to>
                                        <p:strVal val="visible"/>
                                      </p:to>
                                    </p:set>
                                  </p:child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47"/>
                                        </p:tgtEl>
                                        <p:attrNameLst>
                                          <p:attrName>style.visibility</p:attrName>
                                        </p:attrNameLst>
                                      </p:cBhvr>
                                      <p:to>
                                        <p:strVal val="visible"/>
                                      </p:to>
                                    </p:set>
                                  </p:child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48"/>
                                        </p:tgtEl>
                                        <p:attrNameLst>
                                          <p:attrName>style.visibility</p:attrName>
                                        </p:attrNameLst>
                                      </p:cBhvr>
                                      <p:to>
                                        <p:strVal val="visible"/>
                                      </p:to>
                                    </p:set>
                                  </p:child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49"/>
                                        </p:tgtEl>
                                        <p:attrNameLst>
                                          <p:attrName>style.visibility</p:attrName>
                                        </p:attrNameLst>
                                      </p:cBhvr>
                                      <p:to>
                                        <p:strVal val="visible"/>
                                      </p:to>
                                    </p:set>
                                  </p:child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50"/>
                                        </p:tgtEl>
                                        <p:attrNameLst>
                                          <p:attrName>style.visibility</p:attrName>
                                        </p:attrNameLst>
                                      </p:cBhvr>
                                      <p:to>
                                        <p:strVal val="visible"/>
                                      </p:to>
                                    </p:set>
                                  </p:child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51"/>
                                        </p:tgtEl>
                                        <p:attrNameLst>
                                          <p:attrName>style.visibility</p:attrName>
                                        </p:attrNameLst>
                                      </p:cBhvr>
                                      <p:to>
                                        <p:strVal val="visible"/>
                                      </p:to>
                                    </p:set>
                                  </p:child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52"/>
                                        </p:tgtEl>
                                        <p:attrNameLst>
                                          <p:attrName>style.visibility</p:attrName>
                                        </p:attrNameLst>
                                      </p:cBhvr>
                                      <p:to>
                                        <p:strVal val="visible"/>
                                      </p:to>
                                    </p:set>
                                  </p:child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53"/>
                                        </p:tgtEl>
                                        <p:attrNameLst>
                                          <p:attrName>style.visibility</p:attrName>
                                        </p:attrNameLst>
                                      </p:cBhvr>
                                      <p:to>
                                        <p:strVal val="visible"/>
                                      </p:to>
                                    </p:set>
                                  </p:child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54"/>
                                        </p:tgtEl>
                                        <p:attrNameLst>
                                          <p:attrName>style.visibility</p:attrName>
                                        </p:attrNameLst>
                                      </p:cBhvr>
                                      <p:to>
                                        <p:strVal val="visible"/>
                                      </p:to>
                                    </p:set>
                                  </p:child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55"/>
                                        </p:tgtEl>
                                        <p:attrNameLst>
                                          <p:attrName>style.visibility</p:attrName>
                                        </p:attrNameLst>
                                      </p:cBhvr>
                                      <p:to>
                                        <p:strVal val="visible"/>
                                      </p:to>
                                    </p:set>
                                  </p:child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56"/>
                                        </p:tgtEl>
                                        <p:attrNameLst>
                                          <p:attrName>style.visibility</p:attrName>
                                        </p:attrNameLst>
                                      </p:cBhvr>
                                      <p:to>
                                        <p:strVal val="visible"/>
                                      </p:to>
                                    </p:set>
                                  </p:child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57"/>
                                        </p:tgtEl>
                                        <p:attrNameLst>
                                          <p:attrName>style.visibility</p:attrName>
                                        </p:attrNameLst>
                                      </p:cBhvr>
                                      <p:to>
                                        <p:strVal val="visible"/>
                                      </p:to>
                                    </p:set>
                                  </p:child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58"/>
                                        </p:tgtEl>
                                        <p:attrNameLst>
                                          <p:attrName>style.visibility</p:attrName>
                                        </p:attrNameLst>
                                      </p:cBhvr>
                                      <p:to>
                                        <p:strVal val="visible"/>
                                      </p:to>
                                    </p:set>
                                  </p:child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59"/>
                                        </p:tgtEl>
                                        <p:attrNameLst>
                                          <p:attrName>style.visibility</p:attrName>
                                        </p:attrNameLst>
                                      </p:cBhvr>
                                      <p:to>
                                        <p:strVal val="visible"/>
                                      </p:to>
                                    </p:set>
                                  </p:child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60"/>
                                        </p:tgtEl>
                                        <p:attrNameLst>
                                          <p:attrName>style.visibility</p:attrName>
                                        </p:attrNameLst>
                                      </p:cBhvr>
                                      <p:to>
                                        <p:strVal val="visible"/>
                                      </p:to>
                                    </p:set>
                                  </p:child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61"/>
                                        </p:tgtEl>
                                        <p:attrNameLst>
                                          <p:attrName>style.visibility</p:attrName>
                                        </p:attrNameLst>
                                      </p:cBhvr>
                                      <p:to>
                                        <p:strVal val="visible"/>
                                      </p:to>
                                    </p:set>
                                  </p:child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62"/>
                                        </p:tgtEl>
                                        <p:attrNameLst>
                                          <p:attrName>style.visibility</p:attrName>
                                        </p:attrNameLst>
                                      </p:cBhvr>
                                      <p:to>
                                        <p:strVal val="visible"/>
                                      </p:to>
                                    </p:set>
                                  </p:child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63"/>
                                        </p:tgtEl>
                                        <p:attrNameLst>
                                          <p:attrName>style.visibility</p:attrName>
                                        </p:attrNameLst>
                                      </p:cBhvr>
                                      <p:to>
                                        <p:strVal val="visible"/>
                                      </p:to>
                                    </p:set>
                                  </p:child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64"/>
                                        </p:tgtEl>
                                        <p:attrNameLst>
                                          <p:attrName>style.visibility</p:attrName>
                                        </p:attrNameLst>
                                      </p:cBhvr>
                                      <p:to>
                                        <p:strVal val="visible"/>
                                      </p:to>
                                    </p:set>
                                  </p:child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65"/>
                                        </p:tgtEl>
                                        <p:attrNameLst>
                                          <p:attrName>style.visibility</p:attrName>
                                        </p:attrNameLst>
                                      </p:cBhvr>
                                      <p:to>
                                        <p:strVal val="visible"/>
                                      </p:to>
                                    </p:set>
                                  </p:child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66"/>
                                        </p:tgtEl>
                                        <p:attrNameLst>
                                          <p:attrName>style.visibility</p:attrName>
                                        </p:attrNameLst>
                                      </p:cBhvr>
                                      <p:to>
                                        <p:strVal val="visible"/>
                                      </p:to>
                                    </p:set>
                                  </p:child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67"/>
                                        </p:tgtEl>
                                        <p:attrNameLst>
                                          <p:attrName>style.visibility</p:attrName>
                                        </p:attrNameLst>
                                      </p:cBhvr>
                                      <p:to>
                                        <p:strVal val="visible"/>
                                      </p:to>
                                    </p:set>
                                  </p:child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68"/>
                                        </p:tgtEl>
                                        <p:attrNameLst>
                                          <p:attrName>style.visibility</p:attrName>
                                        </p:attrNameLst>
                                      </p:cBhvr>
                                      <p:to>
                                        <p:strVal val="visible"/>
                                      </p:to>
                                    </p:set>
                                  </p:child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69"/>
                                        </p:tgtEl>
                                        <p:attrNameLst>
                                          <p:attrName>style.visibility</p:attrName>
                                        </p:attrNameLst>
                                      </p:cBhvr>
                                      <p:to>
                                        <p:strVal val="visible"/>
                                      </p:to>
                                    </p:set>
                                  </p:child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70"/>
                                        </p:tgtEl>
                                        <p:attrNameLst>
                                          <p:attrName>style.visibility</p:attrName>
                                        </p:attrNameLst>
                                      </p:cBhvr>
                                      <p:to>
                                        <p:strVal val="visible"/>
                                      </p:to>
                                    </p:set>
                                  </p:child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71"/>
                                        </p:tgtEl>
                                        <p:attrNameLst>
                                          <p:attrName>style.visibility</p:attrName>
                                        </p:attrNameLst>
                                      </p:cBhvr>
                                      <p:to>
                                        <p:strVal val="visible"/>
                                      </p:to>
                                    </p:set>
                                  </p:child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72"/>
                                        </p:tgtEl>
                                        <p:attrNameLst>
                                          <p:attrName>style.visibility</p:attrName>
                                        </p:attrNameLst>
                                      </p:cBhvr>
                                      <p:to>
                                        <p:strVal val="visible"/>
                                      </p:to>
                                    </p:set>
                                  </p:child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73"/>
                                        </p:tgtEl>
                                        <p:attrNameLst>
                                          <p:attrName>style.visibility</p:attrName>
                                        </p:attrNameLst>
                                      </p:cBhvr>
                                      <p:to>
                                        <p:strVal val="visible"/>
                                      </p:to>
                                    </p:set>
                                  </p:child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74"/>
                                        </p:tgtEl>
                                        <p:attrNameLst>
                                          <p:attrName>style.visibility</p:attrName>
                                        </p:attrNameLst>
                                      </p:cBhvr>
                                      <p:to>
                                        <p:strVal val="visible"/>
                                      </p:to>
                                    </p:set>
                                  </p:child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75"/>
                                        </p:tgtEl>
                                        <p:attrNameLst>
                                          <p:attrName>style.visibility</p:attrName>
                                        </p:attrNameLst>
                                      </p:cBhvr>
                                      <p:to>
                                        <p:strVal val="visible"/>
                                      </p:to>
                                    </p:set>
                                  </p:child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76"/>
                                        </p:tgtEl>
                                        <p:attrNameLst>
                                          <p:attrName>style.visibility</p:attrName>
                                        </p:attrNameLst>
                                      </p:cBhvr>
                                      <p:to>
                                        <p:strVal val="visible"/>
                                      </p:to>
                                    </p:set>
                                  </p:child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77"/>
                                        </p:tgtEl>
                                        <p:attrNameLst>
                                          <p:attrName>style.visibility</p:attrName>
                                        </p:attrNameLst>
                                      </p:cBhvr>
                                      <p:to>
                                        <p:strVal val="visible"/>
                                      </p:to>
                                    </p:set>
                                  </p:child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78"/>
                                        </p:tgtEl>
                                        <p:attrNameLst>
                                          <p:attrName>style.visibility</p:attrName>
                                        </p:attrNameLst>
                                      </p:cBhvr>
                                      <p:to>
                                        <p:strVal val="visible"/>
                                      </p:to>
                                    </p:set>
                                  </p:child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79"/>
                                        </p:tgtEl>
                                        <p:attrNameLst>
                                          <p:attrName>style.visibility</p:attrName>
                                        </p:attrNameLst>
                                      </p:cBhvr>
                                      <p:to>
                                        <p:strVal val="visible"/>
                                      </p:to>
                                    </p:set>
                                  </p:child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80"/>
                                        </p:tgtEl>
                                        <p:attrNameLst>
                                          <p:attrName>style.visibility</p:attrName>
                                        </p:attrNameLst>
                                      </p:cBhvr>
                                      <p:to>
                                        <p:strVal val="visible"/>
                                      </p:to>
                                    </p:set>
                                  </p:child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81"/>
                                        </p:tgtEl>
                                        <p:attrNameLst>
                                          <p:attrName>style.visibility</p:attrName>
                                        </p:attrNameLst>
                                      </p:cBhvr>
                                      <p:to>
                                        <p:strVal val="visible"/>
                                      </p:to>
                                    </p:set>
                                  </p:child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82"/>
                                        </p:tgtEl>
                                        <p:attrNameLst>
                                          <p:attrName>style.visibility</p:attrName>
                                        </p:attrNameLst>
                                      </p:cBhvr>
                                      <p:to>
                                        <p:strVal val="visible"/>
                                      </p:to>
                                    </p:set>
                                  </p:child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83"/>
                                        </p:tgtEl>
                                        <p:attrNameLst>
                                          <p:attrName>style.visibility</p:attrName>
                                        </p:attrNameLst>
                                      </p:cBhvr>
                                      <p:to>
                                        <p:strVal val="visible"/>
                                      </p:to>
                                    </p:set>
                                  </p:child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84"/>
                                        </p:tgtEl>
                                        <p:attrNameLst>
                                          <p:attrName>style.visibility</p:attrName>
                                        </p:attrNameLst>
                                      </p:cBhvr>
                                      <p:to>
                                        <p:strVal val="visible"/>
                                      </p:to>
                                    </p:set>
                                  </p:child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85"/>
                                        </p:tgtEl>
                                        <p:attrNameLst>
                                          <p:attrName>style.visibility</p:attrName>
                                        </p:attrNameLst>
                                      </p:cBhvr>
                                      <p:to>
                                        <p:strVal val="visible"/>
                                      </p:to>
                                    </p:set>
                                  </p:child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86"/>
                                        </p:tgtEl>
                                        <p:attrNameLst>
                                          <p:attrName>style.visibility</p:attrName>
                                        </p:attrNameLst>
                                      </p:cBhvr>
                                      <p:to>
                                        <p:strVal val="visible"/>
                                      </p:to>
                                    </p:set>
                                  </p:child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87"/>
                                        </p:tgtEl>
                                        <p:attrNameLst>
                                          <p:attrName>style.visibility</p:attrName>
                                        </p:attrNameLst>
                                      </p:cBhvr>
                                      <p:to>
                                        <p:strVal val="visible"/>
                                      </p:to>
                                    </p:set>
                                  </p:child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88"/>
                                        </p:tgtEl>
                                        <p:attrNameLst>
                                          <p:attrName>style.visibility</p:attrName>
                                        </p:attrNameLst>
                                      </p:cBhvr>
                                      <p:to>
                                        <p:strVal val="visible"/>
                                      </p:to>
                                    </p:set>
                                  </p:child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89"/>
                                        </p:tgtEl>
                                        <p:attrNameLst>
                                          <p:attrName>style.visibility</p:attrName>
                                        </p:attrNameLst>
                                      </p:cBhvr>
                                      <p:to>
                                        <p:strVal val="visible"/>
                                      </p:to>
                                    </p:set>
                                  </p:child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90"/>
                                        </p:tgtEl>
                                        <p:attrNameLst>
                                          <p:attrName>style.visibility</p:attrName>
                                        </p:attrNameLst>
                                      </p:cBhvr>
                                      <p:to>
                                        <p:strVal val="visible"/>
                                      </p:to>
                                    </p:set>
                                  </p:child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91"/>
                                        </p:tgtEl>
                                        <p:attrNameLst>
                                          <p:attrName>style.visibility</p:attrName>
                                        </p:attrNameLst>
                                      </p:cBhvr>
                                      <p:to>
                                        <p:strVal val="visible"/>
                                      </p:to>
                                    </p:set>
                                  </p:child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92"/>
                                        </p:tgtEl>
                                        <p:attrNameLst>
                                          <p:attrName>style.visibility</p:attrName>
                                        </p:attrNameLst>
                                      </p:cBhvr>
                                      <p:to>
                                        <p:strVal val="visible"/>
                                      </p:to>
                                    </p:set>
                                  </p:child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93"/>
                                        </p:tgtEl>
                                        <p:attrNameLst>
                                          <p:attrName>style.visibility</p:attrName>
                                        </p:attrNameLst>
                                      </p:cBhvr>
                                      <p:to>
                                        <p:strVal val="visible"/>
                                      </p:to>
                                    </p:set>
                                  </p:child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94"/>
                                        </p:tgtEl>
                                        <p:attrNameLst>
                                          <p:attrName>style.visibility</p:attrName>
                                        </p:attrNameLst>
                                      </p:cBhvr>
                                      <p:to>
                                        <p:strVal val="visible"/>
                                      </p:to>
                                    </p:set>
                                  </p:child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95"/>
                                        </p:tgtEl>
                                        <p:attrNameLst>
                                          <p:attrName>style.visibility</p:attrName>
                                        </p:attrNameLst>
                                      </p:cBhvr>
                                      <p:to>
                                        <p:strVal val="visible"/>
                                      </p:to>
                                    </p:set>
                                  </p:child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1" fill="hold" display="0">
                  <p:stCondLst>
                    <p:cond delay="indefinite"/>
                  </p:stCondLst>
                  <p:endCondLst>
                    <p:cond evt="onStopAudio" delay="0">
                      <p:tgtEl>
                        <p:sldTgt/>
                      </p:tgtEl>
                    </p:cond>
                  </p:endCondLst>
                </p:cTn>
                <p:tgtEl>
                  <p:spTgt spid="38"/>
                </p:tgtEl>
              </p:cMediaNode>
            </p:audio>
            <p:seq concurrent="1" nextAc="seek">
              <p:cTn id="212" restart="whenNotActive" fill="hold" evtFilter="cancelBubble" nodeType="interactiveSeq">
                <p:stCondLst>
                  <p:cond evt="onClick" delay="0">
                    <p:tgtEl>
                      <p:spTgt spid="25"/>
                    </p:tgtEl>
                  </p:cond>
                </p:stCondLst>
                <p:endSync evt="end" delay="0">
                  <p:rtn val="all"/>
                </p:endSync>
                <p:childTnLst>
                  <p:par>
                    <p:cTn id="213" fill="hold">
                      <p:stCondLst>
                        <p:cond delay="0"/>
                      </p:stCondLst>
                      <p:childTnLst>
                        <p:par>
                          <p:cTn id="214" fill="hold">
                            <p:stCondLst>
                              <p:cond delay="0"/>
                            </p:stCondLst>
                            <p:childTnLst>
                              <p:par>
                                <p:cTn id="215" presetID="24" presetClass="emph" presetSubtype="0" fill="hold" grpId="1" nodeType="clickEffect">
                                  <p:stCondLst>
                                    <p:cond delay="0"/>
                                  </p:stCondLst>
                                  <p:childTnLst>
                                    <p:animClr clrSpc="hsl" dir="cw">
                                      <p:cBhvr override="childStyle">
                                        <p:cTn id="216" dur="500" fill="hold"/>
                                        <p:tgtEl>
                                          <p:spTgt spid="25"/>
                                        </p:tgtEl>
                                        <p:attrNameLst>
                                          <p:attrName>style.color</p:attrName>
                                        </p:attrNameLst>
                                      </p:cBhvr>
                                      <p:by>
                                        <p:hsl h="0" s="-12549" l="-25098"/>
                                      </p:by>
                                    </p:animClr>
                                    <p:animClr clrSpc="hsl" dir="cw">
                                      <p:cBhvr>
                                        <p:cTn id="217" dur="500" fill="hold"/>
                                        <p:tgtEl>
                                          <p:spTgt spid="25"/>
                                        </p:tgtEl>
                                        <p:attrNameLst>
                                          <p:attrName>fillcolor</p:attrName>
                                        </p:attrNameLst>
                                      </p:cBhvr>
                                      <p:by>
                                        <p:hsl h="0" s="-12549" l="-25098"/>
                                      </p:by>
                                    </p:animClr>
                                    <p:animClr clrSpc="hsl" dir="cw">
                                      <p:cBhvr>
                                        <p:cTn id="218" dur="500" fill="hold"/>
                                        <p:tgtEl>
                                          <p:spTgt spid="25"/>
                                        </p:tgtEl>
                                        <p:attrNameLst>
                                          <p:attrName>stroke.color</p:attrName>
                                        </p:attrNameLst>
                                      </p:cBhvr>
                                      <p:by>
                                        <p:hsl h="0" s="-12549" l="-25098"/>
                                      </p:by>
                                    </p:animClr>
                                    <p:set>
                                      <p:cBhvr>
                                        <p:cTn id="219" dur="500" fill="hold"/>
                                        <p:tgtEl>
                                          <p:spTgt spid="25"/>
                                        </p:tgtEl>
                                        <p:attrNameLst>
                                          <p:attrName>fill.type</p:attrName>
                                        </p:attrNameLst>
                                      </p:cBhvr>
                                      <p:to>
                                        <p:strVal val="solid"/>
                                      </p:to>
                                    </p:set>
                                  </p:childTnLst>
                                </p:cTn>
                              </p:par>
                              <p:par>
                                <p:cTn id="220" presetID="19" presetClass="emph" presetSubtype="0" fill="hold" grpId="0" nodeType="withEffect">
                                  <p:stCondLst>
                                    <p:cond delay="0"/>
                                  </p:stCondLst>
                                  <p:childTnLst>
                                    <p:animClr clrSpc="rgb" dir="cw">
                                      <p:cBhvr override="childStyle">
                                        <p:cTn id="221" dur="500" fill="hold"/>
                                        <p:tgtEl>
                                          <p:spTgt spid="15"/>
                                        </p:tgtEl>
                                        <p:attrNameLst>
                                          <p:attrName>style.color</p:attrName>
                                        </p:attrNameLst>
                                      </p:cBhvr>
                                      <p:to>
                                        <a:srgbClr val="FFC000"/>
                                      </p:to>
                                    </p:animClr>
                                    <p:animClr clrSpc="rgb" dir="cw">
                                      <p:cBhvr>
                                        <p:cTn id="222" dur="500" fill="hold"/>
                                        <p:tgtEl>
                                          <p:spTgt spid="15"/>
                                        </p:tgtEl>
                                        <p:attrNameLst>
                                          <p:attrName>fillcolor</p:attrName>
                                        </p:attrNameLst>
                                      </p:cBhvr>
                                      <p:to>
                                        <a:srgbClr val="FFC000"/>
                                      </p:to>
                                    </p:animClr>
                                    <p:set>
                                      <p:cBhvr>
                                        <p:cTn id="223" dur="500" fill="hold"/>
                                        <p:tgtEl>
                                          <p:spTgt spid="15"/>
                                        </p:tgtEl>
                                        <p:attrNameLst>
                                          <p:attrName>fill.type</p:attrName>
                                        </p:attrNameLst>
                                      </p:cBhvr>
                                      <p:to>
                                        <p:strVal val="solid"/>
                                      </p:to>
                                    </p:set>
                                    <p:set>
                                      <p:cBhvr>
                                        <p:cTn id="224" dur="500" fill="hold"/>
                                        <p:tgtEl>
                                          <p:spTgt spid="15"/>
                                        </p:tgtEl>
                                        <p:attrNameLst>
                                          <p:attrName>fill.on</p:attrName>
                                        </p:attrNameLst>
                                      </p:cBhvr>
                                      <p:to>
                                        <p:strVal val="true"/>
                                      </p:to>
                                    </p:set>
                                  </p:childTnLst>
                                </p:cTn>
                              </p:par>
                              <p:par>
                                <p:cTn id="225" presetID="1" presetClass="mediacall" presetSubtype="0" fill="hold" nodeType="withEffect">
                                  <p:stCondLst>
                                    <p:cond delay="0"/>
                                  </p:stCondLst>
                                  <p:childTnLst>
                                    <p:cmd type="call" cmd="playFrom(0.0)">
                                      <p:cBhvr>
                                        <p:cTn id="226" dur="20221" fill="hold"/>
                                        <p:tgtEl>
                                          <p:spTgt spid="39"/>
                                        </p:tgtEl>
                                      </p:cBhvr>
                                    </p:cmd>
                                  </p:childTnLst>
                                </p:cTn>
                              </p:par>
                              <p:par>
                                <p:cTn id="227" presetID="3" presetClass="mediacall" presetSubtype="0" fill="hold" nodeType="withEffect">
                                  <p:stCondLst>
                                    <p:cond delay="0"/>
                                  </p:stCondLst>
                                  <p:childTnLst>
                                    <p:cmd type="call" cmd="stop">
                                      <p:cBhvr>
                                        <p:cTn id="228" dur="1" fill="hold"/>
                                        <p:tgtEl>
                                          <p:spTgt spid="38"/>
                                        </p:tgtEl>
                                      </p:cBhvr>
                                    </p:cmd>
                                  </p:childTnLst>
                                </p:cTn>
                              </p:par>
                              <p:par>
                                <p:cTn id="229" presetID="19" presetClass="emph" presetSubtype="0" repeatCount="4000" fill="hold" grpId="1" nodeType="withEffect">
                                  <p:stCondLst>
                                    <p:cond delay="3000"/>
                                  </p:stCondLst>
                                  <p:childTnLst>
                                    <p:animClr clrSpc="rgb" dir="cw">
                                      <p:cBhvr override="childStyle">
                                        <p:cTn id="230" dur="500" fill="hold"/>
                                        <p:tgtEl>
                                          <p:spTgt spid="15"/>
                                        </p:tgtEl>
                                        <p:attrNameLst>
                                          <p:attrName>style.color</p:attrName>
                                        </p:attrNameLst>
                                      </p:cBhvr>
                                      <p:to>
                                        <a:srgbClr val="92D050"/>
                                      </p:to>
                                    </p:animClr>
                                    <p:animClr clrSpc="rgb" dir="cw">
                                      <p:cBhvr>
                                        <p:cTn id="231" dur="500" fill="hold"/>
                                        <p:tgtEl>
                                          <p:spTgt spid="15"/>
                                        </p:tgtEl>
                                        <p:attrNameLst>
                                          <p:attrName>fillcolor</p:attrName>
                                        </p:attrNameLst>
                                      </p:cBhvr>
                                      <p:to>
                                        <a:srgbClr val="92D050"/>
                                      </p:to>
                                    </p:animClr>
                                    <p:set>
                                      <p:cBhvr>
                                        <p:cTn id="232" dur="500" fill="hold"/>
                                        <p:tgtEl>
                                          <p:spTgt spid="15"/>
                                        </p:tgtEl>
                                        <p:attrNameLst>
                                          <p:attrName>fill.type</p:attrName>
                                        </p:attrNameLst>
                                      </p:cBhvr>
                                      <p:to>
                                        <p:strVal val="solid"/>
                                      </p:to>
                                    </p:set>
                                    <p:set>
                                      <p:cBhvr>
                                        <p:cTn id="233" dur="500" fill="hold"/>
                                        <p:tgtEl>
                                          <p:spTgt spid="15"/>
                                        </p:tgtEl>
                                        <p:attrNameLst>
                                          <p:attrName>fill.on</p:attrName>
                                        </p:attrNameLst>
                                      </p:cBhvr>
                                      <p:to>
                                        <p:strVal val="true"/>
                                      </p:to>
                                    </p:set>
                                  </p:childTnLst>
                                </p:cTn>
                              </p:par>
                              <p:par>
                                <p:cTn id="234" presetID="1" presetClass="mediacall" presetSubtype="0" fill="hold" nodeType="withEffect">
                                  <p:stCondLst>
                                    <p:cond delay="3000"/>
                                  </p:stCondLst>
                                  <p:childTnLst>
                                    <p:cmd type="call" cmd="playFrom(0.0)">
                                      <p:cBhvr>
                                        <p:cTn id="235" dur="7734" fill="hold"/>
                                        <p:tgtEl>
                                          <p:spTgt spid="40"/>
                                        </p:tgtEl>
                                      </p:cBhvr>
                                    </p:cmd>
                                  </p:childTnLst>
                                </p:cTn>
                              </p:par>
                              <p:par>
                                <p:cTn id="236" presetID="3" presetClass="mediacall" presetSubtype="0" fill="hold" nodeType="withEffect">
                                  <p:stCondLst>
                                    <p:cond delay="3000"/>
                                  </p:stCondLst>
                                  <p:childTnLst>
                                    <p:cmd type="call" cmd="stop">
                                      <p:cBhvr>
                                        <p:cTn id="237" dur="1" fill="hold"/>
                                        <p:tgtEl>
                                          <p:spTgt spid="39"/>
                                        </p:tgtEl>
                                      </p:cBhvr>
                                    </p:cmd>
                                  </p:childTnLst>
                                </p:cTn>
                              </p:par>
                              <p:par>
                                <p:cTn id="238" presetID="24" presetClass="emph" presetSubtype="0" fill="hold" grpId="2" nodeType="withEffect">
                                  <p:stCondLst>
                                    <p:cond delay="3000"/>
                                  </p:stCondLst>
                                  <p:childTnLst>
                                    <p:animClr clrSpc="hsl" dir="cw">
                                      <p:cBhvr override="childStyle">
                                        <p:cTn id="239" dur="500" fill="hold"/>
                                        <p:tgtEl>
                                          <p:spTgt spid="25"/>
                                        </p:tgtEl>
                                        <p:attrNameLst>
                                          <p:attrName>style.color</p:attrName>
                                        </p:attrNameLst>
                                      </p:cBhvr>
                                      <p:by>
                                        <p:hsl h="0" s="-12549" l="-25098"/>
                                      </p:by>
                                    </p:animClr>
                                    <p:animClr clrSpc="hsl" dir="cw">
                                      <p:cBhvr>
                                        <p:cTn id="240" dur="500" fill="hold"/>
                                        <p:tgtEl>
                                          <p:spTgt spid="25"/>
                                        </p:tgtEl>
                                        <p:attrNameLst>
                                          <p:attrName>fillcolor</p:attrName>
                                        </p:attrNameLst>
                                      </p:cBhvr>
                                      <p:by>
                                        <p:hsl h="0" s="-12549" l="-25098"/>
                                      </p:by>
                                    </p:animClr>
                                    <p:animClr clrSpc="hsl" dir="cw">
                                      <p:cBhvr>
                                        <p:cTn id="241" dur="500" fill="hold"/>
                                        <p:tgtEl>
                                          <p:spTgt spid="25"/>
                                        </p:tgtEl>
                                        <p:attrNameLst>
                                          <p:attrName>stroke.color</p:attrName>
                                        </p:attrNameLst>
                                      </p:cBhvr>
                                      <p:by>
                                        <p:hsl h="0" s="-12549" l="-25098"/>
                                      </p:by>
                                    </p:animClr>
                                    <p:set>
                                      <p:cBhvr>
                                        <p:cTn id="242"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43" restart="whenNotActive" fill="hold" evtFilter="cancelBubble" nodeType="interactiveSeq">
                <p:stCondLst>
                  <p:cond evt="onClick" delay="0">
                    <p:tgtEl>
                      <p:spTgt spid="33"/>
                    </p:tgtEl>
                  </p:cond>
                </p:stCondLst>
                <p:endSync evt="end" delay="0">
                  <p:rtn val="all"/>
                </p:endSync>
                <p:childTnLst>
                  <p:par>
                    <p:cTn id="244" fill="hold">
                      <p:stCondLst>
                        <p:cond delay="0"/>
                      </p:stCondLst>
                      <p:childTnLst>
                        <p:par>
                          <p:cTn id="245" fill="hold">
                            <p:stCondLst>
                              <p:cond delay="0"/>
                            </p:stCondLst>
                            <p:childTnLst>
                              <p:par>
                                <p:cTn id="246" presetID="24" presetClass="emph" presetSubtype="0" fill="hold" grpId="1" nodeType="clickEffect">
                                  <p:stCondLst>
                                    <p:cond delay="0"/>
                                  </p:stCondLst>
                                  <p:childTnLst>
                                    <p:animClr clrSpc="hsl" dir="cw">
                                      <p:cBhvr override="childStyle">
                                        <p:cTn id="247" dur="500" fill="hold"/>
                                        <p:tgtEl>
                                          <p:spTgt spid="33"/>
                                        </p:tgtEl>
                                        <p:attrNameLst>
                                          <p:attrName>style.color</p:attrName>
                                        </p:attrNameLst>
                                      </p:cBhvr>
                                      <p:by>
                                        <p:hsl h="0" s="-12549" l="-25098"/>
                                      </p:by>
                                    </p:animClr>
                                    <p:animClr clrSpc="hsl" dir="cw">
                                      <p:cBhvr>
                                        <p:cTn id="248" dur="500" fill="hold"/>
                                        <p:tgtEl>
                                          <p:spTgt spid="33"/>
                                        </p:tgtEl>
                                        <p:attrNameLst>
                                          <p:attrName>fillcolor</p:attrName>
                                        </p:attrNameLst>
                                      </p:cBhvr>
                                      <p:by>
                                        <p:hsl h="0" s="-12549" l="-25098"/>
                                      </p:by>
                                    </p:animClr>
                                    <p:animClr clrSpc="hsl" dir="cw">
                                      <p:cBhvr>
                                        <p:cTn id="249" dur="500" fill="hold"/>
                                        <p:tgtEl>
                                          <p:spTgt spid="33"/>
                                        </p:tgtEl>
                                        <p:attrNameLst>
                                          <p:attrName>stroke.color</p:attrName>
                                        </p:attrNameLst>
                                      </p:cBhvr>
                                      <p:by>
                                        <p:hsl h="0" s="-12549" l="-25098"/>
                                      </p:by>
                                    </p:animClr>
                                    <p:set>
                                      <p:cBhvr>
                                        <p:cTn id="250" dur="500" fill="hold"/>
                                        <p:tgtEl>
                                          <p:spTgt spid="33"/>
                                        </p:tgtEl>
                                        <p:attrNameLst>
                                          <p:attrName>fill.type</p:attrName>
                                        </p:attrNameLst>
                                      </p:cBhvr>
                                      <p:to>
                                        <p:strVal val="solid"/>
                                      </p:to>
                                    </p:set>
                                  </p:childTnLst>
                                </p:cTn>
                              </p:par>
                              <p:par>
                                <p:cTn id="251" presetID="19" presetClass="emph" presetSubtype="0" fill="hold" grpId="0" nodeType="withEffect">
                                  <p:stCondLst>
                                    <p:cond delay="0"/>
                                  </p:stCondLst>
                                  <p:childTnLst>
                                    <p:animClr clrSpc="rgb" dir="cw">
                                      <p:cBhvr override="childStyle">
                                        <p:cTn id="252" dur="500" fill="hold"/>
                                        <p:tgtEl>
                                          <p:spTgt spid="31"/>
                                        </p:tgtEl>
                                        <p:attrNameLst>
                                          <p:attrName>style.color</p:attrName>
                                        </p:attrNameLst>
                                      </p:cBhvr>
                                      <p:to>
                                        <a:srgbClr val="FFC000"/>
                                      </p:to>
                                    </p:animClr>
                                    <p:animClr clrSpc="rgb" dir="cw">
                                      <p:cBhvr>
                                        <p:cTn id="253" dur="500" fill="hold"/>
                                        <p:tgtEl>
                                          <p:spTgt spid="31"/>
                                        </p:tgtEl>
                                        <p:attrNameLst>
                                          <p:attrName>fillcolor</p:attrName>
                                        </p:attrNameLst>
                                      </p:cBhvr>
                                      <p:to>
                                        <a:srgbClr val="FFC000"/>
                                      </p:to>
                                    </p:animClr>
                                    <p:set>
                                      <p:cBhvr>
                                        <p:cTn id="254" dur="500" fill="hold"/>
                                        <p:tgtEl>
                                          <p:spTgt spid="31"/>
                                        </p:tgtEl>
                                        <p:attrNameLst>
                                          <p:attrName>fill.type</p:attrName>
                                        </p:attrNameLst>
                                      </p:cBhvr>
                                      <p:to>
                                        <p:strVal val="solid"/>
                                      </p:to>
                                    </p:set>
                                    <p:set>
                                      <p:cBhvr>
                                        <p:cTn id="255" dur="500" fill="hold"/>
                                        <p:tgtEl>
                                          <p:spTgt spid="31"/>
                                        </p:tgtEl>
                                        <p:attrNameLst>
                                          <p:attrName>fill.on</p:attrName>
                                        </p:attrNameLst>
                                      </p:cBhvr>
                                      <p:to>
                                        <p:strVal val="true"/>
                                      </p:to>
                                    </p:set>
                                  </p:childTnLst>
                                </p:cTn>
                              </p:par>
                              <p:par>
                                <p:cTn id="256" presetID="1" presetClass="mediacall" presetSubtype="0" fill="hold" nodeType="withEffect">
                                  <p:stCondLst>
                                    <p:cond delay="0"/>
                                  </p:stCondLst>
                                  <p:childTnLst>
                                    <p:cmd type="call" cmd="playFrom(0.0)">
                                      <p:cBhvr>
                                        <p:cTn id="257" dur="20221" fill="hold"/>
                                        <p:tgtEl>
                                          <p:spTgt spid="39"/>
                                        </p:tgtEl>
                                      </p:cBhvr>
                                    </p:cmd>
                                  </p:childTnLst>
                                </p:cTn>
                              </p:par>
                              <p:par>
                                <p:cTn id="258" presetID="3" presetClass="mediacall" presetSubtype="0" fill="hold" nodeType="withEffect">
                                  <p:stCondLst>
                                    <p:cond delay="0"/>
                                  </p:stCondLst>
                                  <p:childTnLst>
                                    <p:cmd type="call" cmd="stop">
                                      <p:cBhvr>
                                        <p:cTn id="259" dur="1" fill="hold"/>
                                        <p:tgtEl>
                                          <p:spTgt spid="38"/>
                                        </p:tgtEl>
                                      </p:cBhvr>
                                    </p:cmd>
                                  </p:childTnLst>
                                </p:cTn>
                              </p:par>
                              <p:par>
                                <p:cTn id="260" presetID="19" presetClass="emph" presetSubtype="0" fill="hold" grpId="1" nodeType="withEffect">
                                  <p:stCondLst>
                                    <p:cond delay="3000"/>
                                  </p:stCondLst>
                                  <p:childTnLst>
                                    <p:animClr clrSpc="rgb" dir="cw">
                                      <p:cBhvr override="childStyle">
                                        <p:cTn id="261" dur="500" fill="hold"/>
                                        <p:tgtEl>
                                          <p:spTgt spid="31"/>
                                        </p:tgtEl>
                                        <p:attrNameLst>
                                          <p:attrName>style.color</p:attrName>
                                        </p:attrNameLst>
                                      </p:cBhvr>
                                      <p:to>
                                        <a:srgbClr val="FF0000"/>
                                      </p:to>
                                    </p:animClr>
                                    <p:animClr clrSpc="rgb" dir="cw">
                                      <p:cBhvr>
                                        <p:cTn id="262" dur="500" fill="hold"/>
                                        <p:tgtEl>
                                          <p:spTgt spid="31"/>
                                        </p:tgtEl>
                                        <p:attrNameLst>
                                          <p:attrName>fillcolor</p:attrName>
                                        </p:attrNameLst>
                                      </p:cBhvr>
                                      <p:to>
                                        <a:srgbClr val="FF0000"/>
                                      </p:to>
                                    </p:animClr>
                                    <p:set>
                                      <p:cBhvr>
                                        <p:cTn id="263" dur="500" fill="hold"/>
                                        <p:tgtEl>
                                          <p:spTgt spid="31"/>
                                        </p:tgtEl>
                                        <p:attrNameLst>
                                          <p:attrName>fill.type</p:attrName>
                                        </p:attrNameLst>
                                      </p:cBhvr>
                                      <p:to>
                                        <p:strVal val="solid"/>
                                      </p:to>
                                    </p:set>
                                    <p:set>
                                      <p:cBhvr>
                                        <p:cTn id="264" dur="500" fill="hold"/>
                                        <p:tgtEl>
                                          <p:spTgt spid="31"/>
                                        </p:tgtEl>
                                        <p:attrNameLst>
                                          <p:attrName>fill.on</p:attrName>
                                        </p:attrNameLst>
                                      </p:cBhvr>
                                      <p:to>
                                        <p:strVal val="true"/>
                                      </p:to>
                                    </p:set>
                                  </p:childTnLst>
                                </p:cTn>
                              </p:par>
                              <p:par>
                                <p:cTn id="265" presetID="19" presetClass="emph" presetSubtype="0" repeatCount="4000" fill="hold" grpId="2" nodeType="withEffect">
                                  <p:stCondLst>
                                    <p:cond delay="3000"/>
                                  </p:stCondLst>
                                  <p:childTnLst>
                                    <p:animClr clrSpc="rgb" dir="cw">
                                      <p:cBhvr override="childStyle">
                                        <p:cTn id="266" dur="500" fill="hold"/>
                                        <p:tgtEl>
                                          <p:spTgt spid="15"/>
                                        </p:tgtEl>
                                        <p:attrNameLst>
                                          <p:attrName>style.color</p:attrName>
                                        </p:attrNameLst>
                                      </p:cBhvr>
                                      <p:to>
                                        <a:srgbClr val="92D050"/>
                                      </p:to>
                                    </p:animClr>
                                    <p:animClr clrSpc="rgb" dir="cw">
                                      <p:cBhvr>
                                        <p:cTn id="267" dur="500" fill="hold"/>
                                        <p:tgtEl>
                                          <p:spTgt spid="15"/>
                                        </p:tgtEl>
                                        <p:attrNameLst>
                                          <p:attrName>fillcolor</p:attrName>
                                        </p:attrNameLst>
                                      </p:cBhvr>
                                      <p:to>
                                        <a:srgbClr val="92D050"/>
                                      </p:to>
                                    </p:animClr>
                                    <p:set>
                                      <p:cBhvr>
                                        <p:cTn id="268" dur="500" fill="hold"/>
                                        <p:tgtEl>
                                          <p:spTgt spid="15"/>
                                        </p:tgtEl>
                                        <p:attrNameLst>
                                          <p:attrName>fill.type</p:attrName>
                                        </p:attrNameLst>
                                      </p:cBhvr>
                                      <p:to>
                                        <p:strVal val="solid"/>
                                      </p:to>
                                    </p:set>
                                    <p:set>
                                      <p:cBhvr>
                                        <p:cTn id="269" dur="500" fill="hold"/>
                                        <p:tgtEl>
                                          <p:spTgt spid="15"/>
                                        </p:tgtEl>
                                        <p:attrNameLst>
                                          <p:attrName>fill.on</p:attrName>
                                        </p:attrNameLst>
                                      </p:cBhvr>
                                      <p:to>
                                        <p:strVal val="true"/>
                                      </p:to>
                                    </p:set>
                                  </p:childTnLst>
                                </p:cTn>
                              </p:par>
                              <p:par>
                                <p:cTn id="270" presetID="1" presetClass="mediacall" presetSubtype="0" fill="hold" nodeType="withEffect">
                                  <p:stCondLst>
                                    <p:cond delay="3000"/>
                                  </p:stCondLst>
                                  <p:childTnLst>
                                    <p:cmd type="call" cmd="playFrom(0.0)">
                                      <p:cBhvr>
                                        <p:cTn id="271" dur="5906" fill="hold"/>
                                        <p:tgtEl>
                                          <p:spTgt spid="41"/>
                                        </p:tgtEl>
                                      </p:cBhvr>
                                    </p:cmd>
                                  </p:childTnLst>
                                </p:cTn>
                              </p:par>
                              <p:par>
                                <p:cTn id="272" presetID="3" presetClass="mediacall" presetSubtype="0" fill="hold" nodeType="withEffect">
                                  <p:stCondLst>
                                    <p:cond delay="3000"/>
                                  </p:stCondLst>
                                  <p:childTnLst>
                                    <p:cmd type="call" cmd="stop">
                                      <p:cBhvr>
                                        <p:cTn id="273" dur="1" fill="hold"/>
                                        <p:tgtEl>
                                          <p:spTgt spid="39"/>
                                        </p:tgtEl>
                                      </p:cBhvr>
                                    </p:cmd>
                                  </p:childTnLst>
                                </p:cTn>
                              </p:par>
                              <p:par>
                                <p:cTn id="274" presetID="30" presetClass="emph" presetSubtype="0" fill="hold" grpId="2" nodeType="withEffect">
                                  <p:stCondLst>
                                    <p:cond delay="3000"/>
                                  </p:stCondLst>
                                  <p:childTnLst>
                                    <p:animClr clrSpc="hsl" dir="cw">
                                      <p:cBhvr override="childStyle">
                                        <p:cTn id="275" dur="500" fill="hold"/>
                                        <p:tgtEl>
                                          <p:spTgt spid="33"/>
                                        </p:tgtEl>
                                        <p:attrNameLst>
                                          <p:attrName>style.color</p:attrName>
                                        </p:attrNameLst>
                                      </p:cBhvr>
                                      <p:by>
                                        <p:hsl h="0" s="12549" l="25098"/>
                                      </p:by>
                                    </p:animClr>
                                    <p:animClr clrSpc="hsl" dir="cw">
                                      <p:cBhvr>
                                        <p:cTn id="276" dur="500" fill="hold"/>
                                        <p:tgtEl>
                                          <p:spTgt spid="33"/>
                                        </p:tgtEl>
                                        <p:attrNameLst>
                                          <p:attrName>fillcolor</p:attrName>
                                        </p:attrNameLst>
                                      </p:cBhvr>
                                      <p:by>
                                        <p:hsl h="0" s="12549" l="25098"/>
                                      </p:by>
                                    </p:animClr>
                                    <p:animClr clrSpc="hsl" dir="cw">
                                      <p:cBhvr>
                                        <p:cTn id="277" dur="500" fill="hold"/>
                                        <p:tgtEl>
                                          <p:spTgt spid="33"/>
                                        </p:tgtEl>
                                        <p:attrNameLst>
                                          <p:attrName>stroke.color</p:attrName>
                                        </p:attrNameLst>
                                      </p:cBhvr>
                                      <p:by>
                                        <p:hsl h="0" s="12549" l="25098"/>
                                      </p:by>
                                    </p:animClr>
                                    <p:set>
                                      <p:cBhvr>
                                        <p:cTn id="278" dur="500" fill="hold"/>
                                        <p:tgtEl>
                                          <p:spTgt spid="33"/>
                                        </p:tgtEl>
                                        <p:attrNameLst>
                                          <p:attrName>fill.type</p:attrName>
                                        </p:attrNameLst>
                                      </p:cBhvr>
                                      <p:to>
                                        <p:strVal val="solid"/>
                                      </p:to>
                                    </p:set>
                                  </p:childTnLst>
                                </p:cTn>
                              </p:par>
                              <p:par>
                                <p:cTn id="279" presetID="24" presetClass="emph" presetSubtype="0" fill="hold" grpId="3" nodeType="withEffect">
                                  <p:stCondLst>
                                    <p:cond delay="3000"/>
                                  </p:stCondLst>
                                  <p:childTnLst>
                                    <p:animClr clrSpc="hsl" dir="cw">
                                      <p:cBhvr override="childStyle">
                                        <p:cTn id="280" dur="500" fill="hold"/>
                                        <p:tgtEl>
                                          <p:spTgt spid="25"/>
                                        </p:tgtEl>
                                        <p:attrNameLst>
                                          <p:attrName>style.color</p:attrName>
                                        </p:attrNameLst>
                                      </p:cBhvr>
                                      <p:by>
                                        <p:hsl h="0" s="-12549" l="-25098"/>
                                      </p:by>
                                    </p:animClr>
                                    <p:animClr clrSpc="hsl" dir="cw">
                                      <p:cBhvr>
                                        <p:cTn id="281" dur="500" fill="hold"/>
                                        <p:tgtEl>
                                          <p:spTgt spid="25"/>
                                        </p:tgtEl>
                                        <p:attrNameLst>
                                          <p:attrName>fillcolor</p:attrName>
                                        </p:attrNameLst>
                                      </p:cBhvr>
                                      <p:by>
                                        <p:hsl h="0" s="-12549" l="-25098"/>
                                      </p:by>
                                    </p:animClr>
                                    <p:animClr clrSpc="hsl" dir="cw">
                                      <p:cBhvr>
                                        <p:cTn id="282" dur="500" fill="hold"/>
                                        <p:tgtEl>
                                          <p:spTgt spid="25"/>
                                        </p:tgtEl>
                                        <p:attrNameLst>
                                          <p:attrName>stroke.color</p:attrName>
                                        </p:attrNameLst>
                                      </p:cBhvr>
                                      <p:by>
                                        <p:hsl h="0" s="-12549" l="-25098"/>
                                      </p:by>
                                    </p:animClr>
                                    <p:set>
                                      <p:cBhvr>
                                        <p:cTn id="283"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84" restart="whenNotActive" fill="hold" evtFilter="cancelBubble" nodeType="interactiveSeq">
                <p:stCondLst>
                  <p:cond evt="onClick" delay="0">
                    <p:tgtEl>
                      <p:spTgt spid="27"/>
                    </p:tgtEl>
                  </p:cond>
                </p:stCondLst>
                <p:endSync evt="end" delay="0">
                  <p:rtn val="all"/>
                </p:endSync>
                <p:childTnLst>
                  <p:par>
                    <p:cTn id="285" fill="hold">
                      <p:stCondLst>
                        <p:cond delay="0"/>
                      </p:stCondLst>
                      <p:childTnLst>
                        <p:par>
                          <p:cTn id="286" fill="hold">
                            <p:stCondLst>
                              <p:cond delay="0"/>
                            </p:stCondLst>
                            <p:childTnLst>
                              <p:par>
                                <p:cTn id="287" presetID="24" presetClass="emph" presetSubtype="0" fill="hold" grpId="1" nodeType="clickEffect">
                                  <p:stCondLst>
                                    <p:cond delay="0"/>
                                  </p:stCondLst>
                                  <p:childTnLst>
                                    <p:animClr clrSpc="hsl" dir="cw">
                                      <p:cBhvr override="childStyle">
                                        <p:cTn id="288" dur="500" fill="hold"/>
                                        <p:tgtEl>
                                          <p:spTgt spid="27"/>
                                        </p:tgtEl>
                                        <p:attrNameLst>
                                          <p:attrName>style.color</p:attrName>
                                        </p:attrNameLst>
                                      </p:cBhvr>
                                      <p:by>
                                        <p:hsl h="0" s="-12549" l="-25098"/>
                                      </p:by>
                                    </p:animClr>
                                    <p:animClr clrSpc="hsl" dir="cw">
                                      <p:cBhvr>
                                        <p:cTn id="289" dur="500" fill="hold"/>
                                        <p:tgtEl>
                                          <p:spTgt spid="27"/>
                                        </p:tgtEl>
                                        <p:attrNameLst>
                                          <p:attrName>fillcolor</p:attrName>
                                        </p:attrNameLst>
                                      </p:cBhvr>
                                      <p:by>
                                        <p:hsl h="0" s="-12549" l="-25098"/>
                                      </p:by>
                                    </p:animClr>
                                    <p:animClr clrSpc="hsl" dir="cw">
                                      <p:cBhvr>
                                        <p:cTn id="290" dur="500" fill="hold"/>
                                        <p:tgtEl>
                                          <p:spTgt spid="27"/>
                                        </p:tgtEl>
                                        <p:attrNameLst>
                                          <p:attrName>stroke.color</p:attrName>
                                        </p:attrNameLst>
                                      </p:cBhvr>
                                      <p:by>
                                        <p:hsl h="0" s="-12549" l="-25098"/>
                                      </p:by>
                                    </p:animClr>
                                    <p:set>
                                      <p:cBhvr>
                                        <p:cTn id="291" dur="500" fill="hold"/>
                                        <p:tgtEl>
                                          <p:spTgt spid="27"/>
                                        </p:tgtEl>
                                        <p:attrNameLst>
                                          <p:attrName>fill.type</p:attrName>
                                        </p:attrNameLst>
                                      </p:cBhvr>
                                      <p:to>
                                        <p:strVal val="solid"/>
                                      </p:to>
                                    </p:set>
                                  </p:childTnLst>
                                </p:cTn>
                              </p:par>
                              <p:par>
                                <p:cTn id="292" presetID="19" presetClass="emph" presetSubtype="0" fill="hold" grpId="0" nodeType="withEffect">
                                  <p:stCondLst>
                                    <p:cond delay="0"/>
                                  </p:stCondLst>
                                  <p:childTnLst>
                                    <p:animClr clrSpc="rgb" dir="cw">
                                      <p:cBhvr override="childStyle">
                                        <p:cTn id="293" dur="500" fill="hold"/>
                                        <p:tgtEl>
                                          <p:spTgt spid="16"/>
                                        </p:tgtEl>
                                        <p:attrNameLst>
                                          <p:attrName>style.color</p:attrName>
                                        </p:attrNameLst>
                                      </p:cBhvr>
                                      <p:to>
                                        <a:srgbClr val="FFC000"/>
                                      </p:to>
                                    </p:animClr>
                                    <p:animClr clrSpc="rgb" dir="cw">
                                      <p:cBhvr>
                                        <p:cTn id="294" dur="500" fill="hold"/>
                                        <p:tgtEl>
                                          <p:spTgt spid="16"/>
                                        </p:tgtEl>
                                        <p:attrNameLst>
                                          <p:attrName>fillcolor</p:attrName>
                                        </p:attrNameLst>
                                      </p:cBhvr>
                                      <p:to>
                                        <a:srgbClr val="FFC000"/>
                                      </p:to>
                                    </p:animClr>
                                    <p:set>
                                      <p:cBhvr>
                                        <p:cTn id="295" dur="500" fill="hold"/>
                                        <p:tgtEl>
                                          <p:spTgt spid="16"/>
                                        </p:tgtEl>
                                        <p:attrNameLst>
                                          <p:attrName>fill.type</p:attrName>
                                        </p:attrNameLst>
                                      </p:cBhvr>
                                      <p:to>
                                        <p:strVal val="solid"/>
                                      </p:to>
                                    </p:set>
                                    <p:set>
                                      <p:cBhvr>
                                        <p:cTn id="296" dur="500" fill="hold"/>
                                        <p:tgtEl>
                                          <p:spTgt spid="16"/>
                                        </p:tgtEl>
                                        <p:attrNameLst>
                                          <p:attrName>fill.on</p:attrName>
                                        </p:attrNameLst>
                                      </p:cBhvr>
                                      <p:to>
                                        <p:strVal val="true"/>
                                      </p:to>
                                    </p:set>
                                  </p:childTnLst>
                                </p:cTn>
                              </p:par>
                              <p:par>
                                <p:cTn id="297" presetID="1" presetClass="mediacall" presetSubtype="0" fill="hold" nodeType="withEffect">
                                  <p:stCondLst>
                                    <p:cond delay="0"/>
                                  </p:stCondLst>
                                  <p:childTnLst>
                                    <p:cmd type="call" cmd="playFrom(0.0)">
                                      <p:cBhvr>
                                        <p:cTn id="298" dur="20221" fill="hold"/>
                                        <p:tgtEl>
                                          <p:spTgt spid="39"/>
                                        </p:tgtEl>
                                      </p:cBhvr>
                                    </p:cmd>
                                  </p:childTnLst>
                                </p:cTn>
                              </p:par>
                              <p:par>
                                <p:cTn id="299" presetID="3" presetClass="mediacall" presetSubtype="0" fill="hold" nodeType="withEffect">
                                  <p:stCondLst>
                                    <p:cond delay="0"/>
                                  </p:stCondLst>
                                  <p:childTnLst>
                                    <p:cmd type="call" cmd="stop">
                                      <p:cBhvr>
                                        <p:cTn id="300" dur="1" fill="hold"/>
                                        <p:tgtEl>
                                          <p:spTgt spid="38"/>
                                        </p:tgtEl>
                                      </p:cBhvr>
                                    </p:cmd>
                                  </p:childTnLst>
                                </p:cTn>
                              </p:par>
                              <p:par>
                                <p:cTn id="301" presetID="19" presetClass="emph" presetSubtype="0" fill="hold" grpId="1" nodeType="withEffect">
                                  <p:stCondLst>
                                    <p:cond delay="3500"/>
                                  </p:stCondLst>
                                  <p:childTnLst>
                                    <p:animClr clrSpc="rgb" dir="cw">
                                      <p:cBhvr override="childStyle">
                                        <p:cTn id="302" dur="500" fill="hold"/>
                                        <p:tgtEl>
                                          <p:spTgt spid="16"/>
                                        </p:tgtEl>
                                        <p:attrNameLst>
                                          <p:attrName>style.color</p:attrName>
                                        </p:attrNameLst>
                                      </p:cBhvr>
                                      <p:to>
                                        <a:srgbClr val="FF0000"/>
                                      </p:to>
                                    </p:animClr>
                                    <p:animClr clrSpc="rgb" dir="cw">
                                      <p:cBhvr>
                                        <p:cTn id="303" dur="500" fill="hold"/>
                                        <p:tgtEl>
                                          <p:spTgt spid="16"/>
                                        </p:tgtEl>
                                        <p:attrNameLst>
                                          <p:attrName>fillcolor</p:attrName>
                                        </p:attrNameLst>
                                      </p:cBhvr>
                                      <p:to>
                                        <a:srgbClr val="FF0000"/>
                                      </p:to>
                                    </p:animClr>
                                    <p:set>
                                      <p:cBhvr>
                                        <p:cTn id="304" dur="500" fill="hold"/>
                                        <p:tgtEl>
                                          <p:spTgt spid="16"/>
                                        </p:tgtEl>
                                        <p:attrNameLst>
                                          <p:attrName>fill.type</p:attrName>
                                        </p:attrNameLst>
                                      </p:cBhvr>
                                      <p:to>
                                        <p:strVal val="solid"/>
                                      </p:to>
                                    </p:set>
                                    <p:set>
                                      <p:cBhvr>
                                        <p:cTn id="305" dur="500" fill="hold"/>
                                        <p:tgtEl>
                                          <p:spTgt spid="16"/>
                                        </p:tgtEl>
                                        <p:attrNameLst>
                                          <p:attrName>fill.on</p:attrName>
                                        </p:attrNameLst>
                                      </p:cBhvr>
                                      <p:to>
                                        <p:strVal val="true"/>
                                      </p:to>
                                    </p:set>
                                  </p:childTnLst>
                                </p:cTn>
                              </p:par>
                              <p:par>
                                <p:cTn id="306" presetID="19" presetClass="emph" presetSubtype="0" repeatCount="4000" fill="hold" grpId="3" nodeType="withEffect">
                                  <p:stCondLst>
                                    <p:cond delay="3500"/>
                                  </p:stCondLst>
                                  <p:childTnLst>
                                    <p:animClr clrSpc="rgb" dir="cw">
                                      <p:cBhvr override="childStyle">
                                        <p:cTn id="307" dur="500" fill="hold"/>
                                        <p:tgtEl>
                                          <p:spTgt spid="15"/>
                                        </p:tgtEl>
                                        <p:attrNameLst>
                                          <p:attrName>style.color</p:attrName>
                                        </p:attrNameLst>
                                      </p:cBhvr>
                                      <p:to>
                                        <a:srgbClr val="92D050"/>
                                      </p:to>
                                    </p:animClr>
                                    <p:animClr clrSpc="rgb" dir="cw">
                                      <p:cBhvr>
                                        <p:cTn id="308" dur="500" fill="hold"/>
                                        <p:tgtEl>
                                          <p:spTgt spid="15"/>
                                        </p:tgtEl>
                                        <p:attrNameLst>
                                          <p:attrName>fillcolor</p:attrName>
                                        </p:attrNameLst>
                                      </p:cBhvr>
                                      <p:to>
                                        <a:srgbClr val="92D050"/>
                                      </p:to>
                                    </p:animClr>
                                    <p:set>
                                      <p:cBhvr>
                                        <p:cTn id="309" dur="500" fill="hold"/>
                                        <p:tgtEl>
                                          <p:spTgt spid="15"/>
                                        </p:tgtEl>
                                        <p:attrNameLst>
                                          <p:attrName>fill.type</p:attrName>
                                        </p:attrNameLst>
                                      </p:cBhvr>
                                      <p:to>
                                        <p:strVal val="solid"/>
                                      </p:to>
                                    </p:set>
                                    <p:set>
                                      <p:cBhvr>
                                        <p:cTn id="310" dur="500" fill="hold"/>
                                        <p:tgtEl>
                                          <p:spTgt spid="15"/>
                                        </p:tgtEl>
                                        <p:attrNameLst>
                                          <p:attrName>fill.on</p:attrName>
                                        </p:attrNameLst>
                                      </p:cBhvr>
                                      <p:to>
                                        <p:strVal val="true"/>
                                      </p:to>
                                    </p:set>
                                  </p:childTnLst>
                                </p:cTn>
                              </p:par>
                              <p:par>
                                <p:cTn id="311" presetID="1" presetClass="mediacall" presetSubtype="0" fill="hold" nodeType="withEffect">
                                  <p:stCondLst>
                                    <p:cond delay="3500"/>
                                  </p:stCondLst>
                                  <p:childTnLst>
                                    <p:cmd type="call" cmd="playFrom(0.0)">
                                      <p:cBhvr>
                                        <p:cTn id="312" dur="5906" fill="hold"/>
                                        <p:tgtEl>
                                          <p:spTgt spid="41"/>
                                        </p:tgtEl>
                                      </p:cBhvr>
                                    </p:cmd>
                                  </p:childTnLst>
                                </p:cTn>
                              </p:par>
                              <p:par>
                                <p:cTn id="313" presetID="3" presetClass="mediacall" presetSubtype="0" fill="hold" nodeType="withEffect">
                                  <p:stCondLst>
                                    <p:cond delay="3500"/>
                                  </p:stCondLst>
                                  <p:childTnLst>
                                    <p:cmd type="call" cmd="stop">
                                      <p:cBhvr>
                                        <p:cTn id="314" dur="1" fill="hold"/>
                                        <p:tgtEl>
                                          <p:spTgt spid="39"/>
                                        </p:tgtEl>
                                      </p:cBhvr>
                                    </p:cmd>
                                  </p:childTnLst>
                                </p:cTn>
                              </p:par>
                              <p:par>
                                <p:cTn id="315" presetID="30" presetClass="emph" presetSubtype="0" fill="hold" grpId="2" nodeType="withEffect">
                                  <p:stCondLst>
                                    <p:cond delay="3500"/>
                                  </p:stCondLst>
                                  <p:childTnLst>
                                    <p:animClr clrSpc="hsl" dir="cw">
                                      <p:cBhvr override="childStyle">
                                        <p:cTn id="316" dur="500" fill="hold"/>
                                        <p:tgtEl>
                                          <p:spTgt spid="27"/>
                                        </p:tgtEl>
                                        <p:attrNameLst>
                                          <p:attrName>style.color</p:attrName>
                                        </p:attrNameLst>
                                      </p:cBhvr>
                                      <p:by>
                                        <p:hsl h="0" s="12549" l="25098"/>
                                      </p:by>
                                    </p:animClr>
                                    <p:animClr clrSpc="hsl" dir="cw">
                                      <p:cBhvr>
                                        <p:cTn id="317" dur="500" fill="hold"/>
                                        <p:tgtEl>
                                          <p:spTgt spid="27"/>
                                        </p:tgtEl>
                                        <p:attrNameLst>
                                          <p:attrName>fillcolor</p:attrName>
                                        </p:attrNameLst>
                                      </p:cBhvr>
                                      <p:by>
                                        <p:hsl h="0" s="12549" l="25098"/>
                                      </p:by>
                                    </p:animClr>
                                    <p:animClr clrSpc="hsl" dir="cw">
                                      <p:cBhvr>
                                        <p:cTn id="318" dur="500" fill="hold"/>
                                        <p:tgtEl>
                                          <p:spTgt spid="27"/>
                                        </p:tgtEl>
                                        <p:attrNameLst>
                                          <p:attrName>stroke.color</p:attrName>
                                        </p:attrNameLst>
                                      </p:cBhvr>
                                      <p:by>
                                        <p:hsl h="0" s="12549" l="25098"/>
                                      </p:by>
                                    </p:animClr>
                                    <p:set>
                                      <p:cBhvr>
                                        <p:cTn id="319" dur="500" fill="hold"/>
                                        <p:tgtEl>
                                          <p:spTgt spid="27"/>
                                        </p:tgtEl>
                                        <p:attrNameLst>
                                          <p:attrName>fill.type</p:attrName>
                                        </p:attrNameLst>
                                      </p:cBhvr>
                                      <p:to>
                                        <p:strVal val="solid"/>
                                      </p:to>
                                    </p:set>
                                  </p:childTnLst>
                                </p:cTn>
                              </p:par>
                              <p:par>
                                <p:cTn id="320" presetID="24" presetClass="emph" presetSubtype="0" fill="hold" grpId="4" nodeType="withEffect">
                                  <p:stCondLst>
                                    <p:cond delay="3500"/>
                                  </p:stCondLst>
                                  <p:childTnLst>
                                    <p:animClr clrSpc="hsl" dir="cw">
                                      <p:cBhvr override="childStyle">
                                        <p:cTn id="321" dur="500" fill="hold"/>
                                        <p:tgtEl>
                                          <p:spTgt spid="25"/>
                                        </p:tgtEl>
                                        <p:attrNameLst>
                                          <p:attrName>style.color</p:attrName>
                                        </p:attrNameLst>
                                      </p:cBhvr>
                                      <p:by>
                                        <p:hsl h="0" s="-12549" l="-25098"/>
                                      </p:by>
                                    </p:animClr>
                                    <p:animClr clrSpc="hsl" dir="cw">
                                      <p:cBhvr>
                                        <p:cTn id="322" dur="500" fill="hold"/>
                                        <p:tgtEl>
                                          <p:spTgt spid="25"/>
                                        </p:tgtEl>
                                        <p:attrNameLst>
                                          <p:attrName>fillcolor</p:attrName>
                                        </p:attrNameLst>
                                      </p:cBhvr>
                                      <p:by>
                                        <p:hsl h="0" s="-12549" l="-25098"/>
                                      </p:by>
                                    </p:animClr>
                                    <p:animClr clrSpc="hsl" dir="cw">
                                      <p:cBhvr>
                                        <p:cTn id="323" dur="500" fill="hold"/>
                                        <p:tgtEl>
                                          <p:spTgt spid="25"/>
                                        </p:tgtEl>
                                        <p:attrNameLst>
                                          <p:attrName>stroke.color</p:attrName>
                                        </p:attrNameLst>
                                      </p:cBhvr>
                                      <p:by>
                                        <p:hsl h="0" s="-12549" l="-25098"/>
                                      </p:by>
                                    </p:animClr>
                                    <p:set>
                                      <p:cBhvr>
                                        <p:cTn id="324"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25" restart="whenNotActive" fill="hold" evtFilter="cancelBubble" nodeType="interactiveSeq">
                <p:stCondLst>
                  <p:cond evt="onClick" delay="0">
                    <p:tgtEl>
                      <p:spTgt spid="34"/>
                    </p:tgtEl>
                  </p:cond>
                </p:stCondLst>
                <p:endSync evt="end" delay="0">
                  <p:rtn val="all"/>
                </p:endSync>
                <p:childTnLst>
                  <p:par>
                    <p:cTn id="326" fill="hold">
                      <p:stCondLst>
                        <p:cond delay="0"/>
                      </p:stCondLst>
                      <p:childTnLst>
                        <p:par>
                          <p:cTn id="327" fill="hold">
                            <p:stCondLst>
                              <p:cond delay="0"/>
                            </p:stCondLst>
                            <p:childTnLst>
                              <p:par>
                                <p:cTn id="328" presetID="24" presetClass="emph" presetSubtype="0" fill="hold" grpId="1" nodeType="clickEffect">
                                  <p:stCondLst>
                                    <p:cond delay="0"/>
                                  </p:stCondLst>
                                  <p:childTnLst>
                                    <p:animClr clrSpc="hsl" dir="cw">
                                      <p:cBhvr override="childStyle">
                                        <p:cTn id="329" dur="500" fill="hold"/>
                                        <p:tgtEl>
                                          <p:spTgt spid="34"/>
                                        </p:tgtEl>
                                        <p:attrNameLst>
                                          <p:attrName>style.color</p:attrName>
                                        </p:attrNameLst>
                                      </p:cBhvr>
                                      <p:by>
                                        <p:hsl h="0" s="-12549" l="-25098"/>
                                      </p:by>
                                    </p:animClr>
                                    <p:animClr clrSpc="hsl" dir="cw">
                                      <p:cBhvr>
                                        <p:cTn id="330" dur="500" fill="hold"/>
                                        <p:tgtEl>
                                          <p:spTgt spid="34"/>
                                        </p:tgtEl>
                                        <p:attrNameLst>
                                          <p:attrName>fillcolor</p:attrName>
                                        </p:attrNameLst>
                                      </p:cBhvr>
                                      <p:by>
                                        <p:hsl h="0" s="-12549" l="-25098"/>
                                      </p:by>
                                    </p:animClr>
                                    <p:animClr clrSpc="hsl" dir="cw">
                                      <p:cBhvr>
                                        <p:cTn id="331" dur="500" fill="hold"/>
                                        <p:tgtEl>
                                          <p:spTgt spid="34"/>
                                        </p:tgtEl>
                                        <p:attrNameLst>
                                          <p:attrName>stroke.color</p:attrName>
                                        </p:attrNameLst>
                                      </p:cBhvr>
                                      <p:by>
                                        <p:hsl h="0" s="-12549" l="-25098"/>
                                      </p:by>
                                    </p:animClr>
                                    <p:set>
                                      <p:cBhvr>
                                        <p:cTn id="332" dur="500" fill="hold"/>
                                        <p:tgtEl>
                                          <p:spTgt spid="34"/>
                                        </p:tgtEl>
                                        <p:attrNameLst>
                                          <p:attrName>fill.type</p:attrName>
                                        </p:attrNameLst>
                                      </p:cBhvr>
                                      <p:to>
                                        <p:strVal val="solid"/>
                                      </p:to>
                                    </p:set>
                                  </p:childTnLst>
                                </p:cTn>
                              </p:par>
                              <p:par>
                                <p:cTn id="333" presetID="19" presetClass="emph" presetSubtype="0" fill="hold" grpId="0" nodeType="withEffect">
                                  <p:stCondLst>
                                    <p:cond delay="0"/>
                                  </p:stCondLst>
                                  <p:childTnLst>
                                    <p:animClr clrSpc="rgb" dir="cw">
                                      <p:cBhvr override="childStyle">
                                        <p:cTn id="334" dur="500" fill="hold"/>
                                        <p:tgtEl>
                                          <p:spTgt spid="32"/>
                                        </p:tgtEl>
                                        <p:attrNameLst>
                                          <p:attrName>style.color</p:attrName>
                                        </p:attrNameLst>
                                      </p:cBhvr>
                                      <p:to>
                                        <a:schemeClr val="accent2"/>
                                      </p:to>
                                    </p:animClr>
                                    <p:animClr clrSpc="rgb" dir="cw">
                                      <p:cBhvr>
                                        <p:cTn id="335" dur="500" fill="hold"/>
                                        <p:tgtEl>
                                          <p:spTgt spid="32"/>
                                        </p:tgtEl>
                                        <p:attrNameLst>
                                          <p:attrName>fillcolor</p:attrName>
                                        </p:attrNameLst>
                                      </p:cBhvr>
                                      <p:to>
                                        <a:schemeClr val="accent2"/>
                                      </p:to>
                                    </p:animClr>
                                    <p:set>
                                      <p:cBhvr>
                                        <p:cTn id="336" dur="500" fill="hold"/>
                                        <p:tgtEl>
                                          <p:spTgt spid="32"/>
                                        </p:tgtEl>
                                        <p:attrNameLst>
                                          <p:attrName>fill.type</p:attrName>
                                        </p:attrNameLst>
                                      </p:cBhvr>
                                      <p:to>
                                        <p:strVal val="solid"/>
                                      </p:to>
                                    </p:set>
                                    <p:set>
                                      <p:cBhvr>
                                        <p:cTn id="337" dur="500" fill="hold"/>
                                        <p:tgtEl>
                                          <p:spTgt spid="32"/>
                                        </p:tgtEl>
                                        <p:attrNameLst>
                                          <p:attrName>fill.on</p:attrName>
                                        </p:attrNameLst>
                                      </p:cBhvr>
                                      <p:to>
                                        <p:strVal val="true"/>
                                      </p:to>
                                    </p:set>
                                  </p:childTnLst>
                                </p:cTn>
                              </p:par>
                              <p:par>
                                <p:cTn id="338" presetID="1" presetClass="mediacall" presetSubtype="0" fill="hold" nodeType="withEffect">
                                  <p:stCondLst>
                                    <p:cond delay="0"/>
                                  </p:stCondLst>
                                  <p:childTnLst>
                                    <p:cmd type="call" cmd="playFrom(0.0)">
                                      <p:cBhvr>
                                        <p:cTn id="339" dur="20221" fill="hold"/>
                                        <p:tgtEl>
                                          <p:spTgt spid="39"/>
                                        </p:tgtEl>
                                      </p:cBhvr>
                                    </p:cmd>
                                  </p:childTnLst>
                                </p:cTn>
                              </p:par>
                              <p:par>
                                <p:cTn id="340" presetID="3" presetClass="mediacall" presetSubtype="0" fill="hold" nodeType="withEffect">
                                  <p:stCondLst>
                                    <p:cond delay="0"/>
                                  </p:stCondLst>
                                  <p:childTnLst>
                                    <p:cmd type="call" cmd="stop">
                                      <p:cBhvr>
                                        <p:cTn id="341" dur="1" fill="hold"/>
                                        <p:tgtEl>
                                          <p:spTgt spid="38"/>
                                        </p:tgtEl>
                                      </p:cBhvr>
                                    </p:cmd>
                                  </p:childTnLst>
                                </p:cTn>
                              </p:par>
                              <p:par>
                                <p:cTn id="342" presetID="19" presetClass="emph" presetSubtype="0" fill="hold" grpId="1" nodeType="withEffect">
                                  <p:stCondLst>
                                    <p:cond delay="3000"/>
                                  </p:stCondLst>
                                  <p:childTnLst>
                                    <p:animClr clrSpc="rgb" dir="cw">
                                      <p:cBhvr override="childStyle">
                                        <p:cTn id="343" dur="500" fill="hold"/>
                                        <p:tgtEl>
                                          <p:spTgt spid="32"/>
                                        </p:tgtEl>
                                        <p:attrNameLst>
                                          <p:attrName>style.color</p:attrName>
                                        </p:attrNameLst>
                                      </p:cBhvr>
                                      <p:to>
                                        <a:srgbClr val="FF0000"/>
                                      </p:to>
                                    </p:animClr>
                                    <p:animClr clrSpc="rgb" dir="cw">
                                      <p:cBhvr>
                                        <p:cTn id="344" dur="500" fill="hold"/>
                                        <p:tgtEl>
                                          <p:spTgt spid="32"/>
                                        </p:tgtEl>
                                        <p:attrNameLst>
                                          <p:attrName>fillcolor</p:attrName>
                                        </p:attrNameLst>
                                      </p:cBhvr>
                                      <p:to>
                                        <a:srgbClr val="FF0000"/>
                                      </p:to>
                                    </p:animClr>
                                    <p:set>
                                      <p:cBhvr>
                                        <p:cTn id="345" dur="500" fill="hold"/>
                                        <p:tgtEl>
                                          <p:spTgt spid="32"/>
                                        </p:tgtEl>
                                        <p:attrNameLst>
                                          <p:attrName>fill.type</p:attrName>
                                        </p:attrNameLst>
                                      </p:cBhvr>
                                      <p:to>
                                        <p:strVal val="solid"/>
                                      </p:to>
                                    </p:set>
                                    <p:set>
                                      <p:cBhvr>
                                        <p:cTn id="346" dur="500" fill="hold"/>
                                        <p:tgtEl>
                                          <p:spTgt spid="32"/>
                                        </p:tgtEl>
                                        <p:attrNameLst>
                                          <p:attrName>fill.on</p:attrName>
                                        </p:attrNameLst>
                                      </p:cBhvr>
                                      <p:to>
                                        <p:strVal val="true"/>
                                      </p:to>
                                    </p:set>
                                  </p:childTnLst>
                                </p:cTn>
                              </p:par>
                              <p:par>
                                <p:cTn id="347" presetID="19" presetClass="emph" presetSubtype="0" repeatCount="4000" fill="hold" grpId="4" nodeType="withEffect">
                                  <p:stCondLst>
                                    <p:cond delay="3000"/>
                                  </p:stCondLst>
                                  <p:childTnLst>
                                    <p:animClr clrSpc="rgb" dir="cw">
                                      <p:cBhvr override="childStyle">
                                        <p:cTn id="348" dur="500" fill="hold"/>
                                        <p:tgtEl>
                                          <p:spTgt spid="15"/>
                                        </p:tgtEl>
                                        <p:attrNameLst>
                                          <p:attrName>style.color</p:attrName>
                                        </p:attrNameLst>
                                      </p:cBhvr>
                                      <p:to>
                                        <a:srgbClr val="92D050"/>
                                      </p:to>
                                    </p:animClr>
                                    <p:animClr clrSpc="rgb" dir="cw">
                                      <p:cBhvr>
                                        <p:cTn id="349" dur="500" fill="hold"/>
                                        <p:tgtEl>
                                          <p:spTgt spid="15"/>
                                        </p:tgtEl>
                                        <p:attrNameLst>
                                          <p:attrName>fillcolor</p:attrName>
                                        </p:attrNameLst>
                                      </p:cBhvr>
                                      <p:to>
                                        <a:srgbClr val="92D050"/>
                                      </p:to>
                                    </p:animClr>
                                    <p:set>
                                      <p:cBhvr>
                                        <p:cTn id="350" dur="500" fill="hold"/>
                                        <p:tgtEl>
                                          <p:spTgt spid="15"/>
                                        </p:tgtEl>
                                        <p:attrNameLst>
                                          <p:attrName>fill.type</p:attrName>
                                        </p:attrNameLst>
                                      </p:cBhvr>
                                      <p:to>
                                        <p:strVal val="solid"/>
                                      </p:to>
                                    </p:set>
                                    <p:set>
                                      <p:cBhvr>
                                        <p:cTn id="351" dur="500" fill="hold"/>
                                        <p:tgtEl>
                                          <p:spTgt spid="15"/>
                                        </p:tgtEl>
                                        <p:attrNameLst>
                                          <p:attrName>fill.on</p:attrName>
                                        </p:attrNameLst>
                                      </p:cBhvr>
                                      <p:to>
                                        <p:strVal val="true"/>
                                      </p:to>
                                    </p:set>
                                  </p:childTnLst>
                                </p:cTn>
                              </p:par>
                              <p:par>
                                <p:cTn id="352" presetID="1" presetClass="mediacall" presetSubtype="0" fill="hold" nodeType="withEffect">
                                  <p:stCondLst>
                                    <p:cond delay="3000"/>
                                  </p:stCondLst>
                                  <p:childTnLst>
                                    <p:cmd type="call" cmd="playFrom(0.0)">
                                      <p:cBhvr>
                                        <p:cTn id="353" dur="5906" fill="hold"/>
                                        <p:tgtEl>
                                          <p:spTgt spid="41"/>
                                        </p:tgtEl>
                                      </p:cBhvr>
                                    </p:cmd>
                                  </p:childTnLst>
                                </p:cTn>
                              </p:par>
                              <p:par>
                                <p:cTn id="354" presetID="3" presetClass="mediacall" presetSubtype="0" fill="hold" nodeType="withEffect">
                                  <p:stCondLst>
                                    <p:cond delay="3000"/>
                                  </p:stCondLst>
                                  <p:childTnLst>
                                    <p:cmd type="call" cmd="stop">
                                      <p:cBhvr>
                                        <p:cTn id="355" dur="1" fill="hold"/>
                                        <p:tgtEl>
                                          <p:spTgt spid="39"/>
                                        </p:tgtEl>
                                      </p:cBhvr>
                                    </p:cmd>
                                  </p:childTnLst>
                                </p:cTn>
                              </p:par>
                              <p:par>
                                <p:cTn id="356" presetID="30" presetClass="emph" presetSubtype="0" fill="hold" grpId="2" nodeType="withEffect">
                                  <p:stCondLst>
                                    <p:cond delay="3000"/>
                                  </p:stCondLst>
                                  <p:childTnLst>
                                    <p:animClr clrSpc="hsl" dir="cw">
                                      <p:cBhvr override="childStyle">
                                        <p:cTn id="357" dur="500" fill="hold"/>
                                        <p:tgtEl>
                                          <p:spTgt spid="34"/>
                                        </p:tgtEl>
                                        <p:attrNameLst>
                                          <p:attrName>style.color</p:attrName>
                                        </p:attrNameLst>
                                      </p:cBhvr>
                                      <p:by>
                                        <p:hsl h="0" s="12549" l="25098"/>
                                      </p:by>
                                    </p:animClr>
                                    <p:animClr clrSpc="hsl" dir="cw">
                                      <p:cBhvr>
                                        <p:cTn id="358" dur="500" fill="hold"/>
                                        <p:tgtEl>
                                          <p:spTgt spid="34"/>
                                        </p:tgtEl>
                                        <p:attrNameLst>
                                          <p:attrName>fillcolor</p:attrName>
                                        </p:attrNameLst>
                                      </p:cBhvr>
                                      <p:by>
                                        <p:hsl h="0" s="12549" l="25098"/>
                                      </p:by>
                                    </p:animClr>
                                    <p:animClr clrSpc="hsl" dir="cw">
                                      <p:cBhvr>
                                        <p:cTn id="359" dur="500" fill="hold"/>
                                        <p:tgtEl>
                                          <p:spTgt spid="34"/>
                                        </p:tgtEl>
                                        <p:attrNameLst>
                                          <p:attrName>stroke.color</p:attrName>
                                        </p:attrNameLst>
                                      </p:cBhvr>
                                      <p:by>
                                        <p:hsl h="0" s="12549" l="25098"/>
                                      </p:by>
                                    </p:animClr>
                                    <p:set>
                                      <p:cBhvr>
                                        <p:cTn id="360" dur="500" fill="hold"/>
                                        <p:tgtEl>
                                          <p:spTgt spid="34"/>
                                        </p:tgtEl>
                                        <p:attrNameLst>
                                          <p:attrName>fill.type</p:attrName>
                                        </p:attrNameLst>
                                      </p:cBhvr>
                                      <p:to>
                                        <p:strVal val="solid"/>
                                      </p:to>
                                    </p:set>
                                  </p:childTnLst>
                                </p:cTn>
                              </p:par>
                              <p:par>
                                <p:cTn id="361" presetID="24" presetClass="emph" presetSubtype="0" fill="hold" grpId="5" nodeType="withEffect">
                                  <p:stCondLst>
                                    <p:cond delay="3000"/>
                                  </p:stCondLst>
                                  <p:childTnLst>
                                    <p:animClr clrSpc="hsl" dir="cw">
                                      <p:cBhvr override="childStyle">
                                        <p:cTn id="362" dur="500" fill="hold"/>
                                        <p:tgtEl>
                                          <p:spTgt spid="25"/>
                                        </p:tgtEl>
                                        <p:attrNameLst>
                                          <p:attrName>style.color</p:attrName>
                                        </p:attrNameLst>
                                      </p:cBhvr>
                                      <p:by>
                                        <p:hsl h="0" s="-12549" l="-25098"/>
                                      </p:by>
                                    </p:animClr>
                                    <p:animClr clrSpc="hsl" dir="cw">
                                      <p:cBhvr>
                                        <p:cTn id="363" dur="500" fill="hold"/>
                                        <p:tgtEl>
                                          <p:spTgt spid="25"/>
                                        </p:tgtEl>
                                        <p:attrNameLst>
                                          <p:attrName>fillcolor</p:attrName>
                                        </p:attrNameLst>
                                      </p:cBhvr>
                                      <p:by>
                                        <p:hsl h="0" s="-12549" l="-25098"/>
                                      </p:by>
                                    </p:animClr>
                                    <p:animClr clrSpc="hsl" dir="cw">
                                      <p:cBhvr>
                                        <p:cTn id="364" dur="500" fill="hold"/>
                                        <p:tgtEl>
                                          <p:spTgt spid="25"/>
                                        </p:tgtEl>
                                        <p:attrNameLst>
                                          <p:attrName>stroke.color</p:attrName>
                                        </p:attrNameLst>
                                      </p:cBhvr>
                                      <p:by>
                                        <p:hsl h="0" s="-12549" l="-25098"/>
                                      </p:by>
                                    </p:animClr>
                                    <p:set>
                                      <p:cBhvr>
                                        <p:cTn id="365"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66" fill="hold" display="0">
                  <p:stCondLst>
                    <p:cond delay="indefinite"/>
                  </p:stCondLst>
                  <p:endCondLst>
                    <p:cond evt="onStopAudio" delay="0">
                      <p:tgtEl>
                        <p:sldTgt/>
                      </p:tgtEl>
                    </p:cond>
                  </p:endCondLst>
                </p:cTn>
                <p:tgtEl>
                  <p:spTgt spid="39"/>
                </p:tgtEl>
              </p:cMediaNode>
            </p:audio>
            <p:audio>
              <p:cMediaNode vol="80000">
                <p:cTn id="367" fill="hold" display="0">
                  <p:stCondLst>
                    <p:cond delay="indefinite"/>
                  </p:stCondLst>
                  <p:endCondLst>
                    <p:cond evt="onStopAudio" delay="0">
                      <p:tgtEl>
                        <p:sldTgt/>
                      </p:tgtEl>
                    </p:cond>
                  </p:endCondLst>
                </p:cTn>
                <p:tgtEl>
                  <p:spTgt spid="40"/>
                </p:tgtEl>
              </p:cMediaNode>
            </p:audio>
            <p:audio>
              <p:cMediaNode vol="80000">
                <p:cTn id="368"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8" grpId="0" animBg="1"/>
      <p:bldP spid="29" grpId="0" animBg="1"/>
      <p:bldP spid="30" grpId="0" animBg="1"/>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C000"/>
                </a:solidFill>
                <a:latin typeface="Times New Roman" panose="02020603050405020304" pitchFamily="18" charset="0"/>
                <a:cs typeface="Times New Roman" panose="02020603050405020304" pitchFamily="18" charset="0"/>
              </a:rPr>
              <a:t> HÌNH THÀNH KIẾN THỨC</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6"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B3C86D1D-AD22-9BC4-B848-6D801537F135}"/>
              </a:ext>
            </a:extLst>
          </p:cNvPr>
          <p:cNvSpPr txBox="1">
            <a:spLocks/>
          </p:cNvSpPr>
          <p:nvPr/>
        </p:nvSpPr>
        <p:spPr>
          <a:xfrm>
            <a:off x="1002264" y="3242446"/>
            <a:ext cx="3643624" cy="971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a:solidFill>
                  <a:schemeClr val="bg1"/>
                </a:solidFill>
                <a:latin typeface="Times New Roman" panose="02020603050405020304" pitchFamily="18" charset="0"/>
                <a:cs typeface="Times New Roman" panose="02020603050405020304" pitchFamily="18" charset="0"/>
              </a:rPr>
              <a:t>Tổng hợp kiến thức bằng sơ đồ tư duy</a:t>
            </a:r>
          </a:p>
        </p:txBody>
      </p:sp>
    </p:spTree>
    <p:extLst>
      <p:ext uri="{BB962C8B-B14F-4D97-AF65-F5344CB8AC3E}">
        <p14:creationId xmlns:p14="http://schemas.microsoft.com/office/powerpoint/2010/main" val="3411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11" y="2485623"/>
            <a:ext cx="2420048" cy="14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AFDBD915-5F1C-5AC0-2AF1-C4AF41EE31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154" l="3970" r="93052">
                        <a14:foregroundMark x1="4218" y1="91154" x2="12655" y2="80769"/>
                        <a14:foregroundMark x1="90323" y1="20769" x2="93052" y2="19615"/>
                      </a14:backgroundRemoval>
                    </a14:imgEffect>
                  </a14:imgLayer>
                </a14:imgProps>
              </a:ext>
              <a:ext uri="{28A0092B-C50C-407E-A947-70E740481C1C}">
                <a14:useLocalDpi xmlns:a14="http://schemas.microsoft.com/office/drawing/2010/main" val="0"/>
              </a:ext>
            </a:extLst>
          </a:blip>
          <a:srcRect/>
          <a:stretch>
            <a:fillRect/>
          </a:stretch>
        </p:blipFill>
        <p:spPr bwMode="auto">
          <a:xfrm rot="20025718">
            <a:off x="2276906" y="1530286"/>
            <a:ext cx="2371617" cy="1385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F1C7D51E-0EA8-F1C4-30FC-23ABDFB631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154" l="3970" r="93052">
                        <a14:foregroundMark x1="4218" y1="91154" x2="12655" y2="80769"/>
                        <a14:foregroundMark x1="90323" y1="20769" x2="93052" y2="19615"/>
                      </a14:backgroundRemoval>
                    </a14:imgEffect>
                  </a14:imgLayer>
                </a14:imgProps>
              </a:ext>
              <a:ext uri="{28A0092B-C50C-407E-A947-70E740481C1C}">
                <a14:useLocalDpi xmlns:a14="http://schemas.microsoft.com/office/drawing/2010/main" val="0"/>
              </a:ext>
            </a:extLst>
          </a:blip>
          <a:srcRect/>
          <a:stretch>
            <a:fillRect/>
          </a:stretch>
        </p:blipFill>
        <p:spPr bwMode="auto">
          <a:xfrm rot="2231026">
            <a:off x="2778032" y="2665034"/>
            <a:ext cx="2063594" cy="1464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F1C7D51E-0EA8-F1C4-30FC-23ABDFB631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154" l="3970" r="93052">
                        <a14:foregroundMark x1="4218" y1="91154" x2="12655" y2="80769"/>
                        <a14:foregroundMark x1="90323" y1="20769" x2="93052" y2="19615"/>
                      </a14:backgroundRemoval>
                    </a14:imgEffect>
                  </a14:imgLayer>
                </a14:imgProps>
              </a:ext>
              <a:ext uri="{28A0092B-C50C-407E-A947-70E740481C1C}">
                <a14:useLocalDpi xmlns:a14="http://schemas.microsoft.com/office/drawing/2010/main" val="0"/>
              </a:ext>
            </a:extLst>
          </a:blip>
          <a:srcRect/>
          <a:stretch>
            <a:fillRect/>
          </a:stretch>
        </p:blipFill>
        <p:spPr bwMode="auto">
          <a:xfrm rot="3825464">
            <a:off x="4652673" y="2905662"/>
            <a:ext cx="1578940" cy="1464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F1C7D51E-0EA8-F1C4-30FC-23ABDFB631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154" l="3970" r="93052">
                        <a14:foregroundMark x1="4218" y1="91154" x2="12655" y2="80769"/>
                        <a14:foregroundMark x1="90323" y1="20769" x2="93052" y2="19615"/>
                      </a14:backgroundRemoval>
                    </a14:imgEffect>
                  </a14:imgLayer>
                </a14:imgProps>
              </a:ext>
              <a:ext uri="{28A0092B-C50C-407E-A947-70E740481C1C}">
                <a14:useLocalDpi xmlns:a14="http://schemas.microsoft.com/office/drawing/2010/main" val="0"/>
              </a:ext>
            </a:extLst>
          </a:blip>
          <a:srcRect/>
          <a:stretch>
            <a:fillRect/>
          </a:stretch>
        </p:blipFill>
        <p:spPr bwMode="auto">
          <a:xfrm rot="1451414">
            <a:off x="4750099" y="2126465"/>
            <a:ext cx="2015104" cy="1963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F1C7D51E-0EA8-F1C4-30FC-23ABDFB631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154" l="3970" r="93052">
                        <a14:foregroundMark x1="4218" y1="91154" x2="12655" y2="80769"/>
                        <a14:foregroundMark x1="90323" y1="20769" x2="93052" y2="19615"/>
                      </a14:backgroundRemoval>
                    </a14:imgEffect>
                  </a14:imgLayer>
                </a14:imgProps>
              </a:ext>
              <a:ext uri="{28A0092B-C50C-407E-A947-70E740481C1C}">
                <a14:useLocalDpi xmlns:a14="http://schemas.microsoft.com/office/drawing/2010/main" val="0"/>
              </a:ext>
            </a:extLst>
          </a:blip>
          <a:srcRect/>
          <a:stretch>
            <a:fillRect/>
          </a:stretch>
        </p:blipFill>
        <p:spPr bwMode="auto">
          <a:xfrm rot="716239">
            <a:off x="4548423" y="1492579"/>
            <a:ext cx="1369102" cy="227809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179082" y="699484"/>
            <a:ext cx="7527595" cy="707886"/>
            <a:chOff x="4179082" y="699484"/>
            <a:chExt cx="7527595" cy="707886"/>
          </a:xfrm>
        </p:grpSpPr>
        <p:sp>
          <p:nvSpPr>
            <p:cNvPr id="2" name="TextBox 1"/>
            <p:cNvSpPr txBox="1"/>
            <p:nvPr/>
          </p:nvSpPr>
          <p:spPr>
            <a:xfrm>
              <a:off x="4179082" y="699484"/>
              <a:ext cx="7527595" cy="707886"/>
            </a:xfrm>
            <a:prstGeom prst="rect">
              <a:avLst/>
            </a:prstGeom>
            <a:noFill/>
            <a:ln>
              <a:noFill/>
            </a:ln>
          </p:spPr>
          <p:txBody>
            <a:bodyPr wrap="square" rtlCol="0">
              <a:spAutoFit/>
            </a:bodyPr>
            <a:lstStyle/>
            <a:p>
              <a:r>
                <a:rPr lang="en-US" sz="2000">
                  <a:solidFill>
                    <a:schemeClr val="bg1"/>
                  </a:solidFill>
                  <a:latin typeface="Times New Roman" pitchFamily="18" charset="0"/>
                  <a:cs typeface="Times New Roman" pitchFamily="18" charset="0"/>
                </a:rPr>
                <a:t>Ta gọi hệ thức có dạng a &lt; b ( hay a &gt; b hoặc          hoặc          ) là các bất đẳng thức và gọi a là vế trái, b là vế phải của bất đẳng thức.                 </a:t>
              </a:r>
            </a:p>
          </p:txBody>
        </p:sp>
        <p:graphicFrame>
          <p:nvGraphicFramePr>
            <p:cNvPr id="3" name="Object 2"/>
            <p:cNvGraphicFramePr>
              <a:graphicFrameLocks noChangeAspect="1"/>
            </p:cNvGraphicFramePr>
            <p:nvPr>
              <p:extLst>
                <p:ext uri="{D42A27DB-BD31-4B8C-83A1-F6EECF244321}">
                  <p14:modId xmlns:p14="http://schemas.microsoft.com/office/powerpoint/2010/main" val="1857439172"/>
                </p:ext>
              </p:extLst>
            </p:nvPr>
          </p:nvGraphicFramePr>
          <p:xfrm>
            <a:off x="8919700" y="773691"/>
            <a:ext cx="546100" cy="254000"/>
          </p:xfrm>
          <a:graphic>
            <a:graphicData uri="http://schemas.openxmlformats.org/presentationml/2006/ole">
              <mc:AlternateContent xmlns:mc="http://schemas.openxmlformats.org/markup-compatibility/2006">
                <mc:Choice xmlns:v="urn:schemas-microsoft-com:vml" Requires="v">
                  <p:oleObj spid="_x0000_s11266" name="Equation" r:id="rId6" imgW="545760" imgH="253800" progId="Equation.DSMT4">
                    <p:embed/>
                  </p:oleObj>
                </mc:Choice>
                <mc:Fallback>
                  <p:oleObj name="Equation" r:id="rId6" imgW="545760" imgH="253800" progId="Equation.DSMT4">
                    <p:embed/>
                    <p:pic>
                      <p:nvPicPr>
                        <p:cNvPr id="0" name=""/>
                        <p:cNvPicPr/>
                        <p:nvPr/>
                      </p:nvPicPr>
                      <p:blipFill>
                        <a:blip r:embed="rId7"/>
                        <a:stretch>
                          <a:fillRect/>
                        </a:stretch>
                      </p:blipFill>
                      <p:spPr>
                        <a:xfrm>
                          <a:off x="8919700" y="773691"/>
                          <a:ext cx="546100" cy="254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5555732"/>
                </p:ext>
              </p:extLst>
            </p:nvPr>
          </p:nvGraphicFramePr>
          <p:xfrm>
            <a:off x="9986493" y="773669"/>
            <a:ext cx="546100" cy="254000"/>
          </p:xfrm>
          <a:graphic>
            <a:graphicData uri="http://schemas.openxmlformats.org/presentationml/2006/ole">
              <mc:AlternateContent xmlns:mc="http://schemas.openxmlformats.org/markup-compatibility/2006">
                <mc:Choice xmlns:v="urn:schemas-microsoft-com:vml" Requires="v">
                  <p:oleObj spid="_x0000_s11267" name="Equation" r:id="rId8" imgW="545760" imgH="253800" progId="Equation.DSMT4">
                    <p:embed/>
                  </p:oleObj>
                </mc:Choice>
                <mc:Fallback>
                  <p:oleObj name="Equation" r:id="rId8" imgW="545760" imgH="253800" progId="Equation.DSMT4">
                    <p:embed/>
                    <p:pic>
                      <p:nvPicPr>
                        <p:cNvPr id="0" name="Object 2"/>
                        <p:cNvPicPr>
                          <a:picLocks noChangeAspect="1" noChangeArrowheads="1"/>
                        </p:cNvPicPr>
                        <p:nvPr/>
                      </p:nvPicPr>
                      <p:blipFill>
                        <a:blip r:embed="rId9"/>
                        <a:srcRect/>
                        <a:stretch>
                          <a:fillRect/>
                        </a:stretch>
                      </p:blipFill>
                      <p:spPr bwMode="auto">
                        <a:xfrm>
                          <a:off x="9986493" y="773669"/>
                          <a:ext cx="546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 name="Rectangle: Rounded Corners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6A8B40CF-33D8-A3E6-8064-7B4DCBF73C66}"/>
              </a:ext>
            </a:extLst>
          </p:cNvPr>
          <p:cNvSpPr/>
          <p:nvPr/>
        </p:nvSpPr>
        <p:spPr>
          <a:xfrm rot="18234470">
            <a:off x="1954196" y="1818505"/>
            <a:ext cx="2604908" cy="44666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C000"/>
                </a:solidFill>
                <a:latin typeface="Times New Roman" panose="02020603050405020304" pitchFamily="18" charset="0"/>
                <a:cs typeface="Times New Roman" panose="02020603050405020304" pitchFamily="18" charset="0"/>
              </a:rPr>
              <a:t>Định nghĩa</a:t>
            </a:r>
          </a:p>
        </p:txBody>
      </p:sp>
      <p:sp>
        <p:nvSpPr>
          <p:cNvPr id="16" name="Rectangle: Rounded Corners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6A8B40CF-33D8-A3E6-8064-7B4DCBF73C66}"/>
              </a:ext>
            </a:extLst>
          </p:cNvPr>
          <p:cNvSpPr/>
          <p:nvPr/>
        </p:nvSpPr>
        <p:spPr>
          <a:xfrm>
            <a:off x="2482278" y="2939396"/>
            <a:ext cx="2604908" cy="44666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C000"/>
                </a:solidFill>
                <a:latin typeface="Times New Roman" panose="02020603050405020304" pitchFamily="18" charset="0"/>
                <a:cs typeface="Times New Roman" panose="02020603050405020304" pitchFamily="18" charset="0"/>
              </a:rPr>
              <a:t>Tính chất</a:t>
            </a:r>
          </a:p>
        </p:txBody>
      </p:sp>
      <p:sp>
        <p:nvSpPr>
          <p:cNvPr id="12" name="Rectangle 11"/>
          <p:cNvSpPr/>
          <p:nvPr/>
        </p:nvSpPr>
        <p:spPr>
          <a:xfrm>
            <a:off x="5944256" y="1573394"/>
            <a:ext cx="6136127" cy="1015663"/>
          </a:xfrm>
          <a:prstGeom prst="rect">
            <a:avLst/>
          </a:prstGeom>
          <a:ln>
            <a:noFill/>
          </a:ln>
        </p:spPr>
        <p:txBody>
          <a:bodyPr wrap="square">
            <a:spAutoFit/>
          </a:bodyPr>
          <a:lstStyle/>
          <a:p>
            <a:r>
              <a:rPr lang="en-US" sz="2000">
                <a:solidFill>
                  <a:schemeClr val="bg1"/>
                </a:solidFill>
                <a:latin typeface="Times New Roman" pitchFamily="18" charset="0"/>
                <a:cs typeface="Times New Roman" pitchFamily="18" charset="0"/>
              </a:rPr>
              <a:t>Khi cộng cùng một số vào cả hai vế của một bất đẳng thức, ta được bất đẳng thức mới cùng chiều với bất đẳng thức đã cho.</a:t>
            </a:r>
          </a:p>
        </p:txBody>
      </p:sp>
      <p:pic>
        <p:nvPicPr>
          <p:cNvPr id="18" name="Picture 1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F1C7D51E-0EA8-F1C4-30FC-23ABDFB631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154" l="3970" r="93052">
                        <a14:foregroundMark x1="4218" y1="91154" x2="12655" y2="80769"/>
                        <a14:foregroundMark x1="90323" y1="20769" x2="93052" y2="19615"/>
                      </a14:backgroundRemoval>
                    </a14:imgEffect>
                  </a14:imgLayer>
                </a14:imgProps>
              </a:ext>
              <a:ext uri="{28A0092B-C50C-407E-A947-70E740481C1C}">
                <a14:useLocalDpi xmlns:a14="http://schemas.microsoft.com/office/drawing/2010/main" val="0"/>
              </a:ext>
            </a:extLst>
          </a:blip>
          <a:srcRect/>
          <a:stretch>
            <a:fillRect/>
          </a:stretch>
        </p:blipFill>
        <p:spPr bwMode="auto">
          <a:xfrm rot="6758987">
            <a:off x="4186904" y="3588641"/>
            <a:ext cx="1503066" cy="146439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757115" y="2560507"/>
            <a:ext cx="5323268" cy="1015663"/>
          </a:xfrm>
          <a:prstGeom prst="rect">
            <a:avLst/>
          </a:prstGeom>
        </p:spPr>
        <p:txBody>
          <a:bodyPr wrap="square">
            <a:spAutoFit/>
          </a:bodyPr>
          <a:lstStyle/>
          <a:p>
            <a:r>
              <a:rPr lang="en-US" sz="2000">
                <a:solidFill>
                  <a:schemeClr val="bg1"/>
                </a:solidFill>
                <a:latin typeface="Times New Roman" pitchFamily="18" charset="0"/>
                <a:cs typeface="Times New Roman" pitchFamily="18" charset="0"/>
              </a:rPr>
              <a:t>Khi nhân cả hai vế của một bất đẳng thức với cùng một số dương, ta được bất đẳng thức mới cùng chiều với bất đẳng thức đã cho.</a:t>
            </a:r>
          </a:p>
        </p:txBody>
      </p:sp>
      <p:sp>
        <p:nvSpPr>
          <p:cNvPr id="14" name="Rectangle 13"/>
          <p:cNvSpPr/>
          <p:nvPr/>
        </p:nvSpPr>
        <p:spPr>
          <a:xfrm>
            <a:off x="6061657" y="3691137"/>
            <a:ext cx="6096000" cy="1015663"/>
          </a:xfrm>
          <a:prstGeom prst="rect">
            <a:avLst/>
          </a:prstGeom>
        </p:spPr>
        <p:txBody>
          <a:bodyPr>
            <a:spAutoFit/>
          </a:bodyPr>
          <a:lstStyle/>
          <a:p>
            <a:r>
              <a:rPr lang="en-US" sz="2000">
                <a:solidFill>
                  <a:schemeClr val="bg1"/>
                </a:solidFill>
                <a:latin typeface="Times New Roman" pitchFamily="18" charset="0"/>
                <a:cs typeface="Times New Roman" pitchFamily="18" charset="0"/>
              </a:rPr>
              <a:t>Khi nhân cả hai vế của một bất đẳng thức với cùng một số âm, ta được bất đẳng thức mới ngược chiều với bất đẳng thức đã cho.</a:t>
            </a:r>
          </a:p>
        </p:txBody>
      </p:sp>
      <p:sp>
        <p:nvSpPr>
          <p:cNvPr id="19" name="Rectangle 18"/>
          <p:cNvSpPr/>
          <p:nvPr/>
        </p:nvSpPr>
        <p:spPr>
          <a:xfrm>
            <a:off x="3849449" y="5137086"/>
            <a:ext cx="3627286" cy="400110"/>
          </a:xfrm>
          <a:prstGeom prst="rect">
            <a:avLst/>
          </a:prstGeom>
        </p:spPr>
        <p:txBody>
          <a:bodyPr wrap="square">
            <a:spAutoFit/>
          </a:bodyPr>
          <a:lstStyle/>
          <a:p>
            <a:r>
              <a:rPr lang="en-US" sz="2000">
                <a:solidFill>
                  <a:schemeClr val="bg1"/>
                </a:solidFill>
                <a:latin typeface="Times New Roman" pitchFamily="18" charset="0"/>
                <a:cs typeface="Times New Roman" pitchFamily="18" charset="0"/>
              </a:rPr>
              <a:t>Nếu a &gt; b và b &gt; c thì a &gt; c</a:t>
            </a:r>
          </a:p>
        </p:txBody>
      </p:sp>
    </p:spTree>
    <p:extLst>
      <p:ext uri="{BB962C8B-B14F-4D97-AF65-F5344CB8AC3E}">
        <p14:creationId xmlns:p14="http://schemas.microsoft.com/office/powerpoint/2010/main" val="48248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p:bldP spid="13" grpId="0"/>
      <p:bldP spid="14"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LUYỆN TẬP</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B3C86D1D-AD22-9BC4-B848-6D801537F135}"/>
              </a:ext>
            </a:extLst>
          </p:cNvPr>
          <p:cNvSpPr txBox="1">
            <a:spLocks/>
          </p:cNvSpPr>
          <p:nvPr/>
        </p:nvSpPr>
        <p:spPr>
          <a:xfrm>
            <a:off x="1002264" y="3242446"/>
            <a:ext cx="3643624" cy="5741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a:solidFill>
                  <a:schemeClr val="bg1"/>
                </a:solidFill>
                <a:latin typeface="Times New Roman" panose="02020603050405020304" pitchFamily="18" charset="0"/>
                <a:cs typeface="Times New Roman" panose="02020603050405020304" pitchFamily="18" charset="0"/>
              </a:rPr>
              <a:t>Bài toán thực tế.</a:t>
            </a:r>
          </a:p>
        </p:txBody>
      </p:sp>
      <p:sp>
        <p:nvSpPr>
          <p:cNvPr id="8"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spTree>
    <p:extLst>
      <p:ext uri="{BB962C8B-B14F-4D97-AF65-F5344CB8AC3E}">
        <p14:creationId xmlns:p14="http://schemas.microsoft.com/office/powerpoint/2010/main" val="42085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sp>
        <p:nvSpPr>
          <p:cNvPr id="8"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B3C86D1D-AD22-9BC4-B848-6D801537F135}"/>
              </a:ext>
            </a:extLst>
          </p:cNvPr>
          <p:cNvSpPr txBox="1">
            <a:spLocks/>
          </p:cNvSpPr>
          <p:nvPr/>
        </p:nvSpPr>
        <p:spPr>
          <a:xfrm>
            <a:off x="0" y="638540"/>
            <a:ext cx="4590153" cy="5741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solidFill>
                  <a:srgbClr val="FFFF00"/>
                </a:solidFill>
                <a:latin typeface="Times New Roman" panose="02020603050405020304" pitchFamily="18" charset="0"/>
                <a:cs typeface="Times New Roman" panose="02020603050405020304" pitchFamily="18" charset="0"/>
              </a:rPr>
              <a:t>Dạng 2 : Bài toán thực tế.</a:t>
            </a:r>
          </a:p>
        </p:txBody>
      </p:sp>
      <p:sp>
        <p:nvSpPr>
          <p:cNvPr id="6" name="Rectangle 5"/>
          <p:cNvSpPr/>
          <p:nvPr/>
        </p:nvSpPr>
        <p:spPr>
          <a:xfrm>
            <a:off x="212035" y="1072274"/>
            <a:ext cx="11264348" cy="954107"/>
          </a:xfrm>
          <a:prstGeom prst="rect">
            <a:avLst/>
          </a:prstGeom>
        </p:spPr>
        <p:txBody>
          <a:bodyPr wrap="square">
            <a:spAutoFit/>
          </a:bodyPr>
          <a:lstStyle/>
          <a:p>
            <a:r>
              <a:rPr lang="en-US" sz="2800">
                <a:solidFill>
                  <a:schemeClr val="bg1"/>
                </a:solidFill>
                <a:latin typeface="Times New Roman" pitchFamily="18" charset="0"/>
                <a:cs typeface="Times New Roman" pitchFamily="18" charset="0"/>
              </a:rPr>
              <a:t>* </a:t>
            </a:r>
            <a:r>
              <a:rPr lang="vi-VN" sz="2800">
                <a:solidFill>
                  <a:schemeClr val="bg1"/>
                </a:solidFill>
                <a:latin typeface="Times New Roman" pitchFamily="18" charset="0"/>
                <a:cs typeface="Times New Roman" pitchFamily="18" charset="0"/>
              </a:rPr>
              <a:t>Phương pháp giải: Vận dụng tính chất của bất đẳng thức.</a:t>
            </a:r>
            <a:endParaRPr lang="en-US" sz="2800">
              <a:solidFill>
                <a:schemeClr val="bg1"/>
              </a:solidFill>
              <a:latin typeface="Times New Roman" pitchFamily="18" charset="0"/>
              <a:cs typeface="Times New Roman" pitchFamily="18" charset="0"/>
            </a:endParaRPr>
          </a:p>
          <a:p>
            <a:r>
              <a:rPr lang="en-US" sz="2800">
                <a:solidFill>
                  <a:schemeClr val="bg1"/>
                </a:solidFill>
                <a:latin typeface="Times New Roman" pitchFamily="18" charset="0"/>
                <a:cs typeface="Times New Roman" pitchFamily="18" charset="0"/>
              </a:rPr>
              <a:t>* Bài tập :</a:t>
            </a:r>
          </a:p>
        </p:txBody>
      </p:sp>
      <p:sp>
        <p:nvSpPr>
          <p:cNvPr id="50" name="Rectangle 49"/>
          <p:cNvSpPr/>
          <p:nvPr/>
        </p:nvSpPr>
        <p:spPr>
          <a:xfrm>
            <a:off x="212035" y="2023932"/>
            <a:ext cx="3509230" cy="523220"/>
          </a:xfrm>
          <a:prstGeom prst="rect">
            <a:avLst/>
          </a:prstGeom>
        </p:spPr>
        <p:txBody>
          <a:bodyPr wrap="none">
            <a:spAutoFit/>
          </a:bodyPr>
          <a:lstStyle/>
          <a:p>
            <a:r>
              <a:rPr lang="en-US" sz="2800" b="1">
                <a:solidFill>
                  <a:srgbClr val="FFFF00"/>
                </a:solidFill>
                <a:latin typeface="Times New Roman" pitchFamily="18" charset="0"/>
                <a:cs typeface="Times New Roman" pitchFamily="18" charset="0"/>
              </a:rPr>
              <a:t>Bài 1</a:t>
            </a:r>
            <a:r>
              <a:rPr lang="en-US" sz="2800">
                <a:solidFill>
                  <a:srgbClr val="FFFF00"/>
                </a:solidFill>
                <a:latin typeface="Times New Roman" pitchFamily="18" charset="0"/>
                <a:cs typeface="Times New Roman" pitchFamily="18" charset="0"/>
              </a:rPr>
              <a:t>: </a:t>
            </a:r>
            <a:r>
              <a:rPr lang="vi-VN" sz="2800">
                <a:solidFill>
                  <a:srgbClr val="FFFF00"/>
                </a:solidFill>
                <a:latin typeface="Times New Roman" pitchFamily="18" charset="0"/>
                <a:cs typeface="Times New Roman" pitchFamily="18" charset="0"/>
              </a:rPr>
              <a:t>Ví dụ 9</a:t>
            </a:r>
            <a:r>
              <a:rPr lang="en-US" sz="2800">
                <a:solidFill>
                  <a:srgbClr val="FFFF00"/>
                </a:solidFill>
                <a:latin typeface="Times New Roman" pitchFamily="18" charset="0"/>
                <a:cs typeface="Times New Roman" pitchFamily="18" charset="0"/>
              </a:rPr>
              <a:t>/SGK/32</a:t>
            </a:r>
          </a:p>
        </p:txBody>
      </p:sp>
      <p:sp>
        <p:nvSpPr>
          <p:cNvPr id="52" name="Rectangle 51"/>
          <p:cNvSpPr/>
          <p:nvPr/>
        </p:nvSpPr>
        <p:spPr>
          <a:xfrm>
            <a:off x="212033" y="4362676"/>
            <a:ext cx="11741427" cy="2246769"/>
          </a:xfrm>
          <a:prstGeom prst="rect">
            <a:avLst/>
          </a:prstGeom>
        </p:spPr>
        <p:txBody>
          <a:bodyPr wrap="square">
            <a:spAutoFit/>
          </a:bodyPr>
          <a:lstStyle/>
          <a:p>
            <a:r>
              <a:rPr lang="vi-VN" sz="2800" dirty="0">
                <a:solidFill>
                  <a:srgbClr val="FFFF00"/>
                </a:solidFill>
                <a:latin typeface="Times New Roman" pitchFamily="18" charset="0"/>
                <a:cs typeface="Times New Roman" pitchFamily="18" charset="0"/>
              </a:rPr>
              <a:t>Tóm tắt:</a:t>
            </a:r>
            <a:endParaRPr lang="en-US" sz="2800" dirty="0">
              <a:solidFill>
                <a:srgbClr val="FFFF00"/>
              </a:solidFill>
              <a:latin typeface="Times New Roman" pitchFamily="18" charset="0"/>
              <a:cs typeface="Times New Roman" pitchFamily="18" charset="0"/>
            </a:endParaRPr>
          </a:p>
          <a:p>
            <a:r>
              <a:rPr lang="vi-VN" sz="2800" dirty="0">
                <a:solidFill>
                  <a:schemeClr val="bg1"/>
                </a:solidFill>
                <a:latin typeface="Times New Roman" pitchFamily="18" charset="0"/>
                <a:cs typeface="Times New Roman" pitchFamily="18" charset="0"/>
              </a:rPr>
              <a:t>Thời gian xuôi dòng:</a:t>
            </a:r>
            <a:r>
              <a:rPr lang="en-US" sz="2800" dirty="0">
                <a:solidFill>
                  <a:schemeClr val="bg1"/>
                </a:solidFill>
                <a:latin typeface="Times New Roman" pitchFamily="18" charset="0"/>
                <a:cs typeface="Times New Roman" pitchFamily="18" charset="0"/>
              </a:rPr>
              <a:t> 2,5</a:t>
            </a:r>
            <a:r>
              <a:rPr lang="vi-VN" sz="2800" dirty="0">
                <a:solidFill>
                  <a:schemeClr val="bg1"/>
                </a:solidFill>
                <a:latin typeface="Times New Roman" pitchFamily="18" charset="0"/>
                <a:cs typeface="Times New Roman" pitchFamily="18" charset="0"/>
              </a:rPr>
              <a:t> giờ</a:t>
            </a:r>
            <a:endParaRPr lang="en-US" sz="2800" dirty="0">
              <a:solidFill>
                <a:schemeClr val="bg1"/>
              </a:solidFill>
              <a:latin typeface="Times New Roman" pitchFamily="18" charset="0"/>
              <a:cs typeface="Times New Roman" pitchFamily="18" charset="0"/>
            </a:endParaRPr>
          </a:p>
          <a:p>
            <a:r>
              <a:rPr lang="vi-VN" sz="2800" dirty="0">
                <a:solidFill>
                  <a:schemeClr val="bg1"/>
                </a:solidFill>
                <a:latin typeface="Times New Roman" pitchFamily="18" charset="0"/>
                <a:cs typeface="Times New Roman" pitchFamily="18" charset="0"/>
              </a:rPr>
              <a:t>Tốc độ của ca nô khi nước yên lặng không quá </a:t>
            </a:r>
            <a:r>
              <a:rPr lang="en-US" sz="2800" dirty="0">
                <a:solidFill>
                  <a:schemeClr val="bg1"/>
                </a:solidFill>
                <a:latin typeface="Times New Roman" pitchFamily="18" charset="0"/>
                <a:cs typeface="Times New Roman" pitchFamily="18" charset="0"/>
              </a:rPr>
              <a:t>40 km/h</a:t>
            </a:r>
          </a:p>
          <a:p>
            <a:r>
              <a:rPr lang="vi-VN" sz="2800" dirty="0">
                <a:solidFill>
                  <a:schemeClr val="bg1"/>
                </a:solidFill>
                <a:latin typeface="Times New Roman" pitchFamily="18" charset="0"/>
                <a:cs typeface="Times New Roman" pitchFamily="18" charset="0"/>
              </a:rPr>
              <a:t>Tốc độ của dòng nước: </a:t>
            </a:r>
            <a:r>
              <a:rPr lang="en-US" sz="2800" dirty="0">
                <a:solidFill>
                  <a:schemeClr val="bg1"/>
                </a:solidFill>
                <a:latin typeface="Times New Roman" pitchFamily="18" charset="0"/>
                <a:cs typeface="Times New Roman" pitchFamily="18" charset="0"/>
              </a:rPr>
              <a:t>6 km/h</a:t>
            </a:r>
          </a:p>
          <a:p>
            <a:r>
              <a:rPr lang="vi-VN" sz="2800" dirty="0">
                <a:solidFill>
                  <a:schemeClr val="bg1"/>
                </a:solidFill>
                <a:latin typeface="Times New Roman" pitchFamily="18" charset="0"/>
                <a:cs typeface="Times New Roman" pitchFamily="18" charset="0"/>
              </a:rPr>
              <a:t>Chứng minh: Quãng đường ca nô đi được trong </a:t>
            </a:r>
            <a:r>
              <a:rPr lang="en-US" sz="2800" dirty="0">
                <a:solidFill>
                  <a:schemeClr val="bg1"/>
                </a:solidFill>
                <a:latin typeface="Times New Roman" pitchFamily="18" charset="0"/>
                <a:cs typeface="Times New Roman" pitchFamily="18" charset="0"/>
              </a:rPr>
              <a:t>2,5 </a:t>
            </a:r>
            <a:r>
              <a:rPr lang="vi-VN" sz="2800" dirty="0">
                <a:solidFill>
                  <a:schemeClr val="bg1"/>
                </a:solidFill>
                <a:latin typeface="Times New Roman" pitchFamily="18" charset="0"/>
                <a:cs typeface="Times New Roman" pitchFamily="18" charset="0"/>
              </a:rPr>
              <a:t>giờ không vượt quá </a:t>
            </a:r>
            <a:r>
              <a:rPr lang="en-US" sz="2800" dirty="0">
                <a:solidFill>
                  <a:schemeClr val="bg1"/>
                </a:solidFill>
                <a:latin typeface="Times New Roman" pitchFamily="18" charset="0"/>
                <a:cs typeface="Times New Roman" pitchFamily="18" charset="0"/>
              </a:rPr>
              <a:t>115 km</a:t>
            </a:r>
          </a:p>
        </p:txBody>
      </p:sp>
      <p:sp>
        <p:nvSpPr>
          <p:cNvPr id="9" name="Rectangle 8"/>
          <p:cNvSpPr/>
          <p:nvPr/>
        </p:nvSpPr>
        <p:spPr>
          <a:xfrm>
            <a:off x="364434" y="2654243"/>
            <a:ext cx="11589025" cy="1384995"/>
          </a:xfrm>
          <a:prstGeom prst="rect">
            <a:avLst/>
          </a:prstGeom>
        </p:spPr>
        <p:txBody>
          <a:bodyPr wrap="square">
            <a:spAutoFit/>
          </a:bodyPr>
          <a:lstStyle/>
          <a:p>
            <a:r>
              <a:rPr lang="en-US" sz="2800" dirty="0" err="1">
                <a:solidFill>
                  <a:schemeClr val="bg1"/>
                </a:solidFill>
                <a:latin typeface="Times New Roman" pitchFamily="18" charset="0"/>
                <a:cs typeface="Times New Roman" pitchFamily="18" charset="0"/>
              </a:rPr>
              <a:t>Một</a:t>
            </a:r>
            <a:r>
              <a:rPr lang="en-US" sz="2800" dirty="0">
                <a:solidFill>
                  <a:schemeClr val="bg1"/>
                </a:solidFill>
                <a:latin typeface="Times New Roman" pitchFamily="18" charset="0"/>
                <a:cs typeface="Times New Roman" pitchFamily="18" charset="0"/>
              </a:rPr>
              <a:t> ca </a:t>
            </a:r>
            <a:r>
              <a:rPr lang="en-US" sz="2800" dirty="0" err="1">
                <a:solidFill>
                  <a:schemeClr val="bg1"/>
                </a:solidFill>
                <a:latin typeface="Times New Roman" pitchFamily="18" charset="0"/>
                <a:cs typeface="Times New Roman" pitchFamily="18" charset="0"/>
              </a:rPr>
              <a:t>nô</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xuôi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dòng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2 </a:t>
            </a:r>
            <a:r>
              <a:rPr lang="en-US" sz="2800" dirty="0" err="1">
                <a:solidFill>
                  <a:schemeClr val="bg1"/>
                </a:solidFill>
                <a:latin typeface="Times New Roman" pitchFamily="18" charset="0"/>
                <a:cs typeface="Times New Roman" pitchFamily="18" charset="0"/>
              </a:rPr>
              <a:t>giờ</a:t>
            </a:r>
            <a:r>
              <a:rPr lang="en-US" sz="2800" dirty="0">
                <a:solidFill>
                  <a:schemeClr val="bg1"/>
                </a:solidFill>
                <a:latin typeface="Times New Roman" pitchFamily="18" charset="0"/>
                <a:cs typeface="Times New Roman" pitchFamily="18" charset="0"/>
              </a:rPr>
              <a:t> 30 </a:t>
            </a:r>
            <a:r>
              <a:rPr lang="en-US" sz="2800" dirty="0" err="1">
                <a:solidFill>
                  <a:schemeClr val="bg1"/>
                </a:solidFill>
                <a:latin typeface="Times New Roman" pitchFamily="18" charset="0"/>
                <a:cs typeface="Times New Roman" pitchFamily="18" charset="0"/>
              </a:rPr>
              <a:t>phút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Biết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rằng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tốc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ca </a:t>
            </a:r>
            <a:r>
              <a:rPr lang="en-US" sz="2800" dirty="0" err="1">
                <a:solidFill>
                  <a:schemeClr val="bg1"/>
                </a:solidFill>
                <a:latin typeface="Times New Roman" pitchFamily="18" charset="0"/>
                <a:cs typeface="Times New Roman" pitchFamily="18" charset="0"/>
              </a:rPr>
              <a:t>nô</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nước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yên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lặng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quá</a:t>
            </a:r>
            <a:r>
              <a:rPr lang="en-US" sz="2800" dirty="0">
                <a:solidFill>
                  <a:schemeClr val="bg1"/>
                </a:solidFill>
                <a:latin typeface="Times New Roman" pitchFamily="18" charset="0"/>
                <a:cs typeface="Times New Roman" pitchFamily="18" charset="0"/>
              </a:rPr>
              <a:t> 40 km/h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tốc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dòng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nước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6 km/h. </a:t>
            </a:r>
            <a:r>
              <a:rPr lang="en-US" sz="2800" dirty="0" err="1">
                <a:solidFill>
                  <a:schemeClr val="bg1"/>
                </a:solidFill>
                <a:latin typeface="Times New Roman" pitchFamily="18" charset="0"/>
                <a:cs typeface="Times New Roman" pitchFamily="18" charset="0"/>
              </a:rPr>
              <a:t>Chứng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minh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đường</a:t>
            </a:r>
            <a:r>
              <a:rPr lang="en-US" sz="2800" dirty="0">
                <a:solidFill>
                  <a:schemeClr val="bg1"/>
                </a:solidFill>
                <a:latin typeface="Times New Roman" pitchFamily="18" charset="0"/>
                <a:cs typeface="Times New Roman" pitchFamily="18" charset="0"/>
              </a:rPr>
              <a:t> ca </a:t>
            </a:r>
            <a:r>
              <a:rPr lang="en-US" sz="2800" dirty="0" err="1">
                <a:solidFill>
                  <a:schemeClr val="bg1"/>
                </a:solidFill>
                <a:latin typeface="Times New Roman" pitchFamily="18" charset="0"/>
                <a:cs typeface="Times New Roman" pitchFamily="18" charset="0"/>
              </a:rPr>
              <a:t>nô</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được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thời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trên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vượt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quá</a:t>
            </a:r>
            <a:r>
              <a:rPr lang="en-US" sz="2800" dirty="0">
                <a:solidFill>
                  <a:schemeClr val="bg1"/>
                </a:solidFill>
                <a:latin typeface="Times New Roman" pitchFamily="18" charset="0"/>
                <a:cs typeface="Times New Roman" pitchFamily="18" charset="0"/>
              </a:rPr>
              <a:t> 115 km. </a:t>
            </a:r>
          </a:p>
        </p:txBody>
      </p:sp>
    </p:spTree>
    <p:extLst>
      <p:ext uri="{BB962C8B-B14F-4D97-AF65-F5344CB8AC3E}">
        <p14:creationId xmlns:p14="http://schemas.microsoft.com/office/powerpoint/2010/main" val="75159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93570047-0C4B-697C-0A36-621A118120EB}"/>
              </a:ext>
            </a:extLst>
          </p:cNvPr>
          <p:cNvSpPr>
            <a:spLocks noGrp="1"/>
          </p:cNvSpPr>
          <p:nvPr>
            <p:ph type="title"/>
          </p:nvPr>
        </p:nvSpPr>
        <p:spPr>
          <a:xfrm>
            <a:off x="352837" y="1339090"/>
            <a:ext cx="11110293" cy="854075"/>
          </a:xfrm>
        </p:spPr>
        <p:txBody>
          <a:bodyPr>
            <a:noAutofit/>
          </a:bodyPr>
          <a:lstStyle/>
          <a:p>
            <a:pPr algn="ctr">
              <a:lnSpc>
                <a:spcPct val="150000"/>
              </a:lnSpc>
              <a:spcBef>
                <a:spcPts val="1200"/>
              </a:spcBef>
              <a:spcAft>
                <a:spcPts val="1800"/>
              </a:spcAft>
            </a:pPr>
            <a:r>
              <a:rPr lang="en-US" sz="4000" b="1">
                <a:solidFill>
                  <a:srgbClr val="FFFF00"/>
                </a:solidFill>
                <a:latin typeface="Times New Roman" panose="02020603050405020304" pitchFamily="18" charset="0"/>
                <a:cs typeface="Times New Roman" panose="02020603050405020304" pitchFamily="18" charset="0"/>
              </a:rPr>
              <a:t>BÀI 1. BẤT ĐẲNG THỨC </a:t>
            </a:r>
            <a:endParaRPr lang="en-US" sz="4000">
              <a:solidFill>
                <a:srgbClr val="FFFF00"/>
              </a:solidFill>
            </a:endParaRPr>
          </a:p>
        </p:txBody>
      </p:sp>
      <p:sp>
        <p:nvSpPr>
          <p:cNvPr id="3" name="Content Placeholde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20966A0B-CCC3-E8DD-2DB9-5FDCAFE2E76B}"/>
              </a:ext>
            </a:extLst>
          </p:cNvPr>
          <p:cNvSpPr>
            <a:spLocks noGrp="1"/>
          </p:cNvSpPr>
          <p:nvPr>
            <p:ph idx="1"/>
          </p:nvPr>
        </p:nvSpPr>
        <p:spPr>
          <a:xfrm>
            <a:off x="5211001" y="2205309"/>
            <a:ext cx="1393963" cy="531063"/>
          </a:xfrm>
        </p:spPr>
        <p:txBody>
          <a:bodyPr>
            <a:normAutofit/>
          </a:bodyPr>
          <a:lstStyle/>
          <a:p>
            <a:pPr marL="0" indent="0" algn="ctr">
              <a:buNone/>
            </a:pPr>
            <a:r>
              <a:rPr lang="en-US" b="1">
                <a:solidFill>
                  <a:srgbClr val="FFFF00"/>
                </a:solidFill>
                <a:latin typeface="Times New Roman" panose="02020603050405020304" pitchFamily="18" charset="0"/>
                <a:cs typeface="Times New Roman" panose="02020603050405020304" pitchFamily="18" charset="0"/>
              </a:rPr>
              <a:t>(Tiết 4)</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Google Shape;54;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20520790">
            <a:off x="8697815" y="4126106"/>
            <a:ext cx="1488402" cy="1488402"/>
          </a:xfrm>
          <a:prstGeom prst="rect">
            <a:avLst/>
          </a:prstGeom>
        </p:spPr>
      </p:pic>
    </p:spTree>
    <p:extLst>
      <p:ext uri="{BB962C8B-B14F-4D97-AF65-F5344CB8AC3E}">
        <p14:creationId xmlns:p14="http://schemas.microsoft.com/office/powerpoint/2010/main" val="3696891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92766" y="9602"/>
            <a:ext cx="3509230" cy="523220"/>
          </a:xfrm>
          <a:prstGeom prst="rect">
            <a:avLst/>
          </a:prstGeom>
        </p:spPr>
        <p:txBody>
          <a:bodyPr wrap="none">
            <a:spAutoFit/>
          </a:bodyPr>
          <a:lstStyle/>
          <a:p>
            <a:r>
              <a:rPr lang="en-US" sz="2800" b="1">
                <a:solidFill>
                  <a:srgbClr val="FFFF00"/>
                </a:solidFill>
                <a:latin typeface="Times New Roman" pitchFamily="18" charset="0"/>
                <a:cs typeface="Times New Roman" pitchFamily="18" charset="0"/>
              </a:rPr>
              <a:t>Bài 1</a:t>
            </a:r>
            <a:r>
              <a:rPr lang="en-US" sz="2800">
                <a:solidFill>
                  <a:srgbClr val="FFFF00"/>
                </a:solidFill>
                <a:latin typeface="Times New Roman" pitchFamily="18" charset="0"/>
                <a:cs typeface="Times New Roman" pitchFamily="18" charset="0"/>
              </a:rPr>
              <a:t>: </a:t>
            </a:r>
            <a:r>
              <a:rPr lang="vi-VN" sz="2800">
                <a:solidFill>
                  <a:srgbClr val="FFFF00"/>
                </a:solidFill>
                <a:latin typeface="Times New Roman" pitchFamily="18" charset="0"/>
                <a:cs typeface="Times New Roman" pitchFamily="18" charset="0"/>
              </a:rPr>
              <a:t>Ví dụ 9</a:t>
            </a:r>
            <a:r>
              <a:rPr lang="en-US" sz="2800">
                <a:solidFill>
                  <a:srgbClr val="FFFF00"/>
                </a:solidFill>
                <a:latin typeface="Times New Roman" pitchFamily="18" charset="0"/>
                <a:cs typeface="Times New Roman" pitchFamily="18" charset="0"/>
              </a:rPr>
              <a:t>/SGK/32</a:t>
            </a:r>
          </a:p>
        </p:txBody>
      </p:sp>
      <p:sp>
        <p:nvSpPr>
          <p:cNvPr id="52" name="Rectangle 51"/>
          <p:cNvSpPr/>
          <p:nvPr/>
        </p:nvSpPr>
        <p:spPr>
          <a:xfrm>
            <a:off x="92766" y="354108"/>
            <a:ext cx="11741427" cy="2677656"/>
          </a:xfrm>
          <a:prstGeom prst="rect">
            <a:avLst/>
          </a:prstGeom>
        </p:spPr>
        <p:txBody>
          <a:bodyPr wrap="square">
            <a:spAutoFit/>
          </a:bodyPr>
          <a:lstStyle/>
          <a:p>
            <a:r>
              <a:rPr lang="vi-VN" sz="2800">
                <a:solidFill>
                  <a:srgbClr val="FFFF00"/>
                </a:solidFill>
                <a:latin typeface="Times New Roman" pitchFamily="18" charset="0"/>
                <a:cs typeface="Times New Roman" pitchFamily="18" charset="0"/>
              </a:rPr>
              <a:t>Tóm tắt:</a:t>
            </a:r>
            <a:endParaRPr lang="en-US" sz="2800">
              <a:solidFill>
                <a:srgbClr val="FFFF00"/>
              </a:solidFill>
              <a:latin typeface="Times New Roman" pitchFamily="18" charset="0"/>
              <a:cs typeface="Times New Roman" pitchFamily="18" charset="0"/>
            </a:endParaRPr>
          </a:p>
          <a:p>
            <a:r>
              <a:rPr lang="vi-VN" sz="2800">
                <a:solidFill>
                  <a:schemeClr val="bg1"/>
                </a:solidFill>
                <a:latin typeface="Times New Roman" pitchFamily="18" charset="0"/>
                <a:cs typeface="Times New Roman" pitchFamily="18" charset="0"/>
              </a:rPr>
              <a:t>Thời gian xuôi dòng:</a:t>
            </a:r>
            <a:r>
              <a:rPr lang="en-US" sz="2800">
                <a:solidFill>
                  <a:schemeClr val="bg1"/>
                </a:solidFill>
                <a:latin typeface="Times New Roman" pitchFamily="18" charset="0"/>
                <a:cs typeface="Times New Roman" pitchFamily="18" charset="0"/>
              </a:rPr>
              <a:t> 2,5</a:t>
            </a:r>
            <a:r>
              <a:rPr lang="vi-VN" sz="2800">
                <a:solidFill>
                  <a:schemeClr val="bg1"/>
                </a:solidFill>
                <a:latin typeface="Times New Roman" pitchFamily="18" charset="0"/>
                <a:cs typeface="Times New Roman" pitchFamily="18" charset="0"/>
              </a:rPr>
              <a:t> giờ</a:t>
            </a:r>
            <a:endParaRPr lang="en-US" sz="2800">
              <a:solidFill>
                <a:schemeClr val="bg1"/>
              </a:solidFill>
              <a:latin typeface="Times New Roman" pitchFamily="18" charset="0"/>
              <a:cs typeface="Times New Roman" pitchFamily="18" charset="0"/>
            </a:endParaRPr>
          </a:p>
          <a:p>
            <a:r>
              <a:rPr lang="vi-VN" sz="2800">
                <a:solidFill>
                  <a:schemeClr val="bg1"/>
                </a:solidFill>
                <a:latin typeface="Times New Roman" pitchFamily="18" charset="0"/>
                <a:cs typeface="Times New Roman" pitchFamily="18" charset="0"/>
              </a:rPr>
              <a:t>Tốc độ của ca nô khi nước yên lặng không quá </a:t>
            </a:r>
            <a:r>
              <a:rPr lang="en-US" sz="2800">
                <a:solidFill>
                  <a:schemeClr val="bg1"/>
                </a:solidFill>
                <a:latin typeface="Times New Roman" pitchFamily="18" charset="0"/>
                <a:cs typeface="Times New Roman" pitchFamily="18" charset="0"/>
              </a:rPr>
              <a:t>40 km/h</a:t>
            </a:r>
          </a:p>
          <a:p>
            <a:r>
              <a:rPr lang="vi-VN" sz="2800">
                <a:solidFill>
                  <a:schemeClr val="bg1"/>
                </a:solidFill>
                <a:latin typeface="Times New Roman" pitchFamily="18" charset="0"/>
                <a:cs typeface="Times New Roman" pitchFamily="18" charset="0"/>
              </a:rPr>
              <a:t>Tốc độ của dòng nước: </a:t>
            </a:r>
            <a:r>
              <a:rPr lang="en-US" sz="2800">
                <a:solidFill>
                  <a:schemeClr val="bg1"/>
                </a:solidFill>
                <a:latin typeface="Times New Roman" pitchFamily="18" charset="0"/>
                <a:cs typeface="Times New Roman" pitchFamily="18" charset="0"/>
              </a:rPr>
              <a:t>6km/h</a:t>
            </a:r>
          </a:p>
          <a:p>
            <a:r>
              <a:rPr lang="vi-VN" sz="2800">
                <a:solidFill>
                  <a:schemeClr val="bg1"/>
                </a:solidFill>
                <a:latin typeface="Times New Roman" pitchFamily="18" charset="0"/>
                <a:cs typeface="Times New Roman" pitchFamily="18" charset="0"/>
              </a:rPr>
              <a:t>Chứng minh: Quãng đường ca nô đi được trong </a:t>
            </a:r>
            <a:r>
              <a:rPr lang="en-US" sz="2800">
                <a:solidFill>
                  <a:schemeClr val="bg1"/>
                </a:solidFill>
                <a:latin typeface="Times New Roman" pitchFamily="18" charset="0"/>
                <a:cs typeface="Times New Roman" pitchFamily="18" charset="0"/>
              </a:rPr>
              <a:t>2,5 </a:t>
            </a:r>
            <a:r>
              <a:rPr lang="vi-VN" sz="2800">
                <a:solidFill>
                  <a:schemeClr val="bg1"/>
                </a:solidFill>
                <a:latin typeface="Times New Roman" pitchFamily="18" charset="0"/>
                <a:cs typeface="Times New Roman" pitchFamily="18" charset="0"/>
              </a:rPr>
              <a:t>giờ không vượt quá </a:t>
            </a:r>
            <a:r>
              <a:rPr lang="en-US" sz="2800">
                <a:solidFill>
                  <a:schemeClr val="bg1"/>
                </a:solidFill>
                <a:latin typeface="Times New Roman" pitchFamily="18" charset="0"/>
                <a:cs typeface="Times New Roman" pitchFamily="18" charset="0"/>
              </a:rPr>
              <a:t>115km</a:t>
            </a:r>
          </a:p>
          <a:p>
            <a:pPr algn="ctr"/>
            <a:r>
              <a:rPr lang="en-US" sz="2800">
                <a:solidFill>
                  <a:srgbClr val="FFFF00"/>
                </a:solidFill>
                <a:latin typeface="Times New Roman" pitchFamily="18" charset="0"/>
                <a:cs typeface="Times New Roman" pitchFamily="18" charset="0"/>
              </a:rPr>
              <a:t>Giải:</a:t>
            </a:r>
          </a:p>
        </p:txBody>
      </p:sp>
      <mc:AlternateContent xmlns:mc="http://schemas.openxmlformats.org/markup-compatibility/2006" xmlns:a14="http://schemas.microsoft.com/office/drawing/2010/main">
        <mc:Choice Requires="a14">
          <p:sp>
            <p:nvSpPr>
              <p:cNvPr id="2" name="Rectangle 1"/>
              <p:cNvSpPr/>
              <p:nvPr/>
            </p:nvSpPr>
            <p:spPr>
              <a:xfrm>
                <a:off x="270455" y="2838144"/>
                <a:ext cx="11537979" cy="3970318"/>
              </a:xfrm>
              <a:prstGeom prst="rect">
                <a:avLst/>
              </a:prstGeom>
            </p:spPr>
            <p:txBody>
              <a:bodyPr wrap="square">
                <a:spAutoFit/>
              </a:bodyPr>
              <a:lstStyle/>
              <a:p>
                <a:r>
                  <a:rPr lang="en-US" sz="2800" dirty="0">
                    <a:solidFill>
                      <a:schemeClr val="bg1"/>
                    </a:solidFill>
                    <a:latin typeface="Times New Roman" pitchFamily="18" charset="0"/>
                    <a:cs typeface="Times New Roman" pitchFamily="18" charset="0"/>
                  </a:rPr>
                  <a:t>Gọi </a:t>
                </a:r>
                <a:r>
                  <a:rPr lang="en-US" sz="2800" dirty="0" err="1">
                    <a:solidFill>
                      <a:schemeClr val="bg1"/>
                    </a:solidFill>
                    <a:latin typeface="Times New Roman" pitchFamily="18" charset="0"/>
                    <a:cs typeface="Times New Roman" pitchFamily="18" charset="0"/>
                  </a:rPr>
                  <a:t>tốc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độ</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ca </a:t>
                </a:r>
                <a:r>
                  <a:rPr lang="en-US" sz="2800" dirty="0" err="1">
                    <a:solidFill>
                      <a:schemeClr val="bg1"/>
                    </a:solidFill>
                    <a:latin typeface="Times New Roman" pitchFamily="18" charset="0"/>
                    <a:cs typeface="Times New Roman" pitchFamily="18" charset="0"/>
                  </a:rPr>
                  <a:t>nô</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nước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yên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lặng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a:t>
                </a:r>
                <a:r>
                  <a:rPr lang="en-US" sz="2800" i="1" dirty="0">
                    <a:solidFill>
                      <a:schemeClr val="bg1"/>
                    </a:solidFill>
                    <a:latin typeface="Times New Roman" pitchFamily="18" charset="0"/>
                    <a:cs typeface="Times New Roman" pitchFamily="18" charset="0"/>
                  </a:rPr>
                  <a:t>x</a:t>
                </a:r>
                <a:r>
                  <a:rPr lang="en-US" sz="2800" dirty="0">
                    <a:solidFill>
                      <a:schemeClr val="bg1"/>
                    </a:solidFill>
                    <a:latin typeface="Times New Roman" pitchFamily="18" charset="0"/>
                    <a:cs typeface="Times New Roman" pitchFamily="18" charset="0"/>
                  </a:rPr>
                  <a:t> (km/h) ( </a:t>
                </a:r>
                <a:r>
                  <a:rPr lang="en-US" sz="2800" i="1" dirty="0">
                    <a:solidFill>
                      <a:schemeClr val="bg1"/>
                    </a:solidFill>
                    <a:latin typeface="Times New Roman" pitchFamily="18" charset="0"/>
                    <a:cs typeface="Times New Roman" pitchFamily="18" charset="0"/>
                  </a:rPr>
                  <a:t>x</a:t>
                </a:r>
                <a:r>
                  <a:rPr lang="en-US" sz="2800" dirty="0">
                    <a:solidFill>
                      <a:schemeClr val="bg1"/>
                    </a:solidFill>
                    <a:latin typeface="Times New Roman" pitchFamily="18" charset="0"/>
                    <a:cs typeface="Times New Roman" pitchFamily="18" charset="0"/>
                  </a:rPr>
                  <a:t> &gt; 6 ) .</a:t>
                </a:r>
              </a:p>
              <a:p>
                <a:r>
                  <a:rPr lang="en-US" sz="2800" dirty="0" err="1">
                    <a:solidFill>
                      <a:schemeClr val="bg1"/>
                    </a:solidFill>
                    <a:latin typeface="Times New Roman" pitchFamily="18" charset="0"/>
                    <a:cs typeface="Times New Roman" pitchFamily="18" charset="0"/>
                  </a:rPr>
                  <a:t>Tốc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độ</a:t>
                </a:r>
                <a:r>
                  <a:rPr lang="en-US" sz="2800" dirty="0">
                    <a:solidFill>
                      <a:schemeClr val="bg1"/>
                    </a:solidFill>
                    <a:latin typeface="Times New Roman" pitchFamily="18" charset="0"/>
                    <a:cs typeface="Times New Roman" pitchFamily="18" charset="0"/>
                  </a:rPr>
                  <a:t> ca </a:t>
                </a:r>
                <a:r>
                  <a:rPr lang="en-US" sz="2800" dirty="0" err="1">
                    <a:solidFill>
                      <a:schemeClr val="bg1"/>
                    </a:solidFill>
                    <a:latin typeface="Times New Roman" pitchFamily="18" charset="0"/>
                    <a:cs typeface="Times New Roman" pitchFamily="18" charset="0"/>
                  </a:rPr>
                  <a:t>nô</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xuôi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dòng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a:t>
                </a:r>
                <a:r>
                  <a:rPr lang="en-US" sz="2800" i="1" dirty="0">
                    <a:solidFill>
                      <a:schemeClr val="bg1"/>
                    </a:solidFill>
                    <a:latin typeface="Times New Roman" pitchFamily="18" charset="0"/>
                    <a:cs typeface="Times New Roman" pitchFamily="18" charset="0"/>
                  </a:rPr>
                  <a:t>x</a:t>
                </a:r>
                <a:r>
                  <a:rPr lang="en-US" sz="2800" dirty="0">
                    <a:solidFill>
                      <a:schemeClr val="bg1"/>
                    </a:solidFill>
                    <a:latin typeface="Times New Roman" pitchFamily="18" charset="0"/>
                    <a:cs typeface="Times New Roman" pitchFamily="18" charset="0"/>
                  </a:rPr>
                  <a:t> + 6 (km/h).</a:t>
                </a:r>
              </a:p>
              <a:p>
                <a:r>
                  <a:rPr lang="en-US" sz="2800" dirty="0">
                    <a:solidFill>
                      <a:schemeClr val="bg1"/>
                    </a:solidFill>
                    <a:latin typeface="Times New Roman" pitchFamily="18" charset="0"/>
                    <a:cs typeface="Times New Roman" pitchFamily="18" charset="0"/>
                  </a:rPr>
                  <a:t>Ta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14:m>
                  <m:oMath xmlns:m="http://schemas.openxmlformats.org/officeDocument/2006/math">
                    <m:r>
                      <m:rPr>
                        <m:nor/>
                      </m:rPr>
                      <a:rPr lang="en-US" sz="2800" i="1">
                        <a:solidFill>
                          <a:schemeClr val="bg1"/>
                        </a:solidFill>
                        <a:latin typeface="Times New Roman" pitchFamily="18" charset="0"/>
                        <a:cs typeface="Times New Roman" pitchFamily="18" charset="0"/>
                      </a:rPr>
                      <m:t>x</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40</m:t>
                    </m:r>
                  </m:oMath>
                </a14:m>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nên</a:t>
                </a:r>
                <a:r>
                  <a:rPr lang="en-US" sz="2800" dirty="0">
                    <a:solidFill>
                      <a:schemeClr val="bg1"/>
                    </a:solidFill>
                    <a:latin typeface="Times New Roman" pitchFamily="18" charset="0"/>
                    <a:cs typeface="Times New Roman" pitchFamily="18" charset="0"/>
                  </a:rPr>
                  <a:t> </a:t>
                </a:r>
                <a14:m>
                  <m:oMath xmlns:m="http://schemas.openxmlformats.org/officeDocument/2006/math">
                    <m:r>
                      <m:rPr>
                        <m:nor/>
                      </m:rPr>
                      <a:rPr lang="en-US" sz="2800" i="1">
                        <a:solidFill>
                          <a:schemeClr val="bg1"/>
                        </a:solidFill>
                        <a:latin typeface="Times New Roman" pitchFamily="18" charset="0"/>
                        <a:cs typeface="Times New Roman" pitchFamily="18" charset="0"/>
                      </a:rPr>
                      <m:t>x</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6</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40</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6</m:t>
                    </m:r>
                  </m:oMath>
                </a14:m>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tức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a:t>
                </a:r>
                <a14:m>
                  <m:oMath xmlns:m="http://schemas.openxmlformats.org/officeDocument/2006/math">
                    <m:r>
                      <m:rPr>
                        <m:nor/>
                      </m:rPr>
                      <a:rPr lang="en-US" sz="2800" i="1">
                        <a:solidFill>
                          <a:schemeClr val="bg1"/>
                        </a:solidFill>
                        <a:latin typeface="Times New Roman" pitchFamily="18" charset="0"/>
                        <a:cs typeface="Times New Roman" pitchFamily="18" charset="0"/>
                      </a:rPr>
                      <m:t>x</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6</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46.</m:t>
                    </m:r>
                  </m:oMath>
                </a14:m>
                <a:r>
                  <a:rPr lang="en-US" sz="2800" dirty="0">
                    <a:solidFill>
                      <a:schemeClr val="bg1"/>
                    </a:solidFill>
                    <a:latin typeface="Times New Roman" pitchFamily="18" charset="0"/>
                    <a:cs typeface="Times New Roman" pitchFamily="18" charset="0"/>
                  </a:rPr>
                  <a:t> </a:t>
                </a:r>
              </a:p>
              <a:p>
                <a:r>
                  <a:rPr lang="en-US" sz="2800" dirty="0" err="1">
                    <a:solidFill>
                      <a:schemeClr val="bg1"/>
                    </a:solidFill>
                    <a:latin typeface="Times New Roman" pitchFamily="18" charset="0"/>
                    <a:cs typeface="Times New Roman" pitchFamily="18" charset="0"/>
                  </a:rPr>
                  <a:t>Gọi</a:t>
                </a:r>
                <a:r>
                  <a:rPr lang="en-US" sz="2800" dirty="0">
                    <a:solidFill>
                      <a:schemeClr val="bg1"/>
                    </a:solidFill>
                    <a:latin typeface="Times New Roman" pitchFamily="18" charset="0"/>
                    <a:cs typeface="Times New Roman" pitchFamily="18" charset="0"/>
                  </a:rPr>
                  <a:t> </a:t>
                </a:r>
                <a:r>
                  <a:rPr lang="en-US" sz="2800" i="1" dirty="0">
                    <a:solidFill>
                      <a:schemeClr val="bg1"/>
                    </a:solidFill>
                    <a:latin typeface="Times New Roman" pitchFamily="18" charset="0"/>
                    <a:cs typeface="Times New Roman" pitchFamily="18" charset="0"/>
                  </a:rPr>
                  <a:t>s</a:t>
                </a:r>
                <a:r>
                  <a:rPr lang="en-US" sz="2800" dirty="0">
                    <a:solidFill>
                      <a:schemeClr val="bg1"/>
                    </a:solidFill>
                    <a:latin typeface="Times New Roman" pitchFamily="18" charset="0"/>
                    <a:cs typeface="Times New Roman" pitchFamily="18" charset="0"/>
                  </a:rPr>
                  <a:t> (km)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đường</a:t>
                </a:r>
                <a:r>
                  <a:rPr lang="en-US" sz="2800" dirty="0">
                    <a:solidFill>
                      <a:schemeClr val="bg1"/>
                    </a:solidFill>
                    <a:latin typeface="Times New Roman" pitchFamily="18" charset="0"/>
                    <a:cs typeface="Times New Roman" pitchFamily="18" charset="0"/>
                  </a:rPr>
                  <a:t> ca </a:t>
                </a:r>
                <a:r>
                  <a:rPr lang="en-US" sz="2800" dirty="0" err="1">
                    <a:solidFill>
                      <a:schemeClr val="bg1"/>
                    </a:solidFill>
                    <a:latin typeface="Times New Roman" pitchFamily="18" charset="0"/>
                    <a:cs typeface="Times New Roman" pitchFamily="18" charset="0"/>
                  </a:rPr>
                  <a:t>nô</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được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a:t>
                </a:r>
                <a14:m>
                  <m:oMath xmlns:m="http://schemas.openxmlformats.org/officeDocument/2006/math">
                    <m:r>
                      <a:rPr lang="en-US" sz="2800">
                        <a:solidFill>
                          <a:schemeClr val="bg1"/>
                        </a:solidFill>
                        <a:latin typeface="Cambria Math"/>
                      </a:rPr>
                      <m:t>2</m:t>
                    </m:r>
                    <m:r>
                      <a:rPr lang="en-US" sz="2800" b="0" i="0" smtClean="0">
                        <a:solidFill>
                          <a:schemeClr val="bg1"/>
                        </a:solidFill>
                        <a:latin typeface="Cambria Math" panose="02040503050406030204" pitchFamily="18" charset="0"/>
                      </a:rPr>
                      <m:t> </m:t>
                    </m:r>
                  </m:oMath>
                </a14:m>
                <a:r>
                  <a:rPr lang="en-US" sz="2800" dirty="0" err="1">
                    <a:solidFill>
                      <a:schemeClr val="bg1"/>
                    </a:solidFill>
                    <a:latin typeface="Times New Roman" pitchFamily="18" charset="0"/>
                    <a:cs typeface="Times New Roman" pitchFamily="18" charset="0"/>
                  </a:rPr>
                  <a:t>giờ</a:t>
                </a:r>
                <a:r>
                  <a:rPr lang="en-US" sz="2800" dirty="0">
                    <a:solidFill>
                      <a:schemeClr val="bg1"/>
                    </a:solidFill>
                    <a:latin typeface="Times New Roman" pitchFamily="18" charset="0"/>
                    <a:cs typeface="Times New Roman" pitchFamily="18" charset="0"/>
                  </a:rPr>
                  <a:t> </a:t>
                </a:r>
                <a14:m>
                  <m:oMath xmlns:m="http://schemas.openxmlformats.org/officeDocument/2006/math">
                    <m:r>
                      <a:rPr lang="en-US" sz="2800">
                        <a:solidFill>
                          <a:schemeClr val="bg1"/>
                        </a:solidFill>
                        <a:latin typeface="Cambria Math"/>
                      </a:rPr>
                      <m:t>30</m:t>
                    </m:r>
                  </m:oMath>
                </a14:m>
                <a:r>
                  <a:rPr lang="en-US" sz="2800" dirty="0">
                    <a:solidFill>
                      <a:schemeClr val="bg1"/>
                    </a:solidFill>
                    <a:latin typeface="Times New Roman" pitchFamily="18" charset="0"/>
                    <a:cs typeface="Times New Roman" pitchFamily="18" charset="0"/>
                  </a:rPr>
                  <a:t> phút </a:t>
                </a:r>
                <a14:m>
                  <m:oMath xmlns:m="http://schemas.openxmlformats.org/officeDocument/2006/math">
                    <m:r>
                      <a:rPr lang="en-US" sz="2800" i="1">
                        <a:solidFill>
                          <a:schemeClr val="bg1"/>
                        </a:solidFill>
                        <a:latin typeface="Cambria Math"/>
                      </a:rPr>
                      <m:t>=</m:t>
                    </m:r>
                    <m:r>
                      <a:rPr lang="en-US" sz="2800">
                        <a:solidFill>
                          <a:schemeClr val="bg1"/>
                        </a:solidFill>
                        <a:latin typeface="Cambria Math"/>
                      </a:rPr>
                      <m:t>2,5</m:t>
                    </m:r>
                  </m:oMath>
                </a14:m>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giờ</a:t>
                </a:r>
                <a:r>
                  <a:rPr lang="en-US" sz="2800" dirty="0">
                    <a:solidFill>
                      <a:schemeClr val="bg1"/>
                    </a:solidFill>
                    <a:latin typeface="Times New Roman" pitchFamily="18" charset="0"/>
                    <a:cs typeface="Times New Roman" pitchFamily="18" charset="0"/>
                  </a:rPr>
                  <a:t>.</a:t>
                </a:r>
              </a:p>
              <a:p>
                <a:r>
                  <a:rPr lang="en-US" sz="2800" dirty="0">
                    <a:solidFill>
                      <a:schemeClr val="bg1"/>
                    </a:solidFill>
                    <a:latin typeface="Times New Roman" pitchFamily="18" charset="0"/>
                    <a:cs typeface="Times New Roman" pitchFamily="18" charset="0"/>
                  </a:rPr>
                  <a:t>Ta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s = 2,5. ( </a:t>
                </a:r>
                <a:r>
                  <a:rPr lang="en-US" sz="2800" i="1" dirty="0">
                    <a:solidFill>
                      <a:schemeClr val="bg1"/>
                    </a:solidFill>
                    <a:latin typeface="Times New Roman" pitchFamily="18" charset="0"/>
                    <a:cs typeface="Times New Roman" pitchFamily="18" charset="0"/>
                  </a:rPr>
                  <a:t>x</a:t>
                </a:r>
                <a:r>
                  <a:rPr lang="en-US" sz="2800" dirty="0">
                    <a:solidFill>
                      <a:schemeClr val="bg1"/>
                    </a:solidFill>
                    <a:latin typeface="Times New Roman" pitchFamily="18" charset="0"/>
                    <a:cs typeface="Times New Roman" pitchFamily="18" charset="0"/>
                  </a:rPr>
                  <a:t> + 6 ) ( km ).</a:t>
                </a:r>
              </a:p>
              <a:p>
                <a14:m>
                  <m:oMath xmlns:m="http://schemas.openxmlformats.org/officeDocument/2006/math">
                    <m:r>
                      <a:rPr lang="en-US" sz="2800" i="1" smtClean="0">
                        <a:solidFill>
                          <a:schemeClr val="bg1"/>
                        </a:solidFill>
                        <a:latin typeface="Cambria Math"/>
                      </a:rPr>
                      <m:t> </m:t>
                    </m:r>
                  </m:oMath>
                </a14:m>
                <a:r>
                  <a:rPr lang="en-US" sz="2800" dirty="0">
                    <a:solidFill>
                      <a:schemeClr val="bg1"/>
                    </a:solidFill>
                    <a:latin typeface="Times New Roman" pitchFamily="18" charset="0"/>
                    <a:cs typeface="Times New Roman" pitchFamily="18" charset="0"/>
                  </a:rPr>
                  <a:t>Do  </a:t>
                </a:r>
                <a14:m>
                  <m:oMath xmlns:m="http://schemas.openxmlformats.org/officeDocument/2006/math">
                    <m:r>
                      <m:rPr>
                        <m:nor/>
                      </m:rPr>
                      <a:rPr lang="en-US" sz="2800" i="1">
                        <a:solidFill>
                          <a:schemeClr val="bg1"/>
                        </a:solidFill>
                        <a:latin typeface="Times New Roman" pitchFamily="18" charset="0"/>
                        <a:cs typeface="Times New Roman" pitchFamily="18" charset="0"/>
                      </a:rPr>
                      <m:t>x</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6</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46</m:t>
                    </m:r>
                  </m:oMath>
                </a14:m>
                <a:endParaRPr lang="en-US" sz="2800" dirty="0">
                  <a:solidFill>
                    <a:schemeClr val="bg1"/>
                  </a:solidFill>
                  <a:latin typeface="Times New Roman" pitchFamily="18" charset="0"/>
                  <a:cs typeface="Times New Roman" pitchFamily="18" charset="0"/>
                </a:endParaRPr>
              </a:p>
              <a:p>
                <a:r>
                  <a:rPr lang="en-US" sz="2800" dirty="0" err="1">
                    <a:solidFill>
                      <a:schemeClr val="bg1"/>
                    </a:solidFill>
                    <a:latin typeface="Times New Roman" pitchFamily="18" charset="0"/>
                    <a:cs typeface="Times New Roman" pitchFamily="18" charset="0"/>
                  </a:rPr>
                  <a:t>nên</a:t>
                </a:r>
                <a:r>
                  <a:rPr lang="en-US" sz="2800" dirty="0">
                    <a:solidFill>
                      <a:schemeClr val="bg1"/>
                    </a:solidFill>
                    <a:latin typeface="Times New Roman" pitchFamily="18" charset="0"/>
                    <a:cs typeface="Times New Roman" pitchFamily="18" charset="0"/>
                  </a:rPr>
                  <a:t> </a:t>
                </a:r>
                <a14:m>
                  <m:oMath xmlns:m="http://schemas.openxmlformats.org/officeDocument/2006/math">
                    <m:r>
                      <m:rPr>
                        <m:nor/>
                      </m:rPr>
                      <a:rPr lang="en-US" sz="2800" i="0">
                        <a:solidFill>
                          <a:schemeClr val="bg1"/>
                        </a:solidFill>
                        <a:latin typeface="Times New Roman" pitchFamily="18" charset="0"/>
                        <a:cs typeface="Times New Roman" pitchFamily="18" charset="0"/>
                      </a:rPr>
                      <m:t>2,5</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d>
                      <m:dPr>
                        <m:ctrlPr>
                          <a:rPr lang="en-US" sz="2800" i="1">
                            <a:solidFill>
                              <a:schemeClr val="bg1"/>
                            </a:solidFill>
                            <a:latin typeface="Cambria Math"/>
                          </a:rPr>
                        </m:ctrlPr>
                      </m:dPr>
                      <m:e>
                        <m:r>
                          <a:rPr lang="en-US" sz="2800" b="0" i="1" smtClean="0">
                            <a:solidFill>
                              <a:schemeClr val="bg1"/>
                            </a:solidFill>
                            <a:latin typeface="Cambria Math"/>
                          </a:rPr>
                          <m:t> </m:t>
                        </m:r>
                        <m:r>
                          <m:rPr>
                            <m:nor/>
                          </m:rPr>
                          <a:rPr lang="en-US" sz="2800" i="1">
                            <a:solidFill>
                              <a:schemeClr val="bg1"/>
                            </a:solidFill>
                            <a:latin typeface="Times New Roman" pitchFamily="18" charset="0"/>
                            <a:cs typeface="Times New Roman" pitchFamily="18" charset="0"/>
                          </a:rPr>
                          <m:t>x</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6</m:t>
                        </m:r>
                      </m:e>
                    </m:d>
                    <m:r>
                      <m:rPr>
                        <m:nor/>
                      </m:rPr>
                      <a:rPr lang="en-US" sz="2800" b="0" i="0" smtClean="0">
                        <a:solidFill>
                          <a:schemeClr val="bg1"/>
                        </a:solidFill>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2,5</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46</m:t>
                    </m:r>
                  </m:oMath>
                </a14:m>
                <a:r>
                  <a:rPr lang="en-US" sz="2800" dirty="0">
                    <a:solidFill>
                      <a:schemeClr val="bg1"/>
                    </a:solidFill>
                    <a:latin typeface="Times New Roman" pitchFamily="18" charset="0"/>
                    <a:cs typeface="Times New Roman" pitchFamily="18" charset="0"/>
                  </a:rPr>
                  <a:t> </a:t>
                </a:r>
              </a:p>
              <a:p>
                <a:r>
                  <a:rPr lang="en-US" sz="2800" dirty="0">
                    <a:solidFill>
                      <a:schemeClr val="bg1"/>
                    </a:solidFill>
                    <a:latin typeface="Times New Roman" pitchFamily="18" charset="0"/>
                    <a:cs typeface="Times New Roman" pitchFamily="18" charset="0"/>
                  </a:rPr>
                  <a:t>hay </a:t>
                </a:r>
                <a14:m>
                  <m:oMath xmlns:m="http://schemas.openxmlformats.org/officeDocument/2006/math">
                    <m:r>
                      <m:rPr>
                        <m:nor/>
                      </m:rPr>
                      <a:rPr lang="en-US" sz="2800" i="0">
                        <a:solidFill>
                          <a:schemeClr val="bg1"/>
                        </a:solidFill>
                        <a:latin typeface="Times New Roman" pitchFamily="18" charset="0"/>
                        <a:cs typeface="Times New Roman" pitchFamily="18" charset="0"/>
                      </a:rPr>
                      <m:t>s</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115</m:t>
                    </m:r>
                  </m:oMath>
                </a14:m>
                <a:r>
                  <a:rPr lang="en-US" sz="2800" dirty="0">
                    <a:solidFill>
                      <a:schemeClr val="bg1"/>
                    </a:solidFill>
                    <a:latin typeface="Times New Roman" pitchFamily="18" charset="0"/>
                    <a:cs typeface="Times New Roman" pitchFamily="18" charset="0"/>
                  </a:rPr>
                  <a:t>.</a:t>
                </a:r>
              </a:p>
              <a:p>
                <a:r>
                  <a:rPr lang="en-US" sz="2800" dirty="0" err="1">
                    <a:solidFill>
                      <a:schemeClr val="bg1"/>
                    </a:solidFill>
                    <a:latin typeface="Times New Roman" pitchFamily="18" charset="0"/>
                    <a:cs typeface="Times New Roman" pitchFamily="18" charset="0"/>
                  </a:rPr>
                  <a:t>Vậy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đường</a:t>
                </a:r>
                <a:r>
                  <a:rPr lang="en-US" sz="2800" dirty="0">
                    <a:solidFill>
                      <a:schemeClr val="bg1"/>
                    </a:solidFill>
                    <a:latin typeface="Times New Roman" pitchFamily="18" charset="0"/>
                    <a:cs typeface="Times New Roman" pitchFamily="18" charset="0"/>
                  </a:rPr>
                  <a:t> ca </a:t>
                </a:r>
                <a:r>
                  <a:rPr lang="en-US" sz="2800" dirty="0" err="1">
                    <a:solidFill>
                      <a:schemeClr val="bg1"/>
                    </a:solidFill>
                    <a:latin typeface="Times New Roman" pitchFamily="18" charset="0"/>
                    <a:cs typeface="Times New Roman" pitchFamily="18" charset="0"/>
                  </a:rPr>
                  <a:t>nô</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được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a:t>
                </a:r>
                <a14:m>
                  <m:oMath xmlns:m="http://schemas.openxmlformats.org/officeDocument/2006/math">
                    <m:r>
                      <a:rPr lang="en-US" sz="2800">
                        <a:solidFill>
                          <a:schemeClr val="bg1"/>
                        </a:solidFill>
                        <a:latin typeface="Cambria Math"/>
                      </a:rPr>
                      <m:t>2</m:t>
                    </m:r>
                  </m:oMath>
                </a14:m>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giờ</a:t>
                </a:r>
                <a:r>
                  <a:rPr lang="en-US" sz="2800" dirty="0">
                    <a:solidFill>
                      <a:schemeClr val="bg1"/>
                    </a:solidFill>
                    <a:latin typeface="Times New Roman" pitchFamily="18" charset="0"/>
                    <a:cs typeface="Times New Roman" pitchFamily="18" charset="0"/>
                  </a:rPr>
                  <a:t> </a:t>
                </a:r>
                <a14:m>
                  <m:oMath xmlns:m="http://schemas.openxmlformats.org/officeDocument/2006/math">
                    <m:r>
                      <a:rPr lang="en-US" sz="2800">
                        <a:solidFill>
                          <a:schemeClr val="bg1"/>
                        </a:solidFill>
                        <a:latin typeface="Cambria Math"/>
                      </a:rPr>
                      <m:t>30</m:t>
                    </m:r>
                  </m:oMath>
                </a14:m>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phút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vượt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quá</a:t>
                </a:r>
                <a:r>
                  <a:rPr lang="en-US" sz="2800" dirty="0">
                    <a:solidFill>
                      <a:schemeClr val="bg1"/>
                    </a:solidFill>
                    <a:latin typeface="Times New Roman" pitchFamily="18" charset="0"/>
                    <a:cs typeface="Times New Roman" pitchFamily="18" charset="0"/>
                  </a:rPr>
                  <a:t> </a:t>
                </a:r>
                <a14:m>
                  <m:oMath xmlns:m="http://schemas.openxmlformats.org/officeDocument/2006/math">
                    <m:r>
                      <a:rPr lang="en-US" sz="2800">
                        <a:solidFill>
                          <a:schemeClr val="bg1"/>
                        </a:solidFill>
                        <a:latin typeface="Cambria Math"/>
                      </a:rPr>
                      <m:t>115</m:t>
                    </m:r>
                  </m:oMath>
                </a14:m>
                <a:r>
                  <a:rPr lang="en-US" sz="2800" dirty="0">
                    <a:solidFill>
                      <a:schemeClr val="bg1"/>
                    </a:solidFill>
                    <a:latin typeface="Times New Roman" pitchFamily="18" charset="0"/>
                    <a:cs typeface="Times New Roman" pitchFamily="18" charset="0"/>
                  </a:rPr>
                  <a:t> km. </a:t>
                </a:r>
              </a:p>
            </p:txBody>
          </p:sp>
        </mc:Choice>
        <mc:Fallback xmlns="">
          <p:sp>
            <p:nvSpPr>
              <p:cNvPr id="2" name="Rectangle 1"/>
              <p:cNvSpPr>
                <a:spLocks noRot="1" noChangeAspect="1" noMove="1" noResize="1" noEditPoints="1" noAdjustHandles="1" noChangeArrowheads="1" noChangeShapeType="1" noTextEdit="1"/>
              </p:cNvSpPr>
              <p:nvPr/>
            </p:nvSpPr>
            <p:spPr>
              <a:xfrm>
                <a:off x="270455" y="2838144"/>
                <a:ext cx="11537979" cy="3970318"/>
              </a:xfrm>
              <a:prstGeom prst="rect">
                <a:avLst/>
              </a:prstGeom>
              <a:blipFill>
                <a:blip r:embed="rId2"/>
                <a:stretch>
                  <a:fillRect l="-1057" t="-1690" b="-3379"/>
                </a:stretch>
              </a:blipFill>
            </p:spPr>
            <p:txBody>
              <a:bodyPr/>
              <a:lstStyle/>
              <a:p>
                <a:r>
                  <a:rPr lang="en-GB">
                    <a:noFill/>
                  </a:rPr>
                  <a:t> </a:t>
                </a:r>
              </a:p>
            </p:txBody>
          </p:sp>
        </mc:Fallback>
      </mc:AlternateContent>
    </p:spTree>
    <p:extLst>
      <p:ext uri="{BB962C8B-B14F-4D97-AF65-F5344CB8AC3E}">
        <p14:creationId xmlns:p14="http://schemas.microsoft.com/office/powerpoint/2010/main" val="32571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pic>
        <p:nvPicPr>
          <p:cNvPr id="3" name="Picture 2"/>
          <p:cNvPicPr/>
          <p:nvPr/>
        </p:nvPicPr>
        <p:blipFill>
          <a:blip r:embed="rId2"/>
          <a:stretch>
            <a:fillRect/>
          </a:stretch>
        </p:blipFill>
        <p:spPr>
          <a:xfrm>
            <a:off x="474195" y="1466168"/>
            <a:ext cx="2891874" cy="2496232"/>
          </a:xfrm>
          <a:prstGeom prst="rect">
            <a:avLst/>
          </a:prstGeom>
        </p:spPr>
      </p:pic>
      <p:pic>
        <p:nvPicPr>
          <p:cNvPr id="4" name="Picture 3"/>
          <p:cNvPicPr/>
          <p:nvPr/>
        </p:nvPicPr>
        <p:blipFill>
          <a:blip r:embed="rId3"/>
          <a:stretch>
            <a:fillRect/>
          </a:stretch>
        </p:blipFill>
        <p:spPr>
          <a:xfrm>
            <a:off x="4545180" y="1491016"/>
            <a:ext cx="2783288" cy="2471384"/>
          </a:xfrm>
          <a:prstGeom prst="rect">
            <a:avLst/>
          </a:prstGeom>
        </p:spPr>
      </p:pic>
      <p:pic>
        <p:nvPicPr>
          <p:cNvPr id="5" name="Picture 4"/>
          <p:cNvPicPr/>
          <p:nvPr/>
        </p:nvPicPr>
        <p:blipFill>
          <a:blip r:embed="rId4"/>
          <a:stretch>
            <a:fillRect/>
          </a:stretch>
        </p:blipFill>
        <p:spPr>
          <a:xfrm>
            <a:off x="2026432" y="4253948"/>
            <a:ext cx="3314204" cy="2319130"/>
          </a:xfrm>
          <a:prstGeom prst="rect">
            <a:avLst/>
          </a:prstGeom>
        </p:spPr>
      </p:pic>
      <p:sp>
        <p:nvSpPr>
          <p:cNvPr id="2" name="TextBox 1"/>
          <p:cNvSpPr txBox="1"/>
          <p:nvPr/>
        </p:nvSpPr>
        <p:spPr>
          <a:xfrm>
            <a:off x="7646504" y="762018"/>
            <a:ext cx="4267200" cy="5831853"/>
          </a:xfrm>
          <a:prstGeom prst="rect">
            <a:avLst/>
          </a:prstGeom>
          <a:noFill/>
        </p:spPr>
        <p:txBody>
          <a:bodyPr wrap="square" rtlCol="0">
            <a:spAutoFit/>
          </a:bodyPr>
          <a:lstStyle/>
          <a:p>
            <a:pPr>
              <a:lnSpc>
                <a:spcPct val="150000"/>
              </a:lnSpc>
            </a:pPr>
            <a:r>
              <a:rPr lang="en-US" sz="2800">
                <a:solidFill>
                  <a:schemeClr val="bg1"/>
                </a:solidFill>
                <a:latin typeface="Times New Roman" pitchFamily="18" charset="0"/>
                <a:cs typeface="Times New Roman" pitchFamily="18" charset="0"/>
              </a:rPr>
              <a:t>? Em có nhận xét gì về vóc dáng những người trong ảnh.  </a:t>
            </a:r>
          </a:p>
          <a:p>
            <a:pPr>
              <a:lnSpc>
                <a:spcPct val="150000"/>
              </a:lnSpc>
            </a:pPr>
            <a:r>
              <a:rPr lang="en-US" sz="2800">
                <a:solidFill>
                  <a:schemeClr val="bg1"/>
                </a:solidFill>
                <a:latin typeface="Times New Roman" pitchFamily="18" charset="0"/>
                <a:cs typeface="Times New Roman" pitchFamily="18" charset="0"/>
              </a:rPr>
              <a:t>? Những người trong ảnh có thuộc diện béo phì.</a:t>
            </a:r>
          </a:p>
          <a:p>
            <a:pPr>
              <a:lnSpc>
                <a:spcPct val="150000"/>
              </a:lnSpc>
            </a:pPr>
            <a:r>
              <a:rPr lang="en-US" sz="2800">
                <a:solidFill>
                  <a:schemeClr val="bg1"/>
                </a:solidFill>
                <a:latin typeface="Times New Roman" pitchFamily="18" charset="0"/>
                <a:cs typeface="Times New Roman" pitchFamily="18" charset="0"/>
              </a:rPr>
              <a:t>? Vậy như thế nào thì đánh giá 1 cơ thể con người thuộc diện béo phì.</a:t>
            </a:r>
          </a:p>
          <a:p>
            <a:pPr>
              <a:lnSpc>
                <a:spcPct val="150000"/>
              </a:lnSpc>
            </a:pPr>
            <a:endParaRPr lang="en-US" sz="28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847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
                                            <p:txEl>
                                              <p:pRg st="0" end="0"/>
                                            </p:txEl>
                                          </p:spTgt>
                                        </p:tgtEl>
                                      </p:cBhvr>
                                    </p:animEffect>
                                    <p:set>
                                      <p:cBhvr>
                                        <p:cTn id="11"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xEl>
                                              <p:pRg st="1" end="1"/>
                                            </p:txEl>
                                          </p:spTgt>
                                        </p:tgtEl>
                                      </p:cBhvr>
                                    </p:animEffect>
                                    <p:set>
                                      <p:cBhvr>
                                        <p:cTn id="20"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
                                            <p:txEl>
                                              <p:pRg st="2" end="2"/>
                                            </p:txEl>
                                          </p:spTgt>
                                        </p:tgtEl>
                                      </p:cBhvr>
                                    </p:animEffect>
                                    <p:set>
                                      <p:cBhvr>
                                        <p:cTn id="29"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sp>
        <p:nvSpPr>
          <p:cNvPr id="3" name="Rectangle 2"/>
          <p:cNvSpPr/>
          <p:nvPr/>
        </p:nvSpPr>
        <p:spPr>
          <a:xfrm>
            <a:off x="-1" y="555001"/>
            <a:ext cx="3688767" cy="523220"/>
          </a:xfrm>
          <a:prstGeom prst="rect">
            <a:avLst/>
          </a:prstGeom>
        </p:spPr>
        <p:txBody>
          <a:bodyPr wrap="none">
            <a:spAutoFit/>
          </a:bodyPr>
          <a:lstStyle/>
          <a:p>
            <a:r>
              <a:rPr lang="en-US" sz="2800" b="1">
                <a:solidFill>
                  <a:srgbClr val="FFFF00"/>
                </a:solidFill>
                <a:latin typeface="Times New Roman" pitchFamily="18" charset="0"/>
                <a:cs typeface="Times New Roman" pitchFamily="18" charset="0"/>
              </a:rPr>
              <a:t>Bài 2</a:t>
            </a:r>
            <a:r>
              <a:rPr lang="en-US" sz="2800">
                <a:solidFill>
                  <a:srgbClr val="FFFF00"/>
                </a:solidFill>
                <a:latin typeface="Times New Roman" pitchFamily="18" charset="0"/>
                <a:cs typeface="Times New Roman" pitchFamily="18" charset="0"/>
              </a:rPr>
              <a:t>: </a:t>
            </a:r>
            <a:r>
              <a:rPr lang="vi-VN" sz="2800">
                <a:solidFill>
                  <a:srgbClr val="FFFF00"/>
                </a:solidFill>
                <a:latin typeface="Times New Roman" pitchFamily="18" charset="0"/>
                <a:cs typeface="Times New Roman" pitchFamily="18" charset="0"/>
              </a:rPr>
              <a:t>Ví dụ </a:t>
            </a:r>
            <a:r>
              <a:rPr lang="en-US" sz="2800">
                <a:solidFill>
                  <a:srgbClr val="FFFF00"/>
                </a:solidFill>
                <a:latin typeface="Times New Roman" pitchFamily="18" charset="0"/>
                <a:cs typeface="Times New Roman" pitchFamily="18" charset="0"/>
              </a:rPr>
              <a:t>10/SGK/33</a:t>
            </a:r>
          </a:p>
        </p:txBody>
      </p:sp>
      <mc:AlternateContent xmlns:mc="http://schemas.openxmlformats.org/markup-compatibility/2006" xmlns:a14="http://schemas.microsoft.com/office/drawing/2010/main">
        <mc:Choice Requires="a14">
          <p:sp>
            <p:nvSpPr>
              <p:cNvPr id="10" name="Rectangle 9"/>
              <p:cNvSpPr/>
              <p:nvPr/>
            </p:nvSpPr>
            <p:spPr>
              <a:xfrm>
                <a:off x="68689" y="1055578"/>
                <a:ext cx="3048000" cy="2659702"/>
              </a:xfrm>
              <a:prstGeom prst="rect">
                <a:avLst/>
              </a:prstGeom>
            </p:spPr>
            <p:txBody>
              <a:bodyPr wrap="square">
                <a:spAutoFit/>
              </a:bodyPr>
              <a:lstStyle/>
              <a:p>
                <a:r>
                  <a:rPr lang="vi-VN" sz="2800">
                    <a:solidFill>
                      <a:srgbClr val="FFFF00"/>
                    </a:solidFill>
                    <a:latin typeface="Times New Roman" pitchFamily="18" charset="0"/>
                    <a:cs typeface="Times New Roman" pitchFamily="18" charset="0"/>
                  </a:rPr>
                  <a:t>Tóm tắt:</a:t>
                </a:r>
                <a:endParaRPr lang="en-US" sz="2800">
                  <a:solidFill>
                    <a:srgbClr val="FFFF0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m:rPr>
                          <m:nor/>
                        </m:rPr>
                        <a:rPr lang="en-US" sz="2800" i="1">
                          <a:solidFill>
                            <a:schemeClr val="bg1"/>
                          </a:solidFill>
                          <a:latin typeface="Times New Roman" pitchFamily="18" charset="0"/>
                          <a:cs typeface="Times New Roman" pitchFamily="18" charset="0"/>
                        </a:rPr>
                        <m:t>h</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=1,65  </m:t>
                      </m:r>
                      <m:r>
                        <m:rPr>
                          <m:nor/>
                        </m:rPr>
                        <a:rPr lang="en-US" sz="2800" i="0">
                          <a:solidFill>
                            <a:schemeClr val="bg1"/>
                          </a:solidFill>
                          <a:latin typeface="Times New Roman" pitchFamily="18" charset="0"/>
                          <a:cs typeface="Times New Roman" pitchFamily="18" charset="0"/>
                        </a:rPr>
                        <m:t>m</m:t>
                      </m:r>
                    </m:oMath>
                  </m:oMathPara>
                </a14:m>
                <a:endParaRPr lang="en-US" sz="2800">
                  <a:solidFill>
                    <a:schemeClr val="bg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m:rPr>
                          <m:nor/>
                        </m:rPr>
                        <a:rPr lang="en-US" sz="2800" i="1">
                          <a:solidFill>
                            <a:schemeClr val="bg1"/>
                          </a:solidFill>
                          <a:latin typeface="Times New Roman" pitchFamily="18" charset="0"/>
                          <a:cs typeface="Times New Roman" pitchFamily="18" charset="0"/>
                        </a:rPr>
                        <m:t>m</m:t>
                      </m:r>
                      <m:r>
                        <m:rPr>
                          <m:nor/>
                        </m:rPr>
                        <a:rPr lang="en-US" sz="2800" i="0">
                          <a:solidFill>
                            <a:schemeClr val="bg1"/>
                          </a:solidFill>
                          <a:latin typeface="Times New Roman" pitchFamily="18" charset="0"/>
                          <a:cs typeface="Times New Roman" pitchFamily="18" charset="0"/>
                        </a:rPr>
                        <m:t>  ≥</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82 </m:t>
                      </m:r>
                      <m:r>
                        <m:rPr>
                          <m:nor/>
                        </m:rPr>
                        <a:rPr lang="en-US" sz="2800" i="0">
                          <a:solidFill>
                            <a:schemeClr val="bg1"/>
                          </a:solidFill>
                          <a:latin typeface="Times New Roman" pitchFamily="18" charset="0"/>
                          <a:cs typeface="Times New Roman" pitchFamily="18" charset="0"/>
                        </a:rPr>
                        <m:t>kg</m:t>
                      </m:r>
                    </m:oMath>
                  </m:oMathPara>
                </a14:m>
                <a:endParaRPr lang="en-US" sz="2800">
                  <a:solidFill>
                    <a:schemeClr val="bg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m:rPr>
                          <m:nor/>
                        </m:rPr>
                        <a:rPr lang="en-US" sz="2800" i="1">
                          <a:solidFill>
                            <a:schemeClr val="bg1"/>
                          </a:solidFill>
                          <a:latin typeface="Times New Roman" pitchFamily="18" charset="0"/>
                          <a:cs typeface="Times New Roman" pitchFamily="18" charset="0"/>
                        </a:rPr>
                        <m:t>BMI</m:t>
                      </m:r>
                      <m:r>
                        <m:rPr>
                          <m:nor/>
                        </m:rPr>
                        <a:rPr lang="en-US" sz="2800" i="1">
                          <a:solidFill>
                            <a:schemeClr val="bg1"/>
                          </a:solidFill>
                          <a:latin typeface="Times New Roman" pitchFamily="18" charset="0"/>
                          <a:cs typeface="Times New Roman" pitchFamily="18" charset="0"/>
                        </a:rPr>
                        <m:t>=</m:t>
                      </m:r>
                      <m:f>
                        <m:fPr>
                          <m:ctrlPr>
                            <a:rPr lang="en-US" sz="2800" i="1">
                              <a:solidFill>
                                <a:schemeClr val="bg1"/>
                              </a:solidFill>
                              <a:latin typeface="Cambria Math"/>
                            </a:rPr>
                          </m:ctrlPr>
                        </m:fPr>
                        <m:num>
                          <m:r>
                            <m:rPr>
                              <m:nor/>
                            </m:rPr>
                            <a:rPr lang="en-US" sz="2800" i="1">
                              <a:solidFill>
                                <a:schemeClr val="bg1"/>
                              </a:solidFill>
                              <a:latin typeface="Times New Roman" pitchFamily="18" charset="0"/>
                              <a:cs typeface="Times New Roman" pitchFamily="18" charset="0"/>
                            </a:rPr>
                            <m:t>m</m:t>
                          </m:r>
                        </m:num>
                        <m:den>
                          <m:sSup>
                            <m:sSupPr>
                              <m:ctrlPr>
                                <a:rPr lang="en-US" sz="2800" i="1">
                                  <a:solidFill>
                                    <a:schemeClr val="bg1"/>
                                  </a:solidFill>
                                  <a:latin typeface="Cambria Math"/>
                                </a:rPr>
                              </m:ctrlPr>
                            </m:sSupPr>
                            <m:e>
                              <m:r>
                                <m:rPr>
                                  <m:nor/>
                                </m:rPr>
                                <a:rPr lang="en-US" sz="2800" i="1">
                                  <a:solidFill>
                                    <a:schemeClr val="bg1"/>
                                  </a:solidFill>
                                  <a:latin typeface="Times New Roman" pitchFamily="18" charset="0"/>
                                  <a:cs typeface="Times New Roman" pitchFamily="18" charset="0"/>
                                </a:rPr>
                                <m:t>h</m:t>
                              </m:r>
                            </m:e>
                            <m:sup>
                              <m:r>
                                <m:rPr>
                                  <m:nor/>
                                </m:rPr>
                                <a:rPr lang="en-US" sz="2800">
                                  <a:solidFill>
                                    <a:schemeClr val="bg1"/>
                                  </a:solidFill>
                                  <a:latin typeface="Times New Roman" pitchFamily="18" charset="0"/>
                                  <a:cs typeface="Times New Roman" pitchFamily="18" charset="0"/>
                                </a:rPr>
                                <m:t>2</m:t>
                              </m:r>
                            </m:sup>
                          </m:sSup>
                        </m:den>
                      </m:f>
                    </m:oMath>
                  </m:oMathPara>
                </a14:m>
                <a:endParaRPr lang="en-US" sz="2800" i="1">
                  <a:solidFill>
                    <a:schemeClr val="bg1"/>
                  </a:solidFill>
                  <a:latin typeface="Times New Roman" pitchFamily="18" charset="0"/>
                  <a:cs typeface="Times New Roman" pitchFamily="18" charset="0"/>
                </a:endParaRPr>
              </a:p>
              <a:p>
                <a:r>
                  <a:rPr lang="vi-VN" sz="2800">
                    <a:solidFill>
                      <a:schemeClr val="bg1"/>
                    </a:solidFill>
                    <a:latin typeface="Times New Roman" pitchFamily="18" charset="0"/>
                    <a:cs typeface="Times New Roman" pitchFamily="18" charset="0"/>
                  </a:rPr>
                  <a:t>Béo phì: </a:t>
                </a:r>
                <a14:m>
                  <m:oMath xmlns:m="http://schemas.openxmlformats.org/officeDocument/2006/math">
                    <m:r>
                      <m:rPr>
                        <m:nor/>
                      </m:rPr>
                      <a:rPr lang="en-US" sz="2800" i="1">
                        <a:solidFill>
                          <a:schemeClr val="bg1"/>
                        </a:solidFill>
                        <a:latin typeface="Times New Roman" pitchFamily="18" charset="0"/>
                        <a:cs typeface="Times New Roman" pitchFamily="18" charset="0"/>
                      </a:rPr>
                      <m:t>BMI</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30</m:t>
                    </m:r>
                  </m:oMath>
                </a14:m>
                <a:endParaRPr lang="en-US" sz="2800">
                  <a:solidFill>
                    <a:schemeClr val="bg1"/>
                  </a:solidFill>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8689" y="1055578"/>
                <a:ext cx="3048000" cy="2659702"/>
              </a:xfrm>
              <a:prstGeom prst="rect">
                <a:avLst/>
              </a:prstGeom>
              <a:blipFill rotWithShape="1">
                <a:blip r:embed="rId2"/>
                <a:stretch>
                  <a:fillRect l="-4000" t="-2294" b="-5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301286" y="946201"/>
                <a:ext cx="9144000" cy="5895460"/>
              </a:xfrm>
              <a:prstGeom prst="rect">
                <a:avLst/>
              </a:prstGeom>
            </p:spPr>
            <p:txBody>
              <a:bodyPr wrap="square">
                <a:spAutoFit/>
              </a:bodyPr>
              <a:lstStyle/>
              <a:p>
                <a:r>
                  <a:rPr lang="en-US" sz="2800">
                    <a:solidFill>
                      <a:srgbClr val="FFFF00"/>
                    </a:solidFill>
                    <a:latin typeface="Times New Roman" pitchFamily="18" charset="0"/>
                    <a:cs typeface="Times New Roman" pitchFamily="18" charset="0"/>
                  </a:rPr>
                  <a:t>Giải:</a:t>
                </a:r>
              </a:p>
              <a:p>
                <a:r>
                  <a:rPr lang="en-US" sz="2800">
                    <a:solidFill>
                      <a:schemeClr val="bg1"/>
                    </a:solidFill>
                    <a:latin typeface="Times New Roman" pitchFamily="18" charset="0"/>
                    <a:cs typeface="Times New Roman" pitchFamily="18" charset="0"/>
                  </a:rPr>
                  <a:t>Gọi </a:t>
                </a:r>
                <a14:m>
                  <m:oMath xmlns:m="http://schemas.openxmlformats.org/officeDocument/2006/math">
                    <m:r>
                      <m:rPr>
                        <m:nor/>
                      </m:rPr>
                      <a:rPr lang="en-US" sz="2800" i="1">
                        <a:solidFill>
                          <a:schemeClr val="bg1"/>
                        </a:solidFill>
                        <a:latin typeface="Times New Roman" pitchFamily="18" charset="0"/>
                        <a:cs typeface="Times New Roman" pitchFamily="18" charset="0"/>
                      </a:rPr>
                      <m:t>m</m:t>
                    </m:r>
                  </m:oMath>
                </a14:m>
                <a:r>
                  <a:rPr lang="en-US" sz="2800">
                    <a:solidFill>
                      <a:schemeClr val="bg1"/>
                    </a:solidFill>
                    <a:latin typeface="Times New Roman" pitchFamily="18" charset="0"/>
                    <a:cs typeface="Times New Roman" pitchFamily="18" charset="0"/>
                  </a:rPr>
                  <a:t>(kg) là khối lượng cơ thể của bác Dũng, </a:t>
                </a:r>
                <a14:m>
                  <m:oMath xmlns:m="http://schemas.openxmlformats.org/officeDocument/2006/math">
                    <m:r>
                      <m:rPr>
                        <m:nor/>
                      </m:rPr>
                      <a:rPr lang="en-US" sz="2800" i="1">
                        <a:solidFill>
                          <a:schemeClr val="bg1"/>
                        </a:solidFill>
                        <a:latin typeface="Times New Roman" pitchFamily="18" charset="0"/>
                        <a:cs typeface="Times New Roman" pitchFamily="18" charset="0"/>
                      </a:rPr>
                      <m:t>h</m:t>
                    </m:r>
                  </m:oMath>
                </a14:m>
                <a:r>
                  <a:rPr lang="en-US" sz="2800">
                    <a:solidFill>
                      <a:schemeClr val="bg1"/>
                    </a:solidFill>
                    <a:latin typeface="Times New Roman" pitchFamily="18" charset="0"/>
                    <a:cs typeface="Times New Roman" pitchFamily="18" charset="0"/>
                  </a:rPr>
                  <a:t>(m) là chiều cao của bác Dũng. </a:t>
                </a:r>
              </a:p>
              <a:p>
                <a:r>
                  <a:rPr lang="en-US" sz="2800">
                    <a:solidFill>
                      <a:schemeClr val="bg1"/>
                    </a:solidFill>
                    <a:latin typeface="Times New Roman" pitchFamily="18" charset="0"/>
                    <a:cs typeface="Times New Roman" pitchFamily="18" charset="0"/>
                  </a:rPr>
                  <a:t>Theo giả thiết, ta có:</a:t>
                </a:r>
              </a:p>
              <a:p>
                <a14:m>
                  <m:oMath xmlns:m="http://schemas.openxmlformats.org/officeDocument/2006/math">
                    <m:r>
                      <m:rPr>
                        <m:nor/>
                      </m:rPr>
                      <a:rPr lang="en-US" sz="2800" i="1">
                        <a:solidFill>
                          <a:schemeClr val="bg1"/>
                        </a:solidFill>
                        <a:latin typeface="Times New Roman" pitchFamily="18" charset="0"/>
                        <a:cs typeface="Times New Roman" pitchFamily="18" charset="0"/>
                      </a:rPr>
                      <m:t>m</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82;</m:t>
                    </m:r>
                    <m:r>
                      <m:rPr>
                        <m:nor/>
                      </m:rPr>
                      <a:rPr lang="en-US" sz="2800" b="0" i="0" smtClean="0">
                        <a:solidFill>
                          <a:schemeClr val="bg1"/>
                        </a:solidFill>
                        <a:latin typeface="Times New Roman" pitchFamily="18" charset="0"/>
                        <a:cs typeface="Times New Roman" pitchFamily="18" charset="0"/>
                      </a:rPr>
                      <m:t> </m:t>
                    </m:r>
                    <m:r>
                      <m:rPr>
                        <m:nor/>
                      </m:rPr>
                      <a:rPr lang="en-US" sz="2800" i="1">
                        <a:solidFill>
                          <a:schemeClr val="bg1"/>
                        </a:solidFill>
                        <a:latin typeface="Times New Roman" pitchFamily="18" charset="0"/>
                        <a:cs typeface="Times New Roman" pitchFamily="18" charset="0"/>
                      </a:rPr>
                      <m:t>h</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1,65</m:t>
                    </m:r>
                    <m:r>
                      <a:rPr lang="en-US" sz="2800">
                        <a:solidFill>
                          <a:schemeClr val="bg1"/>
                        </a:solidFill>
                        <a:latin typeface="Cambria Math"/>
                      </a:rPr>
                      <m:t>.</m:t>
                    </m:r>
                  </m:oMath>
                </a14:m>
                <a:r>
                  <a:rPr lang="en-US" sz="2800">
                    <a:solidFill>
                      <a:schemeClr val="bg1"/>
                    </a:solidFill>
                    <a:latin typeface="Times New Roman" pitchFamily="18" charset="0"/>
                    <a:cs typeface="Times New Roman" pitchFamily="18" charset="0"/>
                  </a:rPr>
                  <a:t> </a:t>
                </a:r>
              </a:p>
              <a:p>
                <a:r>
                  <a:rPr lang="en-US" sz="2800">
                    <a:solidFill>
                      <a:schemeClr val="bg1"/>
                    </a:solidFill>
                    <a:latin typeface="Times New Roman" pitchFamily="18" charset="0"/>
                    <a:cs typeface="Times New Roman" pitchFamily="18" charset="0"/>
                  </a:rPr>
                  <a:t>Do đó chỉ số </a:t>
                </a:r>
                <a:r>
                  <a:rPr lang="en-US" sz="2800" i="1">
                    <a:solidFill>
                      <a:schemeClr val="bg1"/>
                    </a:solidFill>
                    <a:latin typeface="Times New Roman" pitchFamily="18" charset="0"/>
                    <a:cs typeface="Times New Roman" pitchFamily="18" charset="0"/>
                  </a:rPr>
                  <a:t>BMI</a:t>
                </a:r>
                <a:r>
                  <a:rPr lang="en-US" sz="2800">
                    <a:solidFill>
                      <a:schemeClr val="bg1"/>
                    </a:solidFill>
                    <a:latin typeface="Times New Roman" pitchFamily="18" charset="0"/>
                    <a:cs typeface="Times New Roman" pitchFamily="18" charset="0"/>
                  </a:rPr>
                  <a:t> của bác Dũng là:</a:t>
                </a:r>
              </a:p>
              <a:p>
                <a14:m>
                  <m:oMath xmlns:m="http://schemas.openxmlformats.org/officeDocument/2006/math">
                    <m:r>
                      <m:rPr>
                        <m:nor/>
                      </m:rPr>
                      <a:rPr lang="en-US" sz="2800" i="1">
                        <a:solidFill>
                          <a:schemeClr val="bg1"/>
                        </a:solidFill>
                        <a:latin typeface="Times New Roman" pitchFamily="18" charset="0"/>
                        <a:cs typeface="Times New Roman" pitchFamily="18" charset="0"/>
                      </a:rPr>
                      <m:t>BMI</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f>
                      <m:fPr>
                        <m:ctrlPr>
                          <a:rPr lang="en-US" sz="2800" i="1">
                            <a:solidFill>
                              <a:schemeClr val="bg1"/>
                            </a:solidFill>
                            <a:latin typeface="Cambria Math"/>
                          </a:rPr>
                        </m:ctrlPr>
                      </m:fPr>
                      <m:num>
                        <m:r>
                          <m:rPr>
                            <m:nor/>
                          </m:rPr>
                          <a:rPr lang="en-US" sz="2800" i="1">
                            <a:solidFill>
                              <a:schemeClr val="bg1"/>
                            </a:solidFill>
                            <a:latin typeface="Times New Roman" pitchFamily="18" charset="0"/>
                            <a:cs typeface="Times New Roman" pitchFamily="18" charset="0"/>
                          </a:rPr>
                          <m:t>m</m:t>
                        </m:r>
                      </m:num>
                      <m:den>
                        <m:sSup>
                          <m:sSupPr>
                            <m:ctrlPr>
                              <a:rPr lang="en-US" sz="2800" i="1">
                                <a:solidFill>
                                  <a:schemeClr val="bg1"/>
                                </a:solidFill>
                                <a:latin typeface="Cambria Math"/>
                              </a:rPr>
                            </m:ctrlPr>
                          </m:sSupPr>
                          <m:e>
                            <m:d>
                              <m:dPr>
                                <m:ctrlPr>
                                  <a:rPr lang="en-US" sz="2800" i="1">
                                    <a:solidFill>
                                      <a:schemeClr val="bg1"/>
                                    </a:solidFill>
                                    <a:latin typeface="Cambria Math"/>
                                  </a:rPr>
                                </m:ctrlPr>
                              </m:dPr>
                              <m:e>
                                <m:r>
                                  <m:rPr>
                                    <m:nor/>
                                  </m:rPr>
                                  <a:rPr lang="en-US" sz="2800" i="0">
                                    <a:solidFill>
                                      <a:schemeClr val="bg1"/>
                                    </a:solidFill>
                                    <a:latin typeface="Times New Roman" pitchFamily="18" charset="0"/>
                                    <a:cs typeface="Times New Roman" pitchFamily="18" charset="0"/>
                                  </a:rPr>
                                  <m:t>1,65</m:t>
                                </m:r>
                              </m:e>
                            </m:d>
                          </m:e>
                          <m:sup>
                            <m:r>
                              <m:rPr>
                                <m:nor/>
                              </m:rPr>
                              <a:rPr lang="en-US" sz="2800" i="0">
                                <a:solidFill>
                                  <a:schemeClr val="bg1"/>
                                </a:solidFill>
                                <a:latin typeface="Times New Roman" pitchFamily="18" charset="0"/>
                                <a:cs typeface="Times New Roman" pitchFamily="18" charset="0"/>
                              </a:rPr>
                              <m:t>2</m:t>
                            </m:r>
                          </m:sup>
                        </m:sSup>
                      </m:den>
                    </m:f>
                    <m:r>
                      <m:rPr>
                        <m:nor/>
                      </m:rPr>
                      <a:rPr lang="en-US" sz="2800" b="0" i="0" smtClean="0">
                        <a:solidFill>
                          <a:schemeClr val="bg1"/>
                        </a:solidFill>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f>
                      <m:fPr>
                        <m:ctrlPr>
                          <a:rPr lang="en-US" sz="2800" i="1">
                            <a:solidFill>
                              <a:schemeClr val="bg1"/>
                            </a:solidFill>
                            <a:latin typeface="Cambria Math"/>
                          </a:rPr>
                        </m:ctrlPr>
                      </m:fPr>
                      <m:num>
                        <m:r>
                          <m:rPr>
                            <m:nor/>
                          </m:rPr>
                          <a:rPr lang="en-US" sz="2800" i="1">
                            <a:solidFill>
                              <a:schemeClr val="bg1"/>
                            </a:solidFill>
                            <a:latin typeface="Times New Roman" pitchFamily="18" charset="0"/>
                            <a:cs typeface="Times New Roman" pitchFamily="18" charset="0"/>
                          </a:rPr>
                          <m:t>m</m:t>
                        </m:r>
                      </m:num>
                      <m:den>
                        <m:r>
                          <m:rPr>
                            <m:nor/>
                          </m:rPr>
                          <a:rPr lang="en-US" sz="2800" i="0">
                            <a:solidFill>
                              <a:schemeClr val="bg1"/>
                            </a:solidFill>
                            <a:latin typeface="Times New Roman" pitchFamily="18" charset="0"/>
                            <a:cs typeface="Times New Roman" pitchFamily="18" charset="0"/>
                          </a:rPr>
                          <m:t>2,7225</m:t>
                        </m:r>
                      </m:den>
                    </m:f>
                  </m:oMath>
                </a14:m>
                <a:r>
                  <a:rPr lang="en-US" sz="2800">
                    <a:solidFill>
                      <a:schemeClr val="bg1"/>
                    </a:solidFill>
                    <a:latin typeface="Times New Roman" pitchFamily="18" charset="0"/>
                    <a:cs typeface="Times New Roman" pitchFamily="18" charset="0"/>
                  </a:rPr>
                  <a:t> </a:t>
                </a:r>
              </a:p>
              <a:p>
                <a:r>
                  <a:rPr lang="en-US" sz="2800">
                    <a:solidFill>
                      <a:schemeClr val="bg1"/>
                    </a:solidFill>
                    <a:latin typeface="Times New Roman" pitchFamily="18" charset="0"/>
                    <a:cs typeface="Times New Roman" pitchFamily="18" charset="0"/>
                  </a:rPr>
                  <a:t>Do </a:t>
                </a:r>
                <a14:m>
                  <m:oMath xmlns:m="http://schemas.openxmlformats.org/officeDocument/2006/math">
                    <m:r>
                      <m:rPr>
                        <m:nor/>
                      </m:rPr>
                      <a:rPr lang="en-US" sz="2800" i="1">
                        <a:solidFill>
                          <a:schemeClr val="bg1"/>
                        </a:solidFill>
                        <a:latin typeface="Times New Roman" pitchFamily="18" charset="0"/>
                        <a:cs typeface="Times New Roman" pitchFamily="18" charset="0"/>
                      </a:rPr>
                      <m:t>m</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82</m:t>
                    </m:r>
                  </m:oMath>
                </a14:m>
                <a:r>
                  <a:rPr lang="en-US" sz="2800">
                    <a:solidFill>
                      <a:schemeClr val="bg1"/>
                    </a:solidFill>
                    <a:latin typeface="Times New Roman" pitchFamily="18" charset="0"/>
                    <a:cs typeface="Times New Roman" pitchFamily="18" charset="0"/>
                  </a:rPr>
                  <a:t> nên </a:t>
                </a:r>
                <a14:m>
                  <m:oMath xmlns:m="http://schemas.openxmlformats.org/officeDocument/2006/math">
                    <m:f>
                      <m:fPr>
                        <m:ctrlPr>
                          <a:rPr lang="en-US" sz="2800" i="1">
                            <a:solidFill>
                              <a:schemeClr val="bg1"/>
                            </a:solidFill>
                            <a:latin typeface="Cambria Math"/>
                          </a:rPr>
                        </m:ctrlPr>
                      </m:fPr>
                      <m:num>
                        <m:r>
                          <m:rPr>
                            <m:nor/>
                          </m:rPr>
                          <a:rPr lang="en-US" sz="2800" i="1">
                            <a:solidFill>
                              <a:schemeClr val="bg1"/>
                            </a:solidFill>
                            <a:latin typeface="Times New Roman" pitchFamily="18" charset="0"/>
                            <a:cs typeface="Times New Roman" pitchFamily="18" charset="0"/>
                          </a:rPr>
                          <m:t>m</m:t>
                        </m:r>
                      </m:num>
                      <m:den>
                        <m:r>
                          <m:rPr>
                            <m:nor/>
                          </m:rPr>
                          <a:rPr lang="en-US" sz="2800" i="0">
                            <a:solidFill>
                              <a:schemeClr val="bg1"/>
                            </a:solidFill>
                            <a:latin typeface="Times New Roman" pitchFamily="18" charset="0"/>
                            <a:cs typeface="Times New Roman" pitchFamily="18" charset="0"/>
                          </a:rPr>
                          <m:t>2,7225</m:t>
                        </m:r>
                        <m:r>
                          <a:rPr lang="en-US" sz="2800" b="0" i="1" smtClean="0">
                            <a:solidFill>
                              <a:schemeClr val="bg1"/>
                            </a:solidFill>
                            <a:latin typeface="Cambria Math"/>
                            <a:cs typeface="Times New Roman" pitchFamily="18" charset="0"/>
                          </a:rPr>
                          <m:t> </m:t>
                        </m:r>
                      </m:den>
                    </m:f>
                    <m:r>
                      <m:rPr>
                        <m:nor/>
                      </m:rPr>
                      <a:rPr lang="en-US" sz="2800" b="0" i="0" smtClean="0">
                        <a:solidFill>
                          <a:schemeClr val="bg1"/>
                        </a:solidFill>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f>
                      <m:fPr>
                        <m:ctrlPr>
                          <a:rPr lang="en-US" sz="2800" i="1">
                            <a:solidFill>
                              <a:schemeClr val="bg1"/>
                            </a:solidFill>
                            <a:latin typeface="Cambria Math"/>
                          </a:rPr>
                        </m:ctrlPr>
                      </m:fPr>
                      <m:num>
                        <m:r>
                          <m:rPr>
                            <m:nor/>
                          </m:rPr>
                          <a:rPr lang="en-US" sz="2800" i="0">
                            <a:solidFill>
                              <a:schemeClr val="bg1"/>
                            </a:solidFill>
                            <a:latin typeface="Times New Roman" pitchFamily="18" charset="0"/>
                            <a:cs typeface="Times New Roman" pitchFamily="18" charset="0"/>
                          </a:rPr>
                          <m:t>82</m:t>
                        </m:r>
                      </m:num>
                      <m:den>
                        <m:r>
                          <m:rPr>
                            <m:nor/>
                          </m:rPr>
                          <a:rPr lang="en-US" sz="2800" i="0">
                            <a:solidFill>
                              <a:schemeClr val="bg1"/>
                            </a:solidFill>
                            <a:latin typeface="Times New Roman" pitchFamily="18" charset="0"/>
                            <a:cs typeface="Times New Roman" pitchFamily="18" charset="0"/>
                          </a:rPr>
                          <m:t>2,7225</m:t>
                        </m:r>
                      </m:den>
                    </m:f>
                  </m:oMath>
                </a14:m>
                <a:r>
                  <a:rPr lang="en-US" sz="2800">
                    <a:solidFill>
                      <a:schemeClr val="bg1"/>
                    </a:solidFill>
                    <a:latin typeface="Times New Roman" pitchFamily="18" charset="0"/>
                    <a:cs typeface="Times New Roman" pitchFamily="18" charset="0"/>
                  </a:rPr>
                  <a:t> .</a:t>
                </a:r>
              </a:p>
              <a:p>
                <a:r>
                  <a:rPr lang="en-US" sz="2800">
                    <a:solidFill>
                      <a:schemeClr val="bg1"/>
                    </a:solidFill>
                    <a:latin typeface="Times New Roman" pitchFamily="18" charset="0"/>
                    <a:cs typeface="Times New Roman" pitchFamily="18" charset="0"/>
                  </a:rPr>
                  <a:t>Vì </a:t>
                </a:r>
                <a14:m>
                  <m:oMath xmlns:m="http://schemas.openxmlformats.org/officeDocument/2006/math">
                    <m:f>
                      <m:fPr>
                        <m:ctrlPr>
                          <a:rPr lang="en-US" sz="2800" i="1">
                            <a:solidFill>
                              <a:schemeClr val="bg1"/>
                            </a:solidFill>
                            <a:latin typeface="Cambria Math"/>
                          </a:rPr>
                        </m:ctrlPr>
                      </m:fPr>
                      <m:num>
                        <m:r>
                          <m:rPr>
                            <m:nor/>
                          </m:rPr>
                          <a:rPr lang="en-US" sz="2800" i="0">
                            <a:solidFill>
                              <a:schemeClr val="bg1"/>
                            </a:solidFill>
                            <a:latin typeface="Times New Roman" pitchFamily="18" charset="0"/>
                            <a:cs typeface="Times New Roman" pitchFamily="18" charset="0"/>
                          </a:rPr>
                          <m:t>82</m:t>
                        </m:r>
                      </m:num>
                      <m:den>
                        <m:r>
                          <m:rPr>
                            <m:nor/>
                          </m:rPr>
                          <a:rPr lang="en-US" sz="2800" i="0">
                            <a:solidFill>
                              <a:schemeClr val="bg1"/>
                            </a:solidFill>
                            <a:latin typeface="Times New Roman" pitchFamily="18" charset="0"/>
                            <a:cs typeface="Times New Roman" pitchFamily="18" charset="0"/>
                          </a:rPr>
                          <m:t>2,7225</m:t>
                        </m:r>
                      </m:den>
                    </m:f>
                    <m:r>
                      <m:rPr>
                        <m:nor/>
                      </m:rPr>
                      <a:rPr lang="en-US" sz="2800" b="0" i="0" smtClean="0">
                        <a:solidFill>
                          <a:schemeClr val="bg1"/>
                        </a:solidFill>
                      </a:rPr>
                      <m:t> </m:t>
                    </m:r>
                    <m:r>
                      <m:rPr>
                        <m:nor/>
                      </m:rPr>
                      <a:rPr lang="en-US" sz="2800" i="0">
                        <a:solidFill>
                          <a:schemeClr val="bg1"/>
                        </a:solidFill>
                        <a:latin typeface="Times New Roman" pitchFamily="18" charset="0"/>
                        <a:cs typeface="Times New Roman" pitchFamily="18" charset="0"/>
                      </a:rPr>
                      <m: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30,11938</m:t>
                    </m:r>
                  </m:oMath>
                </a14:m>
                <a:r>
                  <a:rPr lang="en-US" sz="2800">
                    <a:solidFill>
                      <a:schemeClr val="bg1"/>
                    </a:solidFill>
                    <a:latin typeface="Times New Roman" pitchFamily="18" charset="0"/>
                    <a:cs typeface="Times New Roman" pitchFamily="18" charset="0"/>
                  </a:rPr>
                  <a:t> và </a:t>
                </a:r>
                <a14:m>
                  <m:oMath xmlns:m="http://schemas.openxmlformats.org/officeDocument/2006/math">
                    <m:r>
                      <m:rPr>
                        <m:nor/>
                      </m:rPr>
                      <a:rPr lang="en-US" sz="2800" i="0">
                        <a:solidFill>
                          <a:schemeClr val="bg1"/>
                        </a:solidFill>
                        <a:latin typeface="Times New Roman" pitchFamily="18" charset="0"/>
                        <a:cs typeface="Times New Roman" pitchFamily="18" charset="0"/>
                      </a:rPr>
                      <m:t>30,11938</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&gt;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30</m:t>
                    </m:r>
                  </m:oMath>
                </a14:m>
                <a:r>
                  <a:rPr lang="en-US" sz="2800">
                    <a:solidFill>
                      <a:schemeClr val="bg1"/>
                    </a:solidFill>
                    <a:latin typeface="Times New Roman" pitchFamily="18" charset="0"/>
                    <a:cs typeface="Times New Roman" pitchFamily="18" charset="0"/>
                  </a:rPr>
                  <a:t> nên </a:t>
                </a:r>
                <a14:m>
                  <m:oMath xmlns:m="http://schemas.openxmlformats.org/officeDocument/2006/math">
                    <m:f>
                      <m:fPr>
                        <m:ctrlPr>
                          <a:rPr lang="en-US" sz="2800" i="1">
                            <a:solidFill>
                              <a:schemeClr val="bg1"/>
                            </a:solidFill>
                            <a:latin typeface="Cambria Math"/>
                          </a:rPr>
                        </m:ctrlPr>
                      </m:fPr>
                      <m:num>
                        <m:r>
                          <m:rPr>
                            <m:nor/>
                          </m:rPr>
                          <a:rPr lang="en-US" sz="2800" i="1">
                            <a:solidFill>
                              <a:schemeClr val="bg1"/>
                            </a:solidFill>
                            <a:latin typeface="Times New Roman" pitchFamily="18" charset="0"/>
                            <a:cs typeface="Times New Roman" pitchFamily="18" charset="0"/>
                          </a:rPr>
                          <m:t>m</m:t>
                        </m:r>
                      </m:num>
                      <m:den>
                        <m:r>
                          <m:rPr>
                            <m:nor/>
                          </m:rPr>
                          <a:rPr lang="en-US" sz="2800" i="0">
                            <a:solidFill>
                              <a:schemeClr val="bg1"/>
                            </a:solidFill>
                            <a:latin typeface="Times New Roman" pitchFamily="18" charset="0"/>
                            <a:cs typeface="Times New Roman" pitchFamily="18" charset="0"/>
                          </a:rPr>
                          <m:t>2,7225</m:t>
                        </m:r>
                      </m:den>
                    </m:f>
                    <m:r>
                      <m:rPr>
                        <m:nor/>
                      </m:rPr>
                      <a:rPr lang="en-US" sz="2800" b="0" i="0" smtClean="0">
                        <a:solidFill>
                          <a:schemeClr val="bg1"/>
                        </a:solidFill>
                      </a:rPr>
                      <m:t> </m:t>
                    </m:r>
                    <m:r>
                      <m:rPr>
                        <m:nor/>
                      </m:rPr>
                      <a:rPr lang="en-US" sz="2800" i="0">
                        <a:solidFill>
                          <a:schemeClr val="bg1"/>
                        </a:solidFill>
                        <a:latin typeface="Times New Roman" pitchFamily="18" charset="0"/>
                        <a:cs typeface="Times New Roman" pitchFamily="18" charset="0"/>
                      </a:rPr>
                      <m:t>&gt;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30</m:t>
                    </m:r>
                  </m:oMath>
                </a14:m>
                <a:r>
                  <a:rPr lang="en-US" sz="2800">
                    <a:solidFill>
                      <a:schemeClr val="bg1"/>
                    </a:solidFill>
                    <a:latin typeface="Times New Roman" pitchFamily="18" charset="0"/>
                    <a:cs typeface="Times New Roman" pitchFamily="18" charset="0"/>
                  </a:rPr>
                  <a:t>.</a:t>
                </a:r>
              </a:p>
              <a:p>
                <a:r>
                  <a:rPr lang="en-US" sz="2800">
                    <a:solidFill>
                      <a:schemeClr val="bg1"/>
                    </a:solidFill>
                    <a:latin typeface="Times New Roman" pitchFamily="18" charset="0"/>
                    <a:cs typeface="Times New Roman" pitchFamily="18" charset="0"/>
                  </a:rPr>
                  <a:t>Như vậy, bác Dũng có </a:t>
                </a:r>
                <a:r>
                  <a:rPr lang="en-US" sz="2800" i="1">
                    <a:solidFill>
                      <a:schemeClr val="bg1"/>
                    </a:solidFill>
                    <a:latin typeface="Times New Roman" pitchFamily="18" charset="0"/>
                    <a:cs typeface="Times New Roman" pitchFamily="18" charset="0"/>
                  </a:rPr>
                  <a:t>BMI</a:t>
                </a:r>
                <a:r>
                  <a:rPr lang="en-US" sz="2800">
                    <a:solidFill>
                      <a:schemeClr val="bg1"/>
                    </a:solidFill>
                    <a:latin typeface="Times New Roman" pitchFamily="18" charset="0"/>
                    <a:cs typeface="Times New Roman" pitchFamily="18" charset="0"/>
                  </a:rPr>
                  <a:t> </a:t>
                </a:r>
                <a14:m>
                  <m:oMath xmlns:m="http://schemas.openxmlformats.org/officeDocument/2006/math">
                    <m:r>
                      <m:rPr>
                        <m:nor/>
                      </m:rPr>
                      <a:rPr lang="en-US" sz="2800" i="0">
                        <a:solidFill>
                          <a:schemeClr val="bg1"/>
                        </a:solidFill>
                        <a:latin typeface="Times New Roman" pitchFamily="18" charset="0"/>
                        <a:cs typeface="Times New Roman" pitchFamily="18" charset="0"/>
                      </a:rPr>
                      <m:t>&gt;</m:t>
                    </m:r>
                    <m:r>
                      <m:rPr>
                        <m:nor/>
                      </m:rPr>
                      <a:rPr lang="en-US" sz="2800" b="0" i="0" smtClean="0">
                        <a:solidFill>
                          <a:schemeClr val="bg1"/>
                        </a:solidFill>
                        <a:latin typeface="Times New Roman" pitchFamily="18" charset="0"/>
                        <a:cs typeface="Times New Roman" pitchFamily="18" charset="0"/>
                      </a:rPr>
                      <m:t> </m:t>
                    </m:r>
                    <m:r>
                      <m:rPr>
                        <m:nor/>
                      </m:rPr>
                      <a:rPr lang="en-US" sz="2800" i="0">
                        <a:solidFill>
                          <a:schemeClr val="bg1"/>
                        </a:solidFill>
                        <a:latin typeface="Times New Roman" pitchFamily="18" charset="0"/>
                        <a:cs typeface="Times New Roman" pitchFamily="18" charset="0"/>
                      </a:rPr>
                      <m:t>30</m:t>
                    </m:r>
                  </m:oMath>
                </a14:m>
                <a:r>
                  <a:rPr lang="en-US" sz="2800">
                    <a:solidFill>
                      <a:schemeClr val="bg1"/>
                    </a:solidFill>
                    <a:latin typeface="Times New Roman" pitchFamily="18" charset="0"/>
                    <a:cs typeface="Times New Roman" pitchFamily="18" charset="0"/>
                  </a:rPr>
                  <a:t>.</a:t>
                </a:r>
              </a:p>
              <a:p>
                <a:r>
                  <a:rPr lang="en-US" sz="2800">
                    <a:solidFill>
                      <a:schemeClr val="bg1"/>
                    </a:solidFill>
                    <a:latin typeface="Times New Roman" pitchFamily="18" charset="0"/>
                    <a:cs typeface="Times New Roman" pitchFamily="18" charset="0"/>
                  </a:rPr>
                  <a:t>Vậy bác Dũng có thể đã bị béo phì độ II hoặc độ III</a:t>
                </a:r>
              </a:p>
            </p:txBody>
          </p:sp>
        </mc:Choice>
        <mc:Fallback xmlns="">
          <p:sp>
            <p:nvSpPr>
              <p:cNvPr id="17" name="Rectangle 16"/>
              <p:cNvSpPr>
                <a:spLocks noRot="1" noChangeAspect="1" noMove="1" noResize="1" noEditPoints="1" noAdjustHandles="1" noChangeArrowheads="1" noChangeShapeType="1" noTextEdit="1"/>
              </p:cNvSpPr>
              <p:nvPr/>
            </p:nvSpPr>
            <p:spPr>
              <a:xfrm>
                <a:off x="3301286" y="946201"/>
                <a:ext cx="9144000" cy="5895460"/>
              </a:xfrm>
              <a:prstGeom prst="rect">
                <a:avLst/>
              </a:prstGeom>
              <a:blipFill rotWithShape="1">
                <a:blip r:embed="rId3"/>
                <a:stretch>
                  <a:fillRect l="-1400" t="-1034" b="-1965"/>
                </a:stretch>
              </a:blipFill>
            </p:spPr>
            <p:txBody>
              <a:bodyPr/>
              <a:lstStyle/>
              <a:p>
                <a:r>
                  <a:rPr lang="en-US">
                    <a:noFill/>
                  </a:rPr>
                  <a:t> </a:t>
                </a:r>
              </a:p>
            </p:txBody>
          </p:sp>
        </mc:Fallback>
      </mc:AlternateContent>
      <p:cxnSp>
        <p:nvCxnSpPr>
          <p:cNvPr id="20" name="Straight Connector 19"/>
          <p:cNvCxnSpPr/>
          <p:nvPr/>
        </p:nvCxnSpPr>
        <p:spPr>
          <a:xfrm>
            <a:off x="3168204" y="1078221"/>
            <a:ext cx="0" cy="56574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66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pic>
        <p:nvPicPr>
          <p:cNvPr id="5" name="Picture 4"/>
          <p:cNvPicPr/>
          <p:nvPr/>
        </p:nvPicPr>
        <p:blipFill>
          <a:blip r:embed="rId2"/>
          <a:stretch>
            <a:fillRect/>
          </a:stretch>
        </p:blipFill>
        <p:spPr>
          <a:xfrm>
            <a:off x="131372" y="589868"/>
            <a:ext cx="3314204" cy="2319130"/>
          </a:xfrm>
          <a:prstGeom prst="rect">
            <a:avLst/>
          </a:prstGeom>
        </p:spPr>
      </p:pic>
      <p:sp>
        <p:nvSpPr>
          <p:cNvPr id="2" name="TextBox 1"/>
          <p:cNvSpPr txBox="1"/>
          <p:nvPr/>
        </p:nvSpPr>
        <p:spPr>
          <a:xfrm>
            <a:off x="4134678" y="1583642"/>
            <a:ext cx="7779026" cy="3539430"/>
          </a:xfrm>
          <a:prstGeom prst="rect">
            <a:avLst/>
          </a:prstGeom>
          <a:noFill/>
        </p:spPr>
        <p:txBody>
          <a:bodyPr wrap="square" rtlCol="0">
            <a:spAutoFit/>
          </a:bodyPr>
          <a:lstStyle/>
          <a:p>
            <a:r>
              <a:rPr lang="en-US" sz="2800">
                <a:solidFill>
                  <a:schemeClr val="bg1"/>
                </a:solidFill>
                <a:latin typeface="Times New Roman" pitchFamily="18" charset="0"/>
                <a:cs typeface="Times New Roman" pitchFamily="18" charset="0"/>
              </a:rPr>
              <a:t>Một số biện pháp tăng cường sức khỏe:</a:t>
            </a:r>
          </a:p>
          <a:p>
            <a:r>
              <a:rPr lang="en-US" sz="2800">
                <a:solidFill>
                  <a:schemeClr val="bg1"/>
                </a:solidFill>
                <a:latin typeface="Times New Roman" pitchFamily="18" charset="0"/>
                <a:cs typeface="Times New Roman" pitchFamily="18" charset="0"/>
              </a:rPr>
              <a:t>1. Người khỏe mạnh thì luôn ăn sáng;</a:t>
            </a:r>
          </a:p>
          <a:p>
            <a:r>
              <a:rPr lang="en-US" sz="2800">
                <a:solidFill>
                  <a:schemeClr val="bg1"/>
                </a:solidFill>
                <a:latin typeface="Times New Roman" pitchFamily="18" charset="0"/>
                <a:cs typeface="Times New Roman" pitchFamily="18" charset="0"/>
              </a:rPr>
              <a:t>2. Lên kế hoạch cho các bữa ăn;</a:t>
            </a:r>
          </a:p>
          <a:p>
            <a:r>
              <a:rPr lang="en-US" sz="2800">
                <a:solidFill>
                  <a:schemeClr val="bg1"/>
                </a:solidFill>
                <a:latin typeface="Times New Roman" pitchFamily="18" charset="0"/>
                <a:cs typeface="Times New Roman" pitchFamily="18" charset="0"/>
              </a:rPr>
              <a:t>3. Uống đủ nước;</a:t>
            </a:r>
          </a:p>
          <a:p>
            <a:r>
              <a:rPr lang="en-US" sz="2800">
                <a:solidFill>
                  <a:schemeClr val="bg1"/>
                </a:solidFill>
                <a:latin typeface="Times New Roman" pitchFamily="18" charset="0"/>
                <a:cs typeface="Times New Roman" pitchFamily="18" charset="0"/>
              </a:rPr>
              <a:t>4. Thường xuyên vận động thể chất;</a:t>
            </a:r>
          </a:p>
          <a:p>
            <a:r>
              <a:rPr lang="en-US" sz="2800">
                <a:solidFill>
                  <a:schemeClr val="bg1"/>
                </a:solidFill>
                <a:latin typeface="Times New Roman" pitchFamily="18" charset="0"/>
                <a:cs typeface="Times New Roman" pitchFamily="18" charset="0"/>
              </a:rPr>
              <a:t>5. Không nên sử dụng các chất kích thích, thuốc lá;</a:t>
            </a:r>
          </a:p>
          <a:p>
            <a:r>
              <a:rPr lang="en-US" sz="2800">
                <a:solidFill>
                  <a:schemeClr val="bg1"/>
                </a:solidFill>
                <a:latin typeface="Times New Roman" pitchFamily="18" charset="0"/>
                <a:cs typeface="Times New Roman" pitchFamily="18" charset="0"/>
              </a:rPr>
              <a:t>6. Chăm chút cho giấc ngủ;</a:t>
            </a:r>
          </a:p>
          <a:p>
            <a:r>
              <a:rPr lang="en-US" sz="2800">
                <a:solidFill>
                  <a:schemeClr val="bg1"/>
                </a:solidFill>
                <a:latin typeface="Times New Roman" pitchFamily="18" charset="0"/>
                <a:cs typeface="Times New Roman" pitchFamily="18" charset="0"/>
              </a:rPr>
              <a:t>7. Tham gia các hoạt động ngoài trời;...</a:t>
            </a:r>
          </a:p>
        </p:txBody>
      </p:sp>
    </p:spTree>
    <p:extLst>
      <p:ext uri="{BB962C8B-B14F-4D97-AF65-F5344CB8AC3E}">
        <p14:creationId xmlns:p14="http://schemas.microsoft.com/office/powerpoint/2010/main" val="2565369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B3C86D1D-AD22-9BC4-B848-6D801537F135}"/>
              </a:ext>
            </a:extLst>
          </p:cNvPr>
          <p:cNvSpPr txBox="1">
            <a:spLocks/>
          </p:cNvSpPr>
          <p:nvPr/>
        </p:nvSpPr>
        <p:spPr>
          <a:xfrm>
            <a:off x="578194" y="3242445"/>
            <a:ext cx="417933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en-US" b="1" i="1">
                <a:solidFill>
                  <a:schemeClr val="bg1"/>
                </a:solidFill>
                <a:latin typeface="Times New Roman" panose="02020603050405020304" pitchFamily="18" charset="0"/>
                <a:cs typeface="Times New Roman" panose="02020603050405020304" pitchFamily="18" charset="0"/>
              </a:rPr>
              <a:t>Giải quyết vấn đề trong thực tế </a:t>
            </a:r>
          </a:p>
        </p:txBody>
      </p:sp>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spTree>
    <p:extLst>
      <p:ext uri="{BB962C8B-B14F-4D97-AF65-F5344CB8AC3E}">
        <p14:creationId xmlns:p14="http://schemas.microsoft.com/office/powerpoint/2010/main" val="4129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pic>
        <p:nvPicPr>
          <p:cNvPr id="3" name="Picture 2"/>
          <p:cNvPicPr/>
          <p:nvPr/>
        </p:nvPicPr>
        <p:blipFill>
          <a:blip r:embed="rId2"/>
          <a:stretch>
            <a:fillRect/>
          </a:stretch>
        </p:blipFill>
        <p:spPr>
          <a:xfrm>
            <a:off x="505046" y="776729"/>
            <a:ext cx="5405424" cy="3372361"/>
          </a:xfrm>
          <a:prstGeom prst="rect">
            <a:avLst/>
          </a:prstGeom>
        </p:spPr>
      </p:pic>
      <p:pic>
        <p:nvPicPr>
          <p:cNvPr id="4" name="Picture 3"/>
          <p:cNvPicPr/>
          <p:nvPr/>
        </p:nvPicPr>
        <p:blipFill>
          <a:blip r:embed="rId3"/>
          <a:stretch>
            <a:fillRect/>
          </a:stretch>
        </p:blipFill>
        <p:spPr>
          <a:xfrm>
            <a:off x="2753683" y="4294490"/>
            <a:ext cx="6138504" cy="2305093"/>
          </a:xfrm>
          <a:prstGeom prst="rect">
            <a:avLst/>
          </a:prstGeom>
        </p:spPr>
      </p:pic>
      <p:pic>
        <p:nvPicPr>
          <p:cNvPr id="5" name="Picture 4"/>
          <p:cNvPicPr/>
          <p:nvPr/>
        </p:nvPicPr>
        <p:blipFill>
          <a:blip r:embed="rId4"/>
          <a:stretch>
            <a:fillRect/>
          </a:stretch>
        </p:blipFill>
        <p:spPr>
          <a:xfrm>
            <a:off x="6561523" y="808378"/>
            <a:ext cx="5511207" cy="3340712"/>
          </a:xfrm>
          <a:prstGeom prst="rect">
            <a:avLst/>
          </a:prstGeom>
        </p:spPr>
      </p:pic>
    </p:spTree>
    <p:extLst>
      <p:ext uri="{BB962C8B-B14F-4D97-AF65-F5344CB8AC3E}">
        <p14:creationId xmlns:p14="http://schemas.microsoft.com/office/powerpoint/2010/main" val="5497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sp>
        <p:nvSpPr>
          <p:cNvPr id="3" name="Rectangle 2"/>
          <p:cNvSpPr/>
          <p:nvPr/>
        </p:nvSpPr>
        <p:spPr>
          <a:xfrm>
            <a:off x="8587409" y="850950"/>
            <a:ext cx="2428870" cy="523220"/>
          </a:xfrm>
          <a:prstGeom prst="rect">
            <a:avLst/>
          </a:prstGeom>
        </p:spPr>
        <p:txBody>
          <a:bodyPr wrap="none">
            <a:spAutoFit/>
          </a:bodyPr>
          <a:lstStyle/>
          <a:p>
            <a:r>
              <a:rPr lang="en-US" sz="2800" b="1">
                <a:solidFill>
                  <a:srgbClr val="FFFF00"/>
                </a:solidFill>
                <a:latin typeface="Times New Roman" pitchFamily="18" charset="0"/>
                <a:cs typeface="Times New Roman" pitchFamily="18" charset="0"/>
              </a:rPr>
              <a:t>Bài 5</a:t>
            </a:r>
            <a:r>
              <a:rPr lang="en-US" sz="2800">
                <a:solidFill>
                  <a:srgbClr val="FFFF00"/>
                </a:solidFill>
                <a:latin typeface="Times New Roman" pitchFamily="18" charset="0"/>
                <a:cs typeface="Times New Roman" pitchFamily="18" charset="0"/>
              </a:rPr>
              <a:t> / SGK/34</a:t>
            </a:r>
          </a:p>
        </p:txBody>
      </p:sp>
      <p:graphicFrame>
        <p:nvGraphicFramePr>
          <p:cNvPr id="10" name="Table 9"/>
          <p:cNvGraphicFramePr>
            <a:graphicFrameLocks noGrp="1"/>
          </p:cNvGraphicFramePr>
          <p:nvPr>
            <p:extLst>
              <p:ext uri="{D42A27DB-BD31-4B8C-83A1-F6EECF244321}">
                <p14:modId xmlns:p14="http://schemas.microsoft.com/office/powerpoint/2010/main" val="1320279708"/>
              </p:ext>
            </p:extLst>
          </p:nvPr>
        </p:nvGraphicFramePr>
        <p:xfrm>
          <a:off x="127770" y="799197"/>
          <a:ext cx="7856170" cy="5976916"/>
        </p:xfrm>
        <a:graphic>
          <a:graphicData uri="http://schemas.openxmlformats.org/drawingml/2006/table">
            <a:tbl>
              <a:tblPr firstRow="1" bandRow="1">
                <a:tableStyleId>{5C22544A-7EE6-4342-B048-85BDC9FD1C3A}</a:tableStyleId>
              </a:tblPr>
              <a:tblGrid>
                <a:gridCol w="3928085">
                  <a:extLst>
                    <a:ext uri="{9D8B030D-6E8A-4147-A177-3AD203B41FA5}">
                      <a16:colId xmlns:a16="http://schemas.microsoft.com/office/drawing/2014/main" xmlns="" val="20000"/>
                    </a:ext>
                  </a:extLst>
                </a:gridCol>
                <a:gridCol w="3928085">
                  <a:extLst>
                    <a:ext uri="{9D8B030D-6E8A-4147-A177-3AD203B41FA5}">
                      <a16:colId xmlns:a16="http://schemas.microsoft.com/office/drawing/2014/main" xmlns="" val="20001"/>
                    </a:ext>
                  </a:extLst>
                </a:gridCol>
              </a:tblGrid>
              <a:tr h="523750">
                <a:tc>
                  <a:txBody>
                    <a:bodyPr/>
                    <a:lstStyle/>
                    <a:p>
                      <a:r>
                        <a:rPr lang="en-US" sz="2800">
                          <a:solidFill>
                            <a:schemeClr val="bg1"/>
                          </a:solidFill>
                          <a:latin typeface="Times New Roman" pitchFamily="18" charset="0"/>
                          <a:cs typeface="Times New Roman" pitchFamily="18" charset="0"/>
                        </a:rPr>
                        <a:t>Mức</a:t>
                      </a:r>
                      <a:r>
                        <a:rPr lang="en-US" sz="2800" baseline="0">
                          <a:solidFill>
                            <a:schemeClr val="bg1"/>
                          </a:solidFill>
                          <a:latin typeface="Times New Roman" pitchFamily="18" charset="0"/>
                          <a:cs typeface="Times New Roman" pitchFamily="18" charset="0"/>
                        </a:rPr>
                        <a:t> độ vi phạm</a:t>
                      </a:r>
                      <a:endParaRPr lang="en-US" sz="2800">
                        <a:solidFill>
                          <a:schemeClr val="bg1"/>
                        </a:solidFill>
                        <a:latin typeface="Times New Roman" pitchFamily="18" charset="0"/>
                        <a:cs typeface="Times New Roman" pitchFamily="18" charset="0"/>
                      </a:endParaRPr>
                    </a:p>
                  </a:txBody>
                  <a:tcPr>
                    <a:noFill/>
                  </a:tcPr>
                </a:tc>
                <a:tc>
                  <a:txBody>
                    <a:bodyPr/>
                    <a:lstStyle/>
                    <a:p>
                      <a:r>
                        <a:rPr lang="en-US" sz="2800">
                          <a:solidFill>
                            <a:schemeClr val="bg1"/>
                          </a:solidFill>
                          <a:latin typeface="Times New Roman" pitchFamily="18" charset="0"/>
                          <a:cs typeface="Times New Roman" pitchFamily="18" charset="0"/>
                        </a:rPr>
                        <a:t>Hình</a:t>
                      </a:r>
                      <a:r>
                        <a:rPr lang="en-US" sz="2800" baseline="0">
                          <a:solidFill>
                            <a:schemeClr val="bg1"/>
                          </a:solidFill>
                          <a:latin typeface="Times New Roman" pitchFamily="18" charset="0"/>
                          <a:cs typeface="Times New Roman" pitchFamily="18" charset="0"/>
                        </a:rPr>
                        <a:t> thức xử phạt</a:t>
                      </a:r>
                      <a:endParaRPr lang="en-US" sz="2800">
                        <a:solidFill>
                          <a:schemeClr val="bg1"/>
                        </a:solidFill>
                        <a:latin typeface="Times New Roman" pitchFamily="18" charset="0"/>
                        <a:cs typeface="Times New Roman" pitchFamily="18" charset="0"/>
                      </a:endParaRPr>
                    </a:p>
                  </a:txBody>
                  <a:tcPr>
                    <a:noFill/>
                  </a:tcPr>
                </a:tc>
                <a:extLst>
                  <a:ext uri="{0D108BD9-81ED-4DB2-BD59-A6C34878D82A}">
                    <a16:rowId xmlns:a16="http://schemas.microsoft.com/office/drawing/2014/main" xmlns="" val="10000"/>
                  </a:ext>
                </a:extLst>
              </a:tr>
              <a:tr h="1817722">
                <a:tc>
                  <a:txBody>
                    <a:bodyPr/>
                    <a:lstStyle/>
                    <a:p>
                      <a:r>
                        <a:rPr lang="en-US" sz="2800" i="1" dirty="0" err="1">
                          <a:solidFill>
                            <a:schemeClr val="bg1"/>
                          </a:solidFill>
                          <a:latin typeface="Times New Roman" pitchFamily="18" charset="0"/>
                          <a:cs typeface="Times New Roman" pitchFamily="18" charset="0"/>
                        </a:rPr>
                        <a:t>Mức</a:t>
                      </a:r>
                      <a:r>
                        <a:rPr lang="en-US" sz="2800" i="1" baseline="0" dirty="0">
                          <a:solidFill>
                            <a:schemeClr val="bg1"/>
                          </a:solidFill>
                          <a:latin typeface="Times New Roman" pitchFamily="18" charset="0"/>
                          <a:cs typeface="Times New Roman" pitchFamily="18" charset="0"/>
                        </a:rPr>
                        <a:t> 1</a:t>
                      </a:r>
                      <a:r>
                        <a:rPr lang="en-US" sz="2800" baseline="0" dirty="0">
                          <a:solidFill>
                            <a:schemeClr val="bg1"/>
                          </a:solidFill>
                          <a:latin typeface="Times New Roman" pitchFamily="18" charset="0"/>
                          <a:cs typeface="Times New Roman" pitchFamily="18" charset="0"/>
                        </a:rPr>
                        <a:t> : </a:t>
                      </a:r>
                      <a:r>
                        <a:rPr lang="en-US" sz="2800" baseline="0" dirty="0" err="1">
                          <a:solidFill>
                            <a:schemeClr val="bg1"/>
                          </a:solidFill>
                          <a:latin typeface="Times New Roman" pitchFamily="18" charset="0"/>
                          <a:cs typeface="Times New Roman" pitchFamily="18" charset="0"/>
                        </a:rPr>
                        <a:t>Nồng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độ</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cồn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trong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máu</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dương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và</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chưa</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vượt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quá</a:t>
                      </a:r>
                      <a:r>
                        <a:rPr lang="en-US" sz="2800" baseline="0" dirty="0">
                          <a:solidFill>
                            <a:schemeClr val="bg1"/>
                          </a:solidFill>
                          <a:latin typeface="Times New Roman" pitchFamily="18" charset="0"/>
                          <a:cs typeface="Times New Roman" pitchFamily="18" charset="0"/>
                        </a:rPr>
                        <a:t> 50 mg/100 ml </a:t>
                      </a:r>
                      <a:r>
                        <a:rPr lang="en-US" sz="2800" baseline="0" dirty="0" err="1">
                          <a:solidFill>
                            <a:schemeClr val="bg1"/>
                          </a:solidFill>
                          <a:latin typeface="Times New Roman" pitchFamily="18" charset="0"/>
                          <a:cs typeface="Times New Roman" pitchFamily="18" charset="0"/>
                        </a:rPr>
                        <a:t>máu</a:t>
                      </a:r>
                      <a:endParaRPr lang="en-US" sz="2800" dirty="0">
                        <a:solidFill>
                          <a:schemeClr val="bg1"/>
                        </a:solidFill>
                        <a:latin typeface="Times New Roman" pitchFamily="18" charset="0"/>
                        <a:cs typeface="Times New Roman" pitchFamily="18" charset="0"/>
                      </a:endParaRPr>
                    </a:p>
                  </a:txBody>
                  <a:tcPr>
                    <a:noFill/>
                  </a:tcPr>
                </a:tc>
                <a:tc>
                  <a:txBody>
                    <a:bodyPr/>
                    <a:lstStyle/>
                    <a:p>
                      <a:r>
                        <a:rPr lang="en-US" sz="2800">
                          <a:solidFill>
                            <a:schemeClr val="bg1"/>
                          </a:solidFill>
                          <a:latin typeface="Times New Roman" pitchFamily="18" charset="0"/>
                          <a:cs typeface="Times New Roman" pitchFamily="18" charset="0"/>
                        </a:rPr>
                        <a:t>Từ</a:t>
                      </a:r>
                      <a:r>
                        <a:rPr lang="en-US" sz="2800" baseline="0">
                          <a:solidFill>
                            <a:schemeClr val="bg1"/>
                          </a:solidFill>
                          <a:latin typeface="Times New Roman" pitchFamily="18" charset="0"/>
                          <a:cs typeface="Times New Roman" pitchFamily="18" charset="0"/>
                        </a:rPr>
                        <a:t> 2 triệu đồng đến 3 triệu đồng và tước bằng lái xe từ 10 đến 12 tháng</a:t>
                      </a:r>
                      <a:endParaRPr lang="en-US" sz="2800">
                        <a:solidFill>
                          <a:schemeClr val="bg1"/>
                        </a:solidFill>
                        <a:latin typeface="Times New Roman" pitchFamily="18" charset="0"/>
                        <a:cs typeface="Times New Roman" pitchFamily="18" charset="0"/>
                      </a:endParaRPr>
                    </a:p>
                  </a:txBody>
                  <a:tcPr>
                    <a:noFill/>
                  </a:tcPr>
                </a:tc>
                <a:extLst>
                  <a:ext uri="{0D108BD9-81ED-4DB2-BD59-A6C34878D82A}">
                    <a16:rowId xmlns:a16="http://schemas.microsoft.com/office/drawing/2014/main" xmlns="" val="10001"/>
                  </a:ext>
                </a:extLst>
              </a:tr>
              <a:tr h="1817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i="1" dirty="0" err="1">
                          <a:solidFill>
                            <a:schemeClr val="bg1"/>
                          </a:solidFill>
                          <a:latin typeface="Times New Roman" pitchFamily="18" charset="0"/>
                          <a:cs typeface="Times New Roman" pitchFamily="18" charset="0"/>
                        </a:rPr>
                        <a:t>Mức</a:t>
                      </a:r>
                      <a:r>
                        <a:rPr lang="en-US" sz="2800" i="1" baseline="0" dirty="0">
                          <a:solidFill>
                            <a:schemeClr val="bg1"/>
                          </a:solidFill>
                          <a:latin typeface="Times New Roman" pitchFamily="18" charset="0"/>
                          <a:cs typeface="Times New Roman" pitchFamily="18" charset="0"/>
                        </a:rPr>
                        <a:t> 2 </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Nồng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độ</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cồn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vượt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quá</a:t>
                      </a:r>
                      <a:r>
                        <a:rPr lang="en-US" sz="2800" baseline="0" dirty="0">
                          <a:solidFill>
                            <a:schemeClr val="bg1"/>
                          </a:solidFill>
                          <a:latin typeface="Times New Roman" pitchFamily="18" charset="0"/>
                          <a:cs typeface="Times New Roman" pitchFamily="18" charset="0"/>
                        </a:rPr>
                        <a:t> 50 mg/100 ml </a:t>
                      </a:r>
                      <a:r>
                        <a:rPr lang="en-US" sz="2800" baseline="0" dirty="0" err="1">
                          <a:solidFill>
                            <a:schemeClr val="bg1"/>
                          </a:solidFill>
                          <a:latin typeface="Times New Roman" pitchFamily="18" charset="0"/>
                          <a:cs typeface="Times New Roman" pitchFamily="18" charset="0"/>
                        </a:rPr>
                        <a:t>máu</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và</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chưa</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vượt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quá</a:t>
                      </a:r>
                      <a:r>
                        <a:rPr lang="en-US" sz="2800" baseline="0" dirty="0">
                          <a:solidFill>
                            <a:schemeClr val="bg1"/>
                          </a:solidFill>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solidFill>
                            <a:schemeClr val="bg1"/>
                          </a:solidFill>
                          <a:latin typeface="Times New Roman" pitchFamily="18" charset="0"/>
                          <a:cs typeface="Times New Roman" pitchFamily="18" charset="0"/>
                        </a:rPr>
                        <a:t>80 mg/100 ml </a:t>
                      </a:r>
                      <a:r>
                        <a:rPr lang="en-US" sz="2800" baseline="0" dirty="0" err="1">
                          <a:solidFill>
                            <a:schemeClr val="bg1"/>
                          </a:solidFill>
                          <a:latin typeface="Times New Roman" pitchFamily="18" charset="0"/>
                          <a:cs typeface="Times New Roman" pitchFamily="18" charset="0"/>
                        </a:rPr>
                        <a:t>máu</a:t>
                      </a:r>
                      <a:endParaRPr lang="en-US" sz="2800" dirty="0">
                        <a:solidFill>
                          <a:schemeClr val="bg1"/>
                        </a:solidFill>
                        <a:latin typeface="Times New Roman" pitchFamily="18" charset="0"/>
                        <a:cs typeface="Times New Roman"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Times New Roman" pitchFamily="18" charset="0"/>
                          <a:cs typeface="Times New Roman" pitchFamily="18" charset="0"/>
                        </a:rPr>
                        <a:t>Từ</a:t>
                      </a:r>
                      <a:r>
                        <a:rPr lang="en-US" sz="2800" baseline="0">
                          <a:solidFill>
                            <a:schemeClr val="bg1"/>
                          </a:solidFill>
                          <a:latin typeface="Times New Roman" pitchFamily="18" charset="0"/>
                          <a:cs typeface="Times New Roman" pitchFamily="18" charset="0"/>
                        </a:rPr>
                        <a:t> 4 triệu đồng đến 5 triệu đồng và tước bằng lái xe từ 16 đến 18 tháng</a:t>
                      </a:r>
                      <a:endParaRPr lang="en-US" sz="2800">
                        <a:solidFill>
                          <a:schemeClr val="bg1"/>
                        </a:solidFill>
                        <a:latin typeface="Times New Roman" pitchFamily="18" charset="0"/>
                        <a:cs typeface="Times New Roman" pitchFamily="18" charset="0"/>
                      </a:endParaRPr>
                    </a:p>
                    <a:p>
                      <a:endParaRPr lang="en-US" sz="2800">
                        <a:solidFill>
                          <a:schemeClr val="bg1"/>
                        </a:solidFill>
                        <a:latin typeface="Times New Roman" pitchFamily="18" charset="0"/>
                        <a:cs typeface="Times New Roman" pitchFamily="18" charset="0"/>
                      </a:endParaRPr>
                    </a:p>
                  </a:txBody>
                  <a:tcPr>
                    <a:noFill/>
                  </a:tcPr>
                </a:tc>
                <a:extLst>
                  <a:ext uri="{0D108BD9-81ED-4DB2-BD59-A6C34878D82A}">
                    <a16:rowId xmlns:a16="http://schemas.microsoft.com/office/drawing/2014/main" xmlns="" val="10002"/>
                  </a:ext>
                </a:extLst>
              </a:tr>
              <a:tr h="1817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i="1" baseline="0" dirty="0" err="1">
                          <a:solidFill>
                            <a:schemeClr val="bg1"/>
                          </a:solidFill>
                          <a:latin typeface="Times New Roman" pitchFamily="18" charset="0"/>
                          <a:cs typeface="Times New Roman" pitchFamily="18" charset="0"/>
                        </a:rPr>
                        <a:t>Mức</a:t>
                      </a:r>
                      <a:r>
                        <a:rPr lang="en-US" sz="2800" i="1" baseline="0" dirty="0">
                          <a:solidFill>
                            <a:schemeClr val="bg1"/>
                          </a:solidFill>
                          <a:latin typeface="Times New Roman" pitchFamily="18" charset="0"/>
                          <a:cs typeface="Times New Roman" pitchFamily="18" charset="0"/>
                        </a:rPr>
                        <a:t> 3</a:t>
                      </a:r>
                      <a:r>
                        <a:rPr lang="en-US" sz="2800" baseline="0" dirty="0">
                          <a:solidFill>
                            <a:schemeClr val="bg1"/>
                          </a:solidFill>
                          <a:latin typeface="Times New Roman" pitchFamily="18" charset="0"/>
                          <a:cs typeface="Times New Roman" pitchFamily="18" charset="0"/>
                        </a:rPr>
                        <a:t> : </a:t>
                      </a:r>
                      <a:r>
                        <a:rPr lang="en-US" sz="2800" baseline="0" dirty="0" err="1">
                          <a:solidFill>
                            <a:schemeClr val="bg1"/>
                          </a:solidFill>
                          <a:latin typeface="Times New Roman" pitchFamily="18" charset="0"/>
                          <a:cs typeface="Times New Roman" pitchFamily="18" charset="0"/>
                        </a:rPr>
                        <a:t>Nồng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độ</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cồn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trong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máu</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dương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và</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chưa</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vượt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quá</a:t>
                      </a:r>
                      <a:r>
                        <a:rPr lang="en-US" sz="2800" baseline="0" dirty="0">
                          <a:solidFill>
                            <a:schemeClr val="bg1"/>
                          </a:solidFill>
                          <a:latin typeface="Times New Roman" pitchFamily="18" charset="0"/>
                          <a:cs typeface="Times New Roman" pitchFamily="18" charset="0"/>
                        </a:rPr>
                        <a:t> 80 mg/100 ml </a:t>
                      </a:r>
                      <a:r>
                        <a:rPr lang="en-US" sz="2800" baseline="0" dirty="0" err="1">
                          <a:solidFill>
                            <a:schemeClr val="bg1"/>
                          </a:solidFill>
                          <a:latin typeface="Times New Roman" pitchFamily="18" charset="0"/>
                          <a:cs typeface="Times New Roman" pitchFamily="18" charset="0"/>
                        </a:rPr>
                        <a:t>máu</a:t>
                      </a:r>
                      <a:endParaRPr lang="en-US" sz="2800" dirty="0">
                        <a:solidFill>
                          <a:schemeClr val="bg1"/>
                        </a:solidFill>
                        <a:latin typeface="Times New Roman" pitchFamily="18" charset="0"/>
                        <a:cs typeface="Times New Roman"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solidFill>
                            <a:schemeClr val="bg1"/>
                          </a:solidFill>
                          <a:latin typeface="Times New Roman" pitchFamily="18" charset="0"/>
                          <a:cs typeface="Times New Roman" pitchFamily="18" charset="0"/>
                        </a:rPr>
                        <a:t>Từ</a:t>
                      </a:r>
                      <a:r>
                        <a:rPr lang="en-US" sz="2800" baseline="0" dirty="0">
                          <a:solidFill>
                            <a:schemeClr val="bg1"/>
                          </a:solidFill>
                          <a:latin typeface="Times New Roman" pitchFamily="18" charset="0"/>
                          <a:cs typeface="Times New Roman" pitchFamily="18" charset="0"/>
                        </a:rPr>
                        <a:t> 6 </a:t>
                      </a:r>
                      <a:r>
                        <a:rPr lang="en-US" sz="2800" baseline="0" dirty="0" err="1">
                          <a:solidFill>
                            <a:schemeClr val="bg1"/>
                          </a:solidFill>
                          <a:latin typeface="Times New Roman" pitchFamily="18" charset="0"/>
                          <a:cs typeface="Times New Roman" pitchFamily="18" charset="0"/>
                        </a:rPr>
                        <a:t>triệu</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đồng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đến</a:t>
                      </a:r>
                      <a:r>
                        <a:rPr lang="en-US" sz="2800" baseline="0" dirty="0">
                          <a:solidFill>
                            <a:schemeClr val="bg1"/>
                          </a:solidFill>
                          <a:latin typeface="Times New Roman" pitchFamily="18" charset="0"/>
                          <a:cs typeface="Times New Roman" pitchFamily="18" charset="0"/>
                        </a:rPr>
                        <a:t> 8 </a:t>
                      </a:r>
                      <a:r>
                        <a:rPr lang="en-US" sz="2800" baseline="0" dirty="0" err="1">
                          <a:solidFill>
                            <a:schemeClr val="bg1"/>
                          </a:solidFill>
                          <a:latin typeface="Times New Roman" pitchFamily="18" charset="0"/>
                          <a:cs typeface="Times New Roman" pitchFamily="18" charset="0"/>
                        </a:rPr>
                        <a:t>triệu</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đồng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và</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tước</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bằng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lái</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xe</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từ</a:t>
                      </a:r>
                      <a:r>
                        <a:rPr lang="en-US" sz="2800" baseline="0" dirty="0">
                          <a:solidFill>
                            <a:schemeClr val="bg1"/>
                          </a:solidFill>
                          <a:latin typeface="Times New Roman" pitchFamily="18" charset="0"/>
                          <a:cs typeface="Times New Roman" pitchFamily="18" charset="0"/>
                        </a:rPr>
                        <a:t> 22 </a:t>
                      </a:r>
                      <a:r>
                        <a:rPr lang="en-US" sz="2800" baseline="0" dirty="0" err="1">
                          <a:solidFill>
                            <a:schemeClr val="bg1"/>
                          </a:solidFill>
                          <a:latin typeface="Times New Roman" pitchFamily="18" charset="0"/>
                          <a:cs typeface="Times New Roman" pitchFamily="18" charset="0"/>
                        </a:rPr>
                        <a:t>đến</a:t>
                      </a:r>
                      <a:r>
                        <a:rPr lang="en-US" sz="2800" baseline="0" dirty="0">
                          <a:solidFill>
                            <a:schemeClr val="bg1"/>
                          </a:solidFill>
                          <a:latin typeface="Times New Roman" pitchFamily="18" charset="0"/>
                          <a:cs typeface="Times New Roman" pitchFamily="18" charset="0"/>
                        </a:rPr>
                        <a:t> 24 </a:t>
                      </a:r>
                      <a:r>
                        <a:rPr lang="en-US" sz="2800" baseline="0" dirty="0" err="1">
                          <a:solidFill>
                            <a:schemeClr val="bg1"/>
                          </a:solidFill>
                          <a:latin typeface="Times New Roman" pitchFamily="18" charset="0"/>
                          <a:cs typeface="Times New Roman" pitchFamily="18" charset="0"/>
                        </a:rPr>
                        <a:t>tháng</a:t>
                      </a:r>
                      <a:endParaRPr lang="en-US" sz="2800" dirty="0">
                        <a:solidFill>
                          <a:schemeClr val="bg1"/>
                        </a:solidFill>
                        <a:latin typeface="Times New Roman" pitchFamily="18" charset="0"/>
                        <a:cs typeface="Times New Roman" pitchFamily="18" charset="0"/>
                      </a:endParaRPr>
                    </a:p>
                    <a:p>
                      <a:endParaRPr lang="en-US" sz="2800" dirty="0">
                        <a:solidFill>
                          <a:schemeClr val="bg1"/>
                        </a:solidFill>
                        <a:latin typeface="Times New Roman" pitchFamily="18" charset="0"/>
                        <a:cs typeface="Times New Roman" pitchFamily="18" charset="0"/>
                      </a:endParaRPr>
                    </a:p>
                  </a:txBody>
                  <a:tcPr>
                    <a:noFill/>
                  </a:tcPr>
                </a:tc>
                <a:extLst>
                  <a:ext uri="{0D108BD9-81ED-4DB2-BD59-A6C34878D82A}">
                    <a16:rowId xmlns:a16="http://schemas.microsoft.com/office/drawing/2014/main" xmlns="" val="10003"/>
                  </a:ext>
                </a:extLst>
              </a:tr>
            </a:tbl>
          </a:graphicData>
        </a:graphic>
      </p:graphicFrame>
      <p:sp>
        <p:nvSpPr>
          <p:cNvPr id="17" name="TextBox 16"/>
          <p:cNvSpPr txBox="1"/>
          <p:nvPr/>
        </p:nvSpPr>
        <p:spPr>
          <a:xfrm>
            <a:off x="7911549" y="1550506"/>
            <a:ext cx="4121426" cy="4401205"/>
          </a:xfrm>
          <a:prstGeom prst="rect">
            <a:avLst/>
          </a:prstGeom>
          <a:noFill/>
        </p:spPr>
        <p:txBody>
          <a:bodyPr wrap="square" rtlCol="0">
            <a:spAutoFit/>
          </a:bodyPr>
          <a:lstStyle/>
          <a:p>
            <a:r>
              <a:rPr lang="en-US" sz="2800" dirty="0">
                <a:solidFill>
                  <a:schemeClr val="bg1"/>
                </a:solidFill>
                <a:latin typeface="Times New Roman" pitchFamily="18" charset="0"/>
                <a:cs typeface="Times New Roman" pitchFamily="18" charset="0"/>
              </a:rPr>
              <a:t>Ta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 </a:t>
            </a:r>
            <a:r>
              <a:rPr lang="en-US" sz="2800" i="1" dirty="0">
                <a:solidFill>
                  <a:schemeClr val="bg1"/>
                </a:solidFill>
                <a:latin typeface="Times New Roman" pitchFamily="18" charset="0"/>
                <a:cs typeface="Times New Roman" pitchFamily="18" charset="0"/>
              </a:rPr>
              <a:t>y</a:t>
            </a:r>
            <a:r>
              <a:rPr lang="en-US" sz="2800" dirty="0">
                <a:solidFill>
                  <a:schemeClr val="bg1"/>
                </a:solidFill>
                <a:latin typeface="Times New Roman" pitchFamily="18" charset="0"/>
                <a:cs typeface="Times New Roman" pitchFamily="18" charset="0"/>
              </a:rPr>
              <a:t> = 0,076 – 0,008</a:t>
            </a:r>
            <a:r>
              <a:rPr lang="en-US" sz="2800" i="1" dirty="0">
                <a:solidFill>
                  <a:schemeClr val="bg1"/>
                </a:solidFill>
                <a:latin typeface="Times New Roman" pitchFamily="18" charset="0"/>
                <a:cs typeface="Times New Roman" pitchFamily="18" charset="0"/>
              </a:rPr>
              <a:t>t</a:t>
            </a:r>
          </a:p>
          <a:p>
            <a:r>
              <a:rPr lang="en-US" sz="2800" dirty="0" err="1">
                <a:solidFill>
                  <a:schemeClr val="bg1"/>
                </a:solidFill>
                <a:latin typeface="Times New Roman" pitchFamily="18" charset="0"/>
                <a:cs typeface="Times New Roman" pitchFamily="18" charset="0"/>
              </a:rPr>
              <a:t>Thay</a:t>
            </a:r>
            <a:r>
              <a:rPr lang="en-US" sz="2800" dirty="0">
                <a:solidFill>
                  <a:schemeClr val="bg1"/>
                </a:solidFill>
                <a:latin typeface="Times New Roman" pitchFamily="18" charset="0"/>
                <a:cs typeface="Times New Roman" pitchFamily="18" charset="0"/>
              </a:rPr>
              <a:t> </a:t>
            </a:r>
            <a:r>
              <a:rPr lang="en-US" sz="2800" i="1" dirty="0">
                <a:solidFill>
                  <a:schemeClr val="bg1"/>
                </a:solidFill>
                <a:latin typeface="Times New Roman" pitchFamily="18" charset="0"/>
                <a:cs typeface="Times New Roman" pitchFamily="18" charset="0"/>
              </a:rPr>
              <a:t>t</a:t>
            </a:r>
            <a:r>
              <a:rPr lang="en-US" sz="2800" dirty="0">
                <a:solidFill>
                  <a:schemeClr val="bg1"/>
                </a:solidFill>
                <a:latin typeface="Times New Roman" pitchFamily="18" charset="0"/>
                <a:cs typeface="Times New Roman" pitchFamily="18" charset="0"/>
              </a:rPr>
              <a:t> = 3 ta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p>
          <a:p>
            <a:r>
              <a:rPr lang="en-US" sz="2800" i="1" dirty="0">
                <a:solidFill>
                  <a:schemeClr val="bg1"/>
                </a:solidFill>
                <a:latin typeface="Times New Roman" pitchFamily="18" charset="0"/>
                <a:cs typeface="Times New Roman" pitchFamily="18" charset="0"/>
              </a:rPr>
              <a:t>y</a:t>
            </a:r>
            <a:r>
              <a:rPr lang="en-US" sz="2800" dirty="0">
                <a:solidFill>
                  <a:schemeClr val="bg1"/>
                </a:solidFill>
                <a:latin typeface="Times New Roman" pitchFamily="18" charset="0"/>
                <a:cs typeface="Times New Roman" pitchFamily="18" charset="0"/>
              </a:rPr>
              <a:t> = 0,076 – 0,008.3 </a:t>
            </a:r>
          </a:p>
          <a:p>
            <a:r>
              <a:rPr lang="en-US" sz="2800" dirty="0">
                <a:solidFill>
                  <a:schemeClr val="bg1"/>
                </a:solidFill>
                <a:latin typeface="Times New Roman" pitchFamily="18" charset="0"/>
                <a:cs typeface="Times New Roman" pitchFamily="18" charset="0"/>
              </a:rPr>
              <a:t>   = 0,052%</a:t>
            </a:r>
          </a:p>
          <a:p>
            <a:r>
              <a:rPr lang="en-US" sz="2800" dirty="0" err="1">
                <a:solidFill>
                  <a:schemeClr val="bg1"/>
                </a:solidFill>
                <a:latin typeface="Times New Roman" pitchFamily="18" charset="0"/>
                <a:cs typeface="Times New Roman" pitchFamily="18" charset="0"/>
              </a:rPr>
              <a:t>Nghĩa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52 mg </a:t>
            </a:r>
            <a:r>
              <a:rPr lang="en-US" sz="2800" dirty="0" err="1">
                <a:solidFill>
                  <a:schemeClr val="bg1"/>
                </a:solidFill>
                <a:latin typeface="Times New Roman" pitchFamily="18" charset="0"/>
                <a:cs typeface="Times New Roman" pitchFamily="18" charset="0"/>
              </a:rPr>
              <a:t>rượu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100 ml </a:t>
            </a:r>
            <a:r>
              <a:rPr lang="en-US" sz="2800" dirty="0" err="1">
                <a:solidFill>
                  <a:schemeClr val="bg1"/>
                </a:solidFill>
                <a:latin typeface="Times New Roman" pitchFamily="18" charset="0"/>
                <a:cs typeface="Times New Roman" pitchFamily="18" charset="0"/>
              </a:rPr>
              <a:t>máu</a:t>
            </a:r>
            <a:endParaRPr lang="en-US" sz="2800" dirty="0">
              <a:solidFill>
                <a:schemeClr val="bg1"/>
              </a:solidFill>
              <a:latin typeface="Times New Roman" pitchFamily="18" charset="0"/>
              <a:cs typeface="Times New Roman" pitchFamily="18" charset="0"/>
            </a:endParaRPr>
          </a:p>
          <a:p>
            <a:r>
              <a:rPr lang="en-US" sz="2800" dirty="0" err="1">
                <a:solidFill>
                  <a:schemeClr val="bg1"/>
                </a:solidFill>
                <a:latin typeface="Times New Roman" pitchFamily="18" charset="0"/>
                <a:cs typeface="Times New Roman" pitchFamily="18" charset="0"/>
              </a:rPr>
              <a:t>Vậy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người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này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khiển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xe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gắn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máy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tham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giao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sẽ</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bị</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xử</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phạt</a:t>
            </a:r>
            <a:r>
              <a:rPr lang="en-US" sz="2800" dirty="0">
                <a:solidFill>
                  <a:schemeClr val="bg1"/>
                </a:solidFill>
                <a:latin typeface="Times New Roman" pitchFamily="18" charset="0"/>
                <a:cs typeface="Times New Roman" pitchFamily="18" charset="0"/>
              </a:rPr>
              <a:t> ở </a:t>
            </a:r>
            <a:r>
              <a:rPr lang="en-US" sz="2800" dirty="0" err="1">
                <a:solidFill>
                  <a:schemeClr val="bg1"/>
                </a:solidFill>
                <a:latin typeface="Times New Roman" pitchFamily="18" charset="0"/>
                <a:cs typeface="Times New Roman" pitchFamily="18" charset="0"/>
              </a:rPr>
              <a:t>mức</a:t>
            </a:r>
            <a:r>
              <a:rPr lang="en-US" sz="2800" dirty="0">
                <a:solidFill>
                  <a:schemeClr val="bg1"/>
                </a:solidFill>
                <a:latin typeface="Times New Roman" pitchFamily="18" charset="0"/>
                <a:cs typeface="Times New Roman" pitchFamily="18" charset="0"/>
              </a:rPr>
              <a:t> 2.</a:t>
            </a:r>
          </a:p>
        </p:txBody>
      </p:sp>
    </p:spTree>
    <p:extLst>
      <p:ext uri="{BB962C8B-B14F-4D97-AF65-F5344CB8AC3E}">
        <p14:creationId xmlns:p14="http://schemas.microsoft.com/office/powerpoint/2010/main" val="291113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pic>
        <p:nvPicPr>
          <p:cNvPr id="3" name="Picture 2"/>
          <p:cNvPicPr/>
          <p:nvPr/>
        </p:nvPicPr>
        <p:blipFill>
          <a:blip r:embed="rId2"/>
          <a:stretch>
            <a:fillRect/>
          </a:stretch>
        </p:blipFill>
        <p:spPr>
          <a:xfrm>
            <a:off x="0" y="1311964"/>
            <a:ext cx="5486400" cy="4784035"/>
          </a:xfrm>
          <a:prstGeom prst="rect">
            <a:avLst/>
          </a:prstGeom>
        </p:spPr>
      </p:pic>
      <p:sp>
        <p:nvSpPr>
          <p:cNvPr id="2" name="Rectangle 1"/>
          <p:cNvSpPr/>
          <p:nvPr/>
        </p:nvSpPr>
        <p:spPr>
          <a:xfrm>
            <a:off x="5764696" y="438769"/>
            <a:ext cx="6175512" cy="6478184"/>
          </a:xfrm>
          <a:prstGeom prst="rect">
            <a:avLst/>
          </a:prstGeom>
        </p:spPr>
        <p:txBody>
          <a:bodyPr wrap="square">
            <a:spAutoFit/>
          </a:bodyPr>
          <a:lstStyle/>
          <a:p>
            <a:pPr>
              <a:lnSpc>
                <a:spcPct val="150000"/>
              </a:lnSpc>
            </a:pPr>
            <a:r>
              <a:rPr lang="en-US" sz="2800">
                <a:solidFill>
                  <a:schemeClr val="bg1"/>
                </a:solidFill>
                <a:latin typeface="Times New Roman" pitchFamily="18" charset="0"/>
                <a:cs typeface="Times New Roman" pitchFamily="18" charset="0"/>
              </a:rPr>
              <a:t>Chúng ta hãy cùng nhau </a:t>
            </a:r>
            <a:r>
              <a:rPr lang="vi-VN" sz="2800">
                <a:solidFill>
                  <a:schemeClr val="bg1"/>
                </a:solidFill>
                <a:latin typeface="Times New Roman" pitchFamily="18" charset="0"/>
                <a:cs typeface="Times New Roman" pitchFamily="18" charset="0"/>
              </a:rPr>
              <a:t>lan tỏa thông điệp “ Đã uống rượu bia không lái xe”</a:t>
            </a:r>
            <a:r>
              <a:rPr lang="en-US" sz="2800">
                <a:solidFill>
                  <a:schemeClr val="bg1"/>
                </a:solidFill>
                <a:latin typeface="Times New Roman" pitchFamily="18" charset="0"/>
                <a:cs typeface="Times New Roman" pitchFamily="18" charset="0"/>
              </a:rPr>
              <a:t>, “Phía trước tay lái là tính mạng” </a:t>
            </a:r>
            <a:r>
              <a:rPr lang="vi-VN" sz="2800">
                <a:solidFill>
                  <a:schemeClr val="bg1"/>
                </a:solidFill>
                <a:latin typeface="Times New Roman" pitchFamily="18" charset="0"/>
                <a:cs typeface="Times New Roman" pitchFamily="18" charset="0"/>
              </a:rPr>
              <a:t> đến người thân và những người xung quanh.</a:t>
            </a:r>
            <a:endParaRPr lang="en-US" sz="2800">
              <a:solidFill>
                <a:schemeClr val="bg1"/>
              </a:solidFill>
              <a:latin typeface="Times New Roman" pitchFamily="18" charset="0"/>
              <a:cs typeface="Times New Roman" pitchFamily="18" charset="0"/>
            </a:endParaRPr>
          </a:p>
          <a:p>
            <a:pPr>
              <a:lnSpc>
                <a:spcPct val="150000"/>
              </a:lnSpc>
            </a:pPr>
            <a:r>
              <a:rPr lang="en-US" sz="2800">
                <a:solidFill>
                  <a:schemeClr val="bg1"/>
                </a:solidFill>
                <a:latin typeface="Times New Roman" pitchFamily="18" charset="0"/>
                <a:cs typeface="Times New Roman" pitchFamily="18" charset="0"/>
              </a:rPr>
              <a:t>Là người trẻ, chúng ta cần nâng cao ý thức, phải tiên phong gương mẫu trong việc thực hiện nghiêm Luật Giao thông đường bộ để bảo vệ cộng đồng, bảo vệ chính bản thân mình, đồng thời thực hiện trọng trách xây dựng đất nước văn minh.</a:t>
            </a:r>
          </a:p>
        </p:txBody>
      </p:sp>
    </p:spTree>
    <p:extLst>
      <p:ext uri="{BB962C8B-B14F-4D97-AF65-F5344CB8AC3E}">
        <p14:creationId xmlns:p14="http://schemas.microsoft.com/office/powerpoint/2010/main" val="5497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543587" y="-989008"/>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10AE8C0B-F0B3-F38F-9134-38AB8564D00A}"/>
              </a:ext>
            </a:extLst>
          </p:cNvPr>
          <p:cNvSpPr/>
          <p:nvPr/>
        </p:nvSpPr>
        <p:spPr>
          <a:xfrm>
            <a:off x="258235" y="3429000"/>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D93BB5D9-B701-B99A-B334-6D8023462F41}"/>
              </a:ext>
            </a:extLst>
          </p:cNvPr>
          <p:cNvSpPr txBox="1"/>
          <p:nvPr/>
        </p:nvSpPr>
        <p:spPr>
          <a:xfrm>
            <a:off x="258235" y="4538381"/>
            <a:ext cx="10900093" cy="1684564"/>
          </a:xfrm>
          <a:prstGeom prst="rect">
            <a:avLst/>
          </a:prstGeom>
          <a:noFill/>
        </p:spPr>
        <p:txBody>
          <a:bodyPr wrap="square" rtlCol="0">
            <a:spAutoFit/>
          </a:bodyPr>
          <a:lstStyle/>
          <a:p>
            <a:pPr>
              <a:lnSpc>
                <a:spcPct val="200000"/>
              </a:lnSpc>
            </a:pPr>
            <a:r>
              <a:rPr lang="nl-NL" sz="2800">
                <a:solidFill>
                  <a:schemeClr val="bg1"/>
                </a:solidFill>
                <a:latin typeface="Times New Roman" pitchFamily="18" charset="0"/>
                <a:cs typeface="Times New Roman" pitchFamily="18" charset="0"/>
              </a:rPr>
              <a:t>- Xem lại toàn bộ nội dung bài đã học và các bài tập đã chữa trong tiết học.</a:t>
            </a:r>
            <a:endParaRPr lang="en-US" sz="2800">
              <a:solidFill>
                <a:schemeClr val="bg1"/>
              </a:solidFill>
              <a:latin typeface="Times New Roman" pitchFamily="18" charset="0"/>
              <a:cs typeface="Times New Roman" pitchFamily="18" charset="0"/>
            </a:endParaRPr>
          </a:p>
          <a:p>
            <a:pPr>
              <a:lnSpc>
                <a:spcPct val="200000"/>
              </a:lnSpc>
            </a:pPr>
            <a:r>
              <a:rPr lang="nl-NL" sz="2800">
                <a:solidFill>
                  <a:schemeClr val="bg1"/>
                </a:solidFill>
                <a:latin typeface="Times New Roman" pitchFamily="18" charset="0"/>
                <a:cs typeface="Times New Roman" pitchFamily="18" charset="0"/>
              </a:rPr>
              <a:t>- Đọc trước bài: Bất phương trình bậc nhất một ẩn.</a:t>
            </a:r>
            <a:endParaRPr lang="en-US" sz="2800">
              <a:solidFill>
                <a:schemeClr val="bg1"/>
              </a:solidFill>
              <a:latin typeface="Times New Roman" pitchFamily="18" charset="0"/>
              <a:cs typeface="Times New Roman" pitchFamily="18" charset="0"/>
            </a:endParaRPr>
          </a:p>
        </p:txBody>
      </p:sp>
      <p:sp>
        <p:nvSpPr>
          <p:cNvPr id="6"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 BẤT ĐẲNG THỨC ( Tiết 4 )</a:t>
            </a:r>
            <a:endParaRPr lang="en-US" sz="3200">
              <a:solidFill>
                <a:srgbClr val="FFFF00"/>
              </a:solidFill>
            </a:endParaRPr>
          </a:p>
        </p:txBody>
      </p:sp>
    </p:spTree>
    <p:extLst>
      <p:ext uri="{BB962C8B-B14F-4D97-AF65-F5344CB8AC3E}">
        <p14:creationId xmlns:p14="http://schemas.microsoft.com/office/powerpoint/2010/main" val="309858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25C743F1-E5D9-B753-2896-8C00F27849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F999A4E5-A243-DFE6-12E4-A3A0B1068507}"/>
              </a:ext>
            </a:extLst>
          </p:cNvPr>
          <p:cNvCxnSpPr>
            <a:cxnSpLocks/>
            <a:endCxn id="29" idx="3"/>
          </p:cNvCxnSpPr>
          <p:nvPr/>
        </p:nvCxnSpPr>
        <p:spPr>
          <a:xfrm>
            <a:off x="6096000" y="3229620"/>
            <a:ext cx="5327375" cy="31277"/>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655ACC63-ED4D-E9EA-055F-7350F4D3DAC3}"/>
              </a:ext>
            </a:extLst>
          </p:cNvPr>
          <p:cNvCxnSpPr>
            <a:cxnSpLocks/>
          </p:cNvCxnSpPr>
          <p:nvPr/>
        </p:nvCxnSpPr>
        <p:spPr>
          <a:xfrm>
            <a:off x="1643271" y="2160397"/>
            <a:ext cx="442904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xmlns=""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xmlns=""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0C1360ED-4632-BEFA-4A48-B77224BAB924}"/>
              </a:ext>
            </a:extLst>
          </p:cNvPr>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2146AC5B-9FF7-9652-C60D-2224CF1A734B}"/>
              </a:ext>
            </a:extLst>
          </p:cNvPr>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C7DC6385-D9BA-36A7-4325-F97E5AA57045}"/>
              </a:ext>
            </a:extLst>
          </p:cNvPr>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DCC3F27E-2B9E-506A-A052-C31AE7789F15}"/>
              </a:ext>
            </a:extLst>
          </p:cNvPr>
          <p:cNvSpPr txBox="1"/>
          <p:nvPr/>
        </p:nvSpPr>
        <p:spPr>
          <a:xfrm>
            <a:off x="1099930" y="1538351"/>
            <a:ext cx="4212783" cy="553998"/>
          </a:xfrm>
          <a:prstGeom prst="rect">
            <a:avLst/>
          </a:prstGeom>
          <a:noFill/>
        </p:spPr>
        <p:txBody>
          <a:bodyPr wrap="square" rtlCol="0">
            <a:spAutoFit/>
          </a:bodyPr>
          <a:lstStyle/>
          <a:p>
            <a:pPr algn="just"/>
            <a:r>
              <a:rPr lang="pt-BR" sz="3000">
                <a:solidFill>
                  <a:srgbClr val="FFFF00"/>
                </a:solidFill>
                <a:latin typeface="Times New Roman" panose="02020603050405020304" pitchFamily="18" charset="0"/>
                <a:cs typeface="Times New Roman" panose="02020603050405020304" pitchFamily="18" charset="0"/>
              </a:rPr>
              <a:t>Trò chơi: </a:t>
            </a:r>
            <a:r>
              <a:rPr lang="pt-BR" sz="3000">
                <a:solidFill>
                  <a:schemeClr val="bg1"/>
                </a:solidFill>
                <a:latin typeface="Times New Roman" panose="02020603050405020304" pitchFamily="18" charset="0"/>
                <a:cs typeface="Times New Roman" panose="02020603050405020304" pitchFamily="18" charset="0"/>
              </a:rPr>
              <a:t>Ai là triệu phú</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C1336282-F778-62CF-7A6D-4E41AF3BF946}"/>
              </a:ext>
            </a:extLst>
          </p:cNvPr>
          <p:cNvSpPr txBox="1"/>
          <p:nvPr/>
        </p:nvSpPr>
        <p:spPr>
          <a:xfrm>
            <a:off x="3366778" y="3895612"/>
            <a:ext cx="1967140" cy="584775"/>
          </a:xfrm>
          <a:prstGeom prst="rect">
            <a:avLst/>
          </a:prstGeom>
          <a:noFill/>
        </p:spPr>
        <p:txBody>
          <a:bodyPr wrap="square" rtlCol="0">
            <a:spAutoFit/>
          </a:bodyPr>
          <a:lstStyle/>
          <a:p>
            <a:pPr lvl="0"/>
            <a:r>
              <a:rPr lang="en-US" sz="3200">
                <a:solidFill>
                  <a:srgbClr val="FFFF00"/>
                </a:solidFill>
                <a:latin typeface="Times New Roman" panose="02020603050405020304" pitchFamily="18" charset="0"/>
                <a:cs typeface="Times New Roman" panose="02020603050405020304" pitchFamily="18" charset="0"/>
              </a:rPr>
              <a:t>Luyện tập</a:t>
            </a:r>
            <a:endParaRPr lang="en-US" sz="3200" dirty="0">
              <a:solidFill>
                <a:srgbClr val="FFFF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xmlns=""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xmlns="" id="{3A2C01F8-8AE2-B236-27A2-6D1FCD8557F9}"/>
              </a:ext>
            </a:extLst>
          </p:cNvPr>
          <p:cNvSpPr/>
          <p:nvPr/>
        </p:nvSpPr>
        <p:spPr>
          <a:xfrm>
            <a:off x="6992253" y="2637649"/>
            <a:ext cx="4431122" cy="1246495"/>
          </a:xfrm>
          <a:prstGeom prst="rect">
            <a:avLst/>
          </a:prstGeom>
        </p:spPr>
        <p:txBody>
          <a:bodyPr wrap="square">
            <a:spAutoFit/>
          </a:bodyPr>
          <a:lstStyle/>
          <a:p>
            <a:pPr lvl="0">
              <a:spcBef>
                <a:spcPts val="1800"/>
              </a:spcBef>
            </a:pPr>
            <a:r>
              <a:rPr lang="en-US" sz="3000">
                <a:solidFill>
                  <a:srgbClr val="FFFF00"/>
                </a:solidFill>
                <a:latin typeface="Times New Roman" panose="02020603050405020304" pitchFamily="18" charset="0"/>
                <a:cs typeface="Times New Roman" panose="02020603050405020304" pitchFamily="18" charset="0"/>
              </a:rPr>
              <a:t>Hình thành kiến thức</a:t>
            </a:r>
          </a:p>
          <a:p>
            <a:pPr lvl="0">
              <a:spcBef>
                <a:spcPts val="1800"/>
              </a:spcBef>
            </a:pPr>
            <a:r>
              <a:rPr lang="en-US" sz="3000">
                <a:solidFill>
                  <a:schemeClr val="bg1"/>
                </a:solidFill>
                <a:latin typeface="Times New Roman" panose="02020603050405020304" pitchFamily="18" charset="0"/>
                <a:cs typeface="Times New Roman" panose="02020603050405020304" pitchFamily="18" charset="0"/>
              </a:rPr>
              <a:t>Sơ đồ tư duy</a:t>
            </a:r>
            <a:endParaRPr lang="en-US" sz="3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xmlns=""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xmlns=""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xmlns=""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xmlns="" id="{C0555476-C589-E22F-6BD1-65FFE32E3C2C}"/>
              </a:ext>
            </a:extLst>
          </p:cNvPr>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xmlns="" id="{79320571-B8DF-5096-444D-94A0460A13EF}"/>
              </a:ext>
            </a:extLst>
          </p:cNvPr>
          <p:cNvSpPr/>
          <p:nvPr/>
        </p:nvSpPr>
        <p:spPr>
          <a:xfrm>
            <a:off x="7052074" y="5325577"/>
            <a:ext cx="2052166" cy="584775"/>
          </a:xfrm>
          <a:prstGeom prst="rect">
            <a:avLst/>
          </a:prstGeom>
        </p:spPr>
        <p:txBody>
          <a:bodyPr wrap="square">
            <a:spAutoFit/>
          </a:bodyPr>
          <a:lstStyle/>
          <a:p>
            <a:pPr lvl="0"/>
            <a:r>
              <a:rPr lang="en-US" sz="3200">
                <a:solidFill>
                  <a:srgbClr val="FFFF00"/>
                </a:solidFill>
                <a:latin typeface="Times New Roman" panose="02020603050405020304" pitchFamily="18" charset="0"/>
                <a:cs typeface="Times New Roman" panose="02020603050405020304" pitchFamily="18" charset="0"/>
              </a:rPr>
              <a:t>Vận dụng</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BẤT ĐẲNG THỨC ( Tiết 4 )</a:t>
            </a:r>
            <a:endParaRPr lang="en-US" sz="3200">
              <a:solidFill>
                <a:srgbClr val="FFFF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5447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xmlns=""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2"/>
            <a:ext cx="3468041" cy="3468041"/>
          </a:xfrm>
          <a:prstGeom prst="rect">
            <a:avLst/>
          </a:prstGeom>
        </p:spPr>
      </p:pic>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
        <p:nvSpPr>
          <p:cNvPr id="2" name="TextBox 1">
            <a:extLst>
              <a:ext uri="{FF2B5EF4-FFF2-40B4-BE49-F238E27FC236}">
                <a16:creationId xmlns:a16="http://schemas.microsoft.com/office/drawing/2014/main" xmlns="" id="{CDCDF819-5379-4B9E-96D7-BBD8879B5C00}"/>
              </a:ext>
            </a:extLst>
          </p:cNvPr>
          <p:cNvSpPr txBox="1"/>
          <p:nvPr/>
        </p:nvSpPr>
        <p:spPr>
          <a:xfrm>
            <a:off x="914400" y="3647758"/>
            <a:ext cx="9855200" cy="779700"/>
          </a:xfrm>
          <a:prstGeom prst="rect">
            <a:avLst/>
          </a:prstGeom>
          <a:noFill/>
        </p:spPr>
        <p:txBody>
          <a:bodyPr wrap="square" lIns="121917" tIns="60958" rIns="121917" bIns="60958" rtlCol="0">
            <a:spAutoFit/>
          </a:bodyPr>
          <a:lstStyle/>
          <a:p>
            <a:pPr algn="ctr"/>
            <a:r>
              <a:rPr lang="en-US" sz="4300" dirty="0">
                <a:solidFill>
                  <a:srgbClr val="FFFFCC"/>
                </a:solidFill>
                <a:latin typeface="Times New Roman" panose="02020603050405020304" pitchFamily="18" charset="0"/>
                <a:cs typeface="Times New Roman" panose="02020603050405020304" pitchFamily="18" charset="0"/>
              </a:rPr>
              <a:t>TRÒ CH</a:t>
            </a:r>
            <a:r>
              <a:rPr lang="vi-VN" sz="4300" dirty="0">
                <a:solidFill>
                  <a:srgbClr val="FFFFCC"/>
                </a:solidFill>
                <a:latin typeface="Times New Roman" panose="02020603050405020304" pitchFamily="18" charset="0"/>
                <a:cs typeface="Times New Roman" panose="02020603050405020304" pitchFamily="18" charset="0"/>
              </a:rPr>
              <a:t>Ơ</a:t>
            </a:r>
            <a:r>
              <a:rPr lang="en-US" sz="4300" dirty="0">
                <a:solidFill>
                  <a:srgbClr val="FFFFCC"/>
                </a:solidFill>
                <a:latin typeface="Times New Roman" panose="02020603050405020304" pitchFamily="18" charset="0"/>
                <a:cs typeface="Times New Roman" panose="02020603050405020304" pitchFamily="18" charset="0"/>
              </a:rPr>
              <a:t>I AI LÀ TRIỆU PHÚ</a:t>
            </a:r>
          </a:p>
        </p:txBody>
      </p:sp>
    </p:spTree>
    <p:extLst>
      <p:ext uri="{BB962C8B-B14F-4D97-AF65-F5344CB8AC3E}">
        <p14:creationId xmlns:p14="http://schemas.microsoft.com/office/powerpoint/2010/main" val="30716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 presetClass="mediacall" presetSubtype="0" fill="hold" nodeType="withEffect">
                                  <p:stCondLst>
                                    <p:cond delay="0"/>
                                  </p:stCondLst>
                                  <p:childTnLst>
                                    <p:cmd type="call" cmd="playFrom(0.0)">
                                      <p:cBhvr>
                                        <p:cTn id="8" dur="20221" fill="hold"/>
                                        <p:tgtEl>
                                          <p:spTgt spid="39"/>
                                        </p:tgtEl>
                                      </p:cBhvr>
                                    </p:cmd>
                                  </p:childTnLst>
                                </p:cTn>
                              </p:par>
                              <p:par>
                                <p:cTn id="9" presetID="3" presetClass="mediacall" presetSubtype="0" fill="hold" nodeType="withEffect">
                                  <p:stCondLst>
                                    <p:cond delay="0"/>
                                  </p:stCondLst>
                                  <p:childTnLst>
                                    <p:cmd type="call" cmd="stop">
                                      <p:cBhvr>
                                        <p:cTn id="10" dur="1" fill="hold"/>
                                        <p:tgtEl>
                                          <p:spTgt spid="38"/>
                                        </p:tgtEl>
                                      </p:cBhvr>
                                    </p:cmd>
                                  </p:childTnLst>
                                </p:cTn>
                              </p:par>
                              <p:par>
                                <p:cTn id="11" presetID="1" presetClass="mediacall" presetSubtype="0" fill="hold" nodeType="withEffect">
                                  <p:stCondLst>
                                    <p:cond delay="3000"/>
                                  </p:stCondLst>
                                  <p:childTnLst>
                                    <p:cmd type="call" cmd="playFrom(0.0)">
                                      <p:cBhvr>
                                        <p:cTn id="12" dur="7734" fill="hold"/>
                                        <p:tgtEl>
                                          <p:spTgt spid="40"/>
                                        </p:tgtEl>
                                      </p:cBhvr>
                                    </p:cmd>
                                  </p:childTnLst>
                                </p:cTn>
                              </p:par>
                              <p:par>
                                <p:cTn id="13" presetID="3" presetClass="mediacall" presetSubtype="0" fill="hold" nodeType="withEffect">
                                  <p:stCondLst>
                                    <p:cond delay="3000"/>
                                  </p:stCondLst>
                                  <p:childTnLst>
                                    <p:cmd type="call" cmd="stop">
                                      <p:cBhvr>
                                        <p:cTn id="14" dur="1" fill="hold"/>
                                        <p:tgtEl>
                                          <p:spTgt spid="39"/>
                                        </p:tgtEl>
                                      </p:cBhvr>
                                    </p:cmd>
                                  </p:childTnLst>
                                </p:cTn>
                              </p:par>
                              <p:par>
                                <p:cTn id="15" presetID="1" presetClass="mediacall" presetSubtype="0" fill="hold" nodeType="withEffect">
                                  <p:stCondLst>
                                    <p:cond delay="0"/>
                                  </p:stCondLst>
                                  <p:childTnLst>
                                    <p:cmd type="call" cmd="playFrom(0.0)">
                                      <p:cBhvr>
                                        <p:cTn id="16" dur="20221" fill="hold"/>
                                        <p:tgtEl>
                                          <p:spTgt spid="39"/>
                                        </p:tgtEl>
                                      </p:cBhvr>
                                    </p:cmd>
                                  </p:childTnLst>
                                </p:cTn>
                              </p:par>
                              <p:par>
                                <p:cTn id="17" presetID="3" presetClass="mediacall" presetSubtype="0" fill="hold" nodeType="withEffect">
                                  <p:stCondLst>
                                    <p:cond delay="0"/>
                                  </p:stCondLst>
                                  <p:childTnLst>
                                    <p:cmd type="call" cmd="stop">
                                      <p:cBhvr>
                                        <p:cTn id="18" dur="1" fill="hold"/>
                                        <p:tgtEl>
                                          <p:spTgt spid="38"/>
                                        </p:tgtEl>
                                      </p:cBhvr>
                                    </p:cmd>
                                  </p:childTnLst>
                                </p:cTn>
                              </p:par>
                              <p:par>
                                <p:cTn id="19" presetID="1" presetClass="mediacall" presetSubtype="0" fill="hold" nodeType="withEffect">
                                  <p:stCondLst>
                                    <p:cond delay="3500"/>
                                  </p:stCondLst>
                                  <p:childTnLst>
                                    <p:cmd type="call" cmd="playFrom(0.0)">
                                      <p:cBhvr>
                                        <p:cTn id="20" dur="5906" fill="hold"/>
                                        <p:tgtEl>
                                          <p:spTgt spid="41"/>
                                        </p:tgtEl>
                                      </p:cBhvr>
                                    </p:cmd>
                                  </p:childTnLst>
                                </p:cTn>
                              </p:par>
                              <p:par>
                                <p:cTn id="21" presetID="3" presetClass="mediacall" presetSubtype="0" fill="hold" nodeType="withEffect">
                                  <p:stCondLst>
                                    <p:cond delay="3500"/>
                                  </p:stCondLst>
                                  <p:childTnLst>
                                    <p:cmd type="call" cmd="stop">
                                      <p:cBhvr>
                                        <p:cTn id="22" dur="1" fill="hold"/>
                                        <p:tgtEl>
                                          <p:spTgt spid="39"/>
                                        </p:tgtEl>
                                      </p:cBhvr>
                                    </p:cmd>
                                  </p:childTnLst>
                                </p:cTn>
                              </p:par>
                              <p:par>
                                <p:cTn id="23" presetID="1" presetClass="mediacall" presetSubtype="0" fill="hold" nodeType="withEffect">
                                  <p:stCondLst>
                                    <p:cond delay="0"/>
                                  </p:stCondLst>
                                  <p:childTnLst>
                                    <p:cmd type="call" cmd="playFrom(0.0)">
                                      <p:cBhvr>
                                        <p:cTn id="24" dur="20221" fill="hold"/>
                                        <p:tgtEl>
                                          <p:spTgt spid="39"/>
                                        </p:tgtEl>
                                      </p:cBhvr>
                                    </p:cmd>
                                  </p:childTnLst>
                                </p:cTn>
                              </p:par>
                              <p:par>
                                <p:cTn id="25" presetID="3" presetClass="mediacall" presetSubtype="0" fill="hold" nodeType="withEffect">
                                  <p:stCondLst>
                                    <p:cond delay="0"/>
                                  </p:stCondLst>
                                  <p:childTnLst>
                                    <p:cmd type="call" cmd="stop">
                                      <p:cBhvr>
                                        <p:cTn id="26" dur="1" fill="hold"/>
                                        <p:tgtEl>
                                          <p:spTgt spid="38"/>
                                        </p:tgtEl>
                                      </p:cBhvr>
                                    </p:cmd>
                                  </p:childTnLst>
                                </p:cTn>
                              </p:par>
                              <p:par>
                                <p:cTn id="27" presetID="1" presetClass="mediacall" presetSubtype="0" fill="hold" nodeType="withEffect">
                                  <p:stCondLst>
                                    <p:cond delay="3000"/>
                                  </p:stCondLst>
                                  <p:childTnLst>
                                    <p:cmd type="call" cmd="playFrom(0.0)">
                                      <p:cBhvr>
                                        <p:cTn id="28" dur="5906" fill="hold"/>
                                        <p:tgtEl>
                                          <p:spTgt spid="41"/>
                                        </p:tgtEl>
                                      </p:cBhvr>
                                    </p:cmd>
                                  </p:childTnLst>
                                </p:cTn>
                              </p:par>
                              <p:par>
                                <p:cTn id="29" presetID="3" presetClass="mediacall" presetSubtype="0" fill="hold" nodeType="withEffect">
                                  <p:stCondLst>
                                    <p:cond delay="3000"/>
                                  </p:stCondLst>
                                  <p:childTnLst>
                                    <p:cmd type="call" cmd="stop">
                                      <p:cBhvr>
                                        <p:cTn id="30" dur="1" fill="hold"/>
                                        <p:tgtEl>
                                          <p:spTgt spid="39"/>
                                        </p:tgtEl>
                                      </p:cBhvr>
                                    </p:cmd>
                                  </p:childTnLst>
                                </p:cTn>
                              </p:par>
                              <p:par>
                                <p:cTn id="31" presetID="1" presetClass="mediacall" presetSubtype="0" fill="hold" nodeType="withEffect">
                                  <p:stCondLst>
                                    <p:cond delay="0"/>
                                  </p:stCondLst>
                                  <p:childTnLst>
                                    <p:cmd type="call" cmd="playFrom(0.0)">
                                      <p:cBhvr>
                                        <p:cTn id="32" dur="20221" fill="hold"/>
                                        <p:tgtEl>
                                          <p:spTgt spid="39"/>
                                        </p:tgtEl>
                                      </p:cBhvr>
                                    </p:cmd>
                                  </p:childTnLst>
                                </p:cTn>
                              </p:par>
                              <p:par>
                                <p:cTn id="33" presetID="3" presetClass="mediacall" presetSubtype="0" fill="hold" nodeType="withEffect">
                                  <p:stCondLst>
                                    <p:cond delay="0"/>
                                  </p:stCondLst>
                                  <p:childTnLst>
                                    <p:cmd type="call" cmd="stop">
                                      <p:cBhvr>
                                        <p:cTn id="34" dur="1" fill="hold"/>
                                        <p:tgtEl>
                                          <p:spTgt spid="38"/>
                                        </p:tgtEl>
                                      </p:cBhvr>
                                    </p:cmd>
                                  </p:childTnLst>
                                </p:cTn>
                              </p:par>
                              <p:par>
                                <p:cTn id="35" presetID="1" presetClass="mediacall" presetSubtype="0" fill="hold" nodeType="withEffect">
                                  <p:stCondLst>
                                    <p:cond delay="3000"/>
                                  </p:stCondLst>
                                  <p:childTnLst>
                                    <p:cmd type="call" cmd="playFrom(0.0)">
                                      <p:cBhvr>
                                        <p:cTn id="36" dur="5906" fill="hold"/>
                                        <p:tgtEl>
                                          <p:spTgt spid="41"/>
                                        </p:tgtEl>
                                      </p:cBhvr>
                                    </p:cmd>
                                  </p:childTnLst>
                                </p:cTn>
                              </p:par>
                              <p:par>
                                <p:cTn id="37" presetID="3" presetClass="mediacall" presetSubtype="0" fill="hold" nodeType="withEffect">
                                  <p:stCondLst>
                                    <p:cond delay="3000"/>
                                  </p:stCondLst>
                                  <p:childTnLst>
                                    <p:cmd type="call" cmd="stop">
                                      <p:cBhvr>
                                        <p:cTn id="38"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8"/>
                </p:tgtEl>
              </p:cMediaNode>
            </p:audio>
            <p:audio>
              <p:cMediaNode vol="80000">
                <p:cTn id="40" fill="hold" display="0">
                  <p:stCondLst>
                    <p:cond delay="indefinite"/>
                  </p:stCondLst>
                  <p:endCondLst>
                    <p:cond evt="onStopAudio" delay="0">
                      <p:tgtEl>
                        <p:sldTgt/>
                      </p:tgtEl>
                    </p:cond>
                  </p:endCondLst>
                </p:cTn>
                <p:tgtEl>
                  <p:spTgt spid="39"/>
                </p:tgtEl>
              </p:cMediaNode>
            </p:audio>
            <p:audio>
              <p:cMediaNode vol="80000">
                <p:cTn id="41" fill="hold" display="0">
                  <p:stCondLst>
                    <p:cond delay="indefinite"/>
                  </p:stCondLst>
                  <p:endCondLst>
                    <p:cond evt="onStopAudio" delay="0">
                      <p:tgtEl>
                        <p:sldTgt/>
                      </p:tgtEl>
                    </p:cond>
                  </p:endCondLst>
                </p:cTn>
                <p:tgtEl>
                  <p:spTgt spid="40"/>
                </p:tgtEl>
              </p:cMediaNode>
            </p:audio>
            <p:audio>
              <p:cMediaNode vol="80000">
                <p:cTn id="42" fill="hold" display="0">
                  <p:stCondLst>
                    <p:cond delay="indefinite"/>
                  </p:stCondLst>
                  <p:endCondLst>
                    <p:cond evt="onStopAudio" delay="0">
                      <p:tgtEl>
                        <p:sldTgt/>
                      </p:tgtEl>
                    </p:cond>
                  </p:endCondLst>
                </p:cTn>
                <p:tgtEl>
                  <p:spTgt spid="4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62747"/>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a:solidFill>
                <a:prstClr val="white"/>
              </a:solidFill>
              <a:latin typeface="Calibri" panose="020F0502020204030204"/>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xmlns="" id="{9897B1B9-EB78-41AF-AC33-1E8F7714B11F}"/>
              </a:ext>
            </a:extLst>
          </p:cNvPr>
          <p:cNvSpPr txBox="1"/>
          <p:nvPr/>
        </p:nvSpPr>
        <p:spPr>
          <a:xfrm>
            <a:off x="1106009"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106009"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6"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35572"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35572"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graphicFrame>
        <p:nvGraphicFramePr>
          <p:cNvPr id="7" name="Object 6">
            <a:extLst>
              <a:ext uri="{FF2B5EF4-FFF2-40B4-BE49-F238E27FC236}">
                <a16:creationId xmlns:a16="http://schemas.microsoft.com/office/drawing/2014/main" xmlns="" id="{A837CCFD-4318-4590-BED0-C21248EAC85B}"/>
              </a:ext>
            </a:extLst>
          </p:cNvPr>
          <p:cNvGraphicFramePr>
            <a:graphicFrameLocks noChangeAspect="1"/>
          </p:cNvGraphicFramePr>
          <p:nvPr>
            <p:extLst>
              <p:ext uri="{D42A27DB-BD31-4B8C-83A1-F6EECF244321}">
                <p14:modId xmlns:p14="http://schemas.microsoft.com/office/powerpoint/2010/main" val="881340419"/>
              </p:ext>
            </p:extLst>
          </p:nvPr>
        </p:nvGraphicFramePr>
        <p:xfrm>
          <a:off x="8244050" y="6111996"/>
          <a:ext cx="1033463" cy="338137"/>
        </p:xfrm>
        <a:graphic>
          <a:graphicData uri="http://schemas.openxmlformats.org/presentationml/2006/ole">
            <mc:AlternateContent xmlns:mc="http://schemas.openxmlformats.org/markup-compatibility/2006">
              <mc:Choice xmlns:v="urn:schemas-microsoft-com:vml" Requires="v">
                <p:oleObj spid="_x0000_s1026" name="Equation" r:id="rId13" imgW="774360" imgH="253800" progId="Equation.DSMT4">
                  <p:embed/>
                </p:oleObj>
              </mc:Choice>
              <mc:Fallback>
                <p:oleObj name="Equation" r:id="rId13" imgW="774360" imgH="253800" progId="Equation.DSMT4">
                  <p:embed/>
                  <p:pic>
                    <p:nvPicPr>
                      <p:cNvPr id="0" name=""/>
                      <p:cNvPicPr/>
                      <p:nvPr/>
                    </p:nvPicPr>
                    <p:blipFill>
                      <a:blip r:embed="rId14"/>
                      <a:stretch>
                        <a:fillRect/>
                      </a:stretch>
                    </p:blipFill>
                    <p:spPr>
                      <a:xfrm>
                        <a:off x="8244050" y="6111996"/>
                        <a:ext cx="1033463" cy="3381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8B6779D7-E07C-4450-9B4F-EA6D75F07472}"/>
              </a:ext>
            </a:extLst>
          </p:cNvPr>
          <p:cNvGraphicFramePr>
            <a:graphicFrameLocks noChangeAspect="1"/>
          </p:cNvGraphicFramePr>
          <p:nvPr>
            <p:extLst>
              <p:ext uri="{D42A27DB-BD31-4B8C-83A1-F6EECF244321}">
                <p14:modId xmlns:p14="http://schemas.microsoft.com/office/powerpoint/2010/main" val="1480785251"/>
              </p:ext>
            </p:extLst>
          </p:nvPr>
        </p:nvGraphicFramePr>
        <p:xfrm>
          <a:off x="8245475" y="5302250"/>
          <a:ext cx="1031875" cy="338138"/>
        </p:xfrm>
        <a:graphic>
          <a:graphicData uri="http://schemas.openxmlformats.org/presentationml/2006/ole">
            <mc:AlternateContent xmlns:mc="http://schemas.openxmlformats.org/markup-compatibility/2006">
              <mc:Choice xmlns:v="urn:schemas-microsoft-com:vml" Requires="v">
                <p:oleObj spid="_x0000_s1027" name="Equation" r:id="rId15" imgW="774360" imgH="253800" progId="Equation.DSMT4">
                  <p:embed/>
                </p:oleObj>
              </mc:Choice>
              <mc:Fallback>
                <p:oleObj name="Equation" r:id="rId15" imgW="774360" imgH="253800" progId="Equation.DSMT4">
                  <p:embed/>
                  <p:pic>
                    <p:nvPicPr>
                      <p:cNvPr id="0" name=""/>
                      <p:cNvPicPr/>
                      <p:nvPr/>
                    </p:nvPicPr>
                    <p:blipFill>
                      <a:blip r:embed="rId16"/>
                      <a:stretch>
                        <a:fillRect/>
                      </a:stretch>
                    </p:blipFill>
                    <p:spPr>
                      <a:xfrm>
                        <a:off x="8245475" y="5302250"/>
                        <a:ext cx="1031875" cy="3381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5114170B-188E-4C18-97A6-ECFD206FA1A1}"/>
              </a:ext>
            </a:extLst>
          </p:cNvPr>
          <p:cNvGraphicFramePr>
            <a:graphicFrameLocks noChangeAspect="1"/>
          </p:cNvGraphicFramePr>
          <p:nvPr>
            <p:extLst>
              <p:ext uri="{D42A27DB-BD31-4B8C-83A1-F6EECF244321}">
                <p14:modId xmlns:p14="http://schemas.microsoft.com/office/powerpoint/2010/main" val="1969006552"/>
              </p:ext>
            </p:extLst>
          </p:nvPr>
        </p:nvGraphicFramePr>
        <p:xfrm>
          <a:off x="2943225" y="6156325"/>
          <a:ext cx="1033463" cy="339725"/>
        </p:xfrm>
        <a:graphic>
          <a:graphicData uri="http://schemas.openxmlformats.org/presentationml/2006/ole">
            <mc:AlternateContent xmlns:mc="http://schemas.openxmlformats.org/markup-compatibility/2006">
              <mc:Choice xmlns:v="urn:schemas-microsoft-com:vml" Requires="v">
                <p:oleObj spid="_x0000_s1028" name="Equation" r:id="rId17" imgW="774360" imgH="253800" progId="Equation.DSMT4">
                  <p:embed/>
                </p:oleObj>
              </mc:Choice>
              <mc:Fallback>
                <p:oleObj name="Equation" r:id="rId17" imgW="774360" imgH="253800" progId="Equation.DSMT4">
                  <p:embed/>
                  <p:pic>
                    <p:nvPicPr>
                      <p:cNvPr id="0" name=""/>
                      <p:cNvPicPr/>
                      <p:nvPr/>
                    </p:nvPicPr>
                    <p:blipFill>
                      <a:blip r:embed="rId18"/>
                      <a:stretch>
                        <a:fillRect/>
                      </a:stretch>
                    </p:blipFill>
                    <p:spPr>
                      <a:xfrm>
                        <a:off x="2943225" y="6156325"/>
                        <a:ext cx="1033463" cy="3397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0016A1F1-36F3-4BB7-A9B6-D481A54779E9}"/>
              </a:ext>
            </a:extLst>
          </p:cNvPr>
          <p:cNvGraphicFramePr>
            <a:graphicFrameLocks noChangeAspect="1"/>
          </p:cNvGraphicFramePr>
          <p:nvPr>
            <p:extLst>
              <p:ext uri="{D42A27DB-BD31-4B8C-83A1-F6EECF244321}">
                <p14:modId xmlns:p14="http://schemas.microsoft.com/office/powerpoint/2010/main" val="2582795727"/>
              </p:ext>
            </p:extLst>
          </p:nvPr>
        </p:nvGraphicFramePr>
        <p:xfrm>
          <a:off x="2883632" y="5294041"/>
          <a:ext cx="1033463" cy="339725"/>
        </p:xfrm>
        <a:graphic>
          <a:graphicData uri="http://schemas.openxmlformats.org/presentationml/2006/ole">
            <mc:AlternateContent xmlns:mc="http://schemas.openxmlformats.org/markup-compatibility/2006">
              <mc:Choice xmlns:v="urn:schemas-microsoft-com:vml" Requires="v">
                <p:oleObj spid="_x0000_s1029" name="Equation" r:id="rId19" imgW="774360" imgH="253800" progId="Equation.DSMT4">
                  <p:embed/>
                </p:oleObj>
              </mc:Choice>
              <mc:Fallback>
                <p:oleObj name="Equation" r:id="rId19" imgW="774360" imgH="253800" progId="Equation.DSMT4">
                  <p:embed/>
                  <p:pic>
                    <p:nvPicPr>
                      <p:cNvPr id="0" name=""/>
                      <p:cNvPicPr/>
                      <p:nvPr/>
                    </p:nvPicPr>
                    <p:blipFill>
                      <a:blip r:embed="rId20"/>
                      <a:stretch>
                        <a:fillRect/>
                      </a:stretch>
                    </p:blipFill>
                    <p:spPr>
                      <a:xfrm>
                        <a:off x="2883632" y="5294041"/>
                        <a:ext cx="1033463" cy="339725"/>
                      </a:xfrm>
                      <a:prstGeom prst="rect">
                        <a:avLst/>
                      </a:prstGeom>
                    </p:spPr>
                  </p:pic>
                </p:oleObj>
              </mc:Fallback>
            </mc:AlternateContent>
          </a:graphicData>
        </a:graphic>
      </p:graphicFrame>
      <p:sp>
        <p:nvSpPr>
          <p:cNvPr id="100" name="Rounded Rectangle 1">
            <a:extLst>
              <a:ext uri="{FF2B5EF4-FFF2-40B4-BE49-F238E27FC236}">
                <a16:creationId xmlns:a16="http://schemas.microsoft.com/office/drawing/2014/main" xmlns="" id="{21FE0FA9-7561-44CF-93F1-E671D97E64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101" name="Rounded Rectangle 2">
            <a:extLst>
              <a:ext uri="{FF2B5EF4-FFF2-40B4-BE49-F238E27FC236}">
                <a16:creationId xmlns:a16="http://schemas.microsoft.com/office/drawing/2014/main" xmlns="" id="{56ACC486-3EB2-4A23-96B8-4045CA20407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102" name="Rounded Rectangle 3">
            <a:extLst>
              <a:ext uri="{FF2B5EF4-FFF2-40B4-BE49-F238E27FC236}">
                <a16:creationId xmlns:a16="http://schemas.microsoft.com/office/drawing/2014/main" xmlns="" id="{9CF8AA37-4249-4844-BCE2-82F0D8D6D82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103" name="Rounded Rectangle 4">
            <a:extLst>
              <a:ext uri="{FF2B5EF4-FFF2-40B4-BE49-F238E27FC236}">
                <a16:creationId xmlns:a16="http://schemas.microsoft.com/office/drawing/2014/main" xmlns="" id="{E6C02FAE-2BEA-42FD-9C6C-845B64C6488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104" name="Rounded Rectangle 5">
            <a:extLst>
              <a:ext uri="{FF2B5EF4-FFF2-40B4-BE49-F238E27FC236}">
                <a16:creationId xmlns:a16="http://schemas.microsoft.com/office/drawing/2014/main" xmlns="" id="{AD1961AB-1F60-44BA-AD6A-AE6C64244E6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105" name="Rounded Rectangle 6">
            <a:extLst>
              <a:ext uri="{FF2B5EF4-FFF2-40B4-BE49-F238E27FC236}">
                <a16:creationId xmlns:a16="http://schemas.microsoft.com/office/drawing/2014/main" xmlns="" id="{C9E00BFD-D86A-4473-9B8B-EBD945C0FA8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106" name="Rounded Rectangle 7">
            <a:extLst>
              <a:ext uri="{FF2B5EF4-FFF2-40B4-BE49-F238E27FC236}">
                <a16:creationId xmlns:a16="http://schemas.microsoft.com/office/drawing/2014/main" xmlns="" id="{A7C44113-058A-404D-9276-CAC51DF5250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107" name="Rounded Rectangle 8">
            <a:extLst>
              <a:ext uri="{FF2B5EF4-FFF2-40B4-BE49-F238E27FC236}">
                <a16:creationId xmlns:a16="http://schemas.microsoft.com/office/drawing/2014/main" xmlns="" id="{6F12124F-9BB5-4EC1-971C-FF916668B3C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108" name="Rounded Rectangle 9">
            <a:extLst>
              <a:ext uri="{FF2B5EF4-FFF2-40B4-BE49-F238E27FC236}">
                <a16:creationId xmlns:a16="http://schemas.microsoft.com/office/drawing/2014/main" xmlns="" id="{439978D1-B4A1-445B-BA59-296E357FE32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109" name="Rounded Rectangle 10">
            <a:extLst>
              <a:ext uri="{FF2B5EF4-FFF2-40B4-BE49-F238E27FC236}">
                <a16:creationId xmlns:a16="http://schemas.microsoft.com/office/drawing/2014/main" xmlns="" id="{F9B7A5CB-C747-4E2C-9120-B6F049429C9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110" name="Rounded Rectangle 11">
            <a:extLst>
              <a:ext uri="{FF2B5EF4-FFF2-40B4-BE49-F238E27FC236}">
                <a16:creationId xmlns:a16="http://schemas.microsoft.com/office/drawing/2014/main" xmlns="" id="{E4DFEF11-2EC2-4521-A89F-615C9961A56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111" name="Rounded Rectangle 12">
            <a:extLst>
              <a:ext uri="{FF2B5EF4-FFF2-40B4-BE49-F238E27FC236}">
                <a16:creationId xmlns:a16="http://schemas.microsoft.com/office/drawing/2014/main" xmlns="" id="{2B208FC5-27DC-498C-AAAC-DA41D728FA2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112" name="Rounded Rectangle 13">
            <a:extLst>
              <a:ext uri="{FF2B5EF4-FFF2-40B4-BE49-F238E27FC236}">
                <a16:creationId xmlns:a16="http://schemas.microsoft.com/office/drawing/2014/main" xmlns="" id="{8BEB99C1-188A-428A-8186-D333E8452F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113" name="Rounded Rectangle 14">
            <a:extLst>
              <a:ext uri="{FF2B5EF4-FFF2-40B4-BE49-F238E27FC236}">
                <a16:creationId xmlns:a16="http://schemas.microsoft.com/office/drawing/2014/main" xmlns="" id="{5897EE1E-BF24-4F4A-9FEB-4E800B7EECD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114" name="Rounded Rectangle 15">
            <a:extLst>
              <a:ext uri="{FF2B5EF4-FFF2-40B4-BE49-F238E27FC236}">
                <a16:creationId xmlns:a16="http://schemas.microsoft.com/office/drawing/2014/main" xmlns="" id="{7963699C-C979-4835-A381-E44A0D171B0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115" name="Rounded Rectangle 16">
            <a:extLst>
              <a:ext uri="{FF2B5EF4-FFF2-40B4-BE49-F238E27FC236}">
                <a16:creationId xmlns:a16="http://schemas.microsoft.com/office/drawing/2014/main" xmlns="" id="{398E2BC3-6086-4C94-847E-4E8E9E24B2A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116" name="Rounded Rectangle 17">
            <a:extLst>
              <a:ext uri="{FF2B5EF4-FFF2-40B4-BE49-F238E27FC236}">
                <a16:creationId xmlns:a16="http://schemas.microsoft.com/office/drawing/2014/main" xmlns="" id="{4EB8353C-9D2A-4638-9001-6DDAE091714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117" name="Rounded Rectangle 18">
            <a:extLst>
              <a:ext uri="{FF2B5EF4-FFF2-40B4-BE49-F238E27FC236}">
                <a16:creationId xmlns:a16="http://schemas.microsoft.com/office/drawing/2014/main" xmlns="" id="{B8FDB401-14E7-4CFB-829B-FB655CEAAF6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118" name="Rounded Rectangle 19">
            <a:extLst>
              <a:ext uri="{FF2B5EF4-FFF2-40B4-BE49-F238E27FC236}">
                <a16:creationId xmlns:a16="http://schemas.microsoft.com/office/drawing/2014/main" xmlns="" id="{8075F894-C3E4-4B2A-947A-AD20FABEE93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119" name="Rounded Rectangle 20">
            <a:extLst>
              <a:ext uri="{FF2B5EF4-FFF2-40B4-BE49-F238E27FC236}">
                <a16:creationId xmlns:a16="http://schemas.microsoft.com/office/drawing/2014/main" xmlns="" id="{3863999F-B043-4D8C-848E-A2CEA17EA9D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120" name="Rounded Rectangle 21">
            <a:extLst>
              <a:ext uri="{FF2B5EF4-FFF2-40B4-BE49-F238E27FC236}">
                <a16:creationId xmlns:a16="http://schemas.microsoft.com/office/drawing/2014/main" xmlns="" id="{58DA59DC-1144-47AE-B03B-CFBCDF3728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121" name="Rounded Rectangle 22">
            <a:extLst>
              <a:ext uri="{FF2B5EF4-FFF2-40B4-BE49-F238E27FC236}">
                <a16:creationId xmlns:a16="http://schemas.microsoft.com/office/drawing/2014/main" xmlns="" id="{22724831-D612-4C7B-8597-A63431F2269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122" name="Rounded Rectangle 23">
            <a:extLst>
              <a:ext uri="{FF2B5EF4-FFF2-40B4-BE49-F238E27FC236}">
                <a16:creationId xmlns:a16="http://schemas.microsoft.com/office/drawing/2014/main" xmlns="" id="{750E7728-A81E-4A7E-B279-467461DE6B9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123" name="Rounded Rectangle 24">
            <a:extLst>
              <a:ext uri="{FF2B5EF4-FFF2-40B4-BE49-F238E27FC236}">
                <a16:creationId xmlns:a16="http://schemas.microsoft.com/office/drawing/2014/main" xmlns="" id="{54ED0447-C526-4B58-B746-E4A17A89711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124" name="Rounded Rectangle 25">
            <a:extLst>
              <a:ext uri="{FF2B5EF4-FFF2-40B4-BE49-F238E27FC236}">
                <a16:creationId xmlns:a16="http://schemas.microsoft.com/office/drawing/2014/main" xmlns="" id="{C7C9D6BA-3518-4A4A-84EB-5D14D601647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125" name="Rounded Rectangle 26">
            <a:extLst>
              <a:ext uri="{FF2B5EF4-FFF2-40B4-BE49-F238E27FC236}">
                <a16:creationId xmlns:a16="http://schemas.microsoft.com/office/drawing/2014/main" xmlns="" id="{8034184B-DDA0-46AB-9535-81004C790C3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126" name="Rounded Rectangle 27">
            <a:extLst>
              <a:ext uri="{FF2B5EF4-FFF2-40B4-BE49-F238E27FC236}">
                <a16:creationId xmlns:a16="http://schemas.microsoft.com/office/drawing/2014/main" xmlns="" id="{A6F79F8D-28B7-4E6A-968E-EEC9C0F251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127" name="Rounded Rectangle 28">
            <a:extLst>
              <a:ext uri="{FF2B5EF4-FFF2-40B4-BE49-F238E27FC236}">
                <a16:creationId xmlns:a16="http://schemas.microsoft.com/office/drawing/2014/main" xmlns="" id="{AE5A74F2-C316-4B03-ACEE-ED02F23B666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128" name="Rounded Rectangle 29">
            <a:extLst>
              <a:ext uri="{FF2B5EF4-FFF2-40B4-BE49-F238E27FC236}">
                <a16:creationId xmlns:a16="http://schemas.microsoft.com/office/drawing/2014/main" xmlns="" id="{0CA908CF-C7D5-46DD-B89B-B238E7E337B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129" name="Rounded Rectangle 30">
            <a:extLst>
              <a:ext uri="{FF2B5EF4-FFF2-40B4-BE49-F238E27FC236}">
                <a16:creationId xmlns:a16="http://schemas.microsoft.com/office/drawing/2014/main" xmlns="" id="{40AB761D-80FB-40A6-B024-CB52EA0FED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130" name="Rounded Rectangle 31">
            <a:extLst>
              <a:ext uri="{FF2B5EF4-FFF2-40B4-BE49-F238E27FC236}">
                <a16:creationId xmlns:a16="http://schemas.microsoft.com/office/drawing/2014/main" xmlns="" id="{B0E0C018-D5D2-4AF0-A12D-4D6F338BE95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131" name="Rounded Rectangle 32">
            <a:extLst>
              <a:ext uri="{FF2B5EF4-FFF2-40B4-BE49-F238E27FC236}">
                <a16:creationId xmlns:a16="http://schemas.microsoft.com/office/drawing/2014/main" xmlns="" id="{E5B1E37B-7428-46E2-92B6-CF32753498C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132" name="Rounded Rectangle 33">
            <a:extLst>
              <a:ext uri="{FF2B5EF4-FFF2-40B4-BE49-F238E27FC236}">
                <a16:creationId xmlns:a16="http://schemas.microsoft.com/office/drawing/2014/main" xmlns="" id="{3E7A8DBE-F376-463C-85EE-944BAE94839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133" name="Rounded Rectangle 34">
            <a:extLst>
              <a:ext uri="{FF2B5EF4-FFF2-40B4-BE49-F238E27FC236}">
                <a16:creationId xmlns:a16="http://schemas.microsoft.com/office/drawing/2014/main" xmlns="" id="{E1E9F9DA-6CA4-4087-AD92-35C208A4A5D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134" name="Rounded Rectangle 35">
            <a:extLst>
              <a:ext uri="{FF2B5EF4-FFF2-40B4-BE49-F238E27FC236}">
                <a16:creationId xmlns:a16="http://schemas.microsoft.com/office/drawing/2014/main" xmlns="" id="{B898146B-2753-4C1A-A018-1E8252AF049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135" name="Rounded Rectangle 36">
            <a:extLst>
              <a:ext uri="{FF2B5EF4-FFF2-40B4-BE49-F238E27FC236}">
                <a16:creationId xmlns:a16="http://schemas.microsoft.com/office/drawing/2014/main" xmlns="" id="{9B962F10-F39A-4391-B2B9-EE5D5CAD5F5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136" name="Rounded Rectangle 37">
            <a:extLst>
              <a:ext uri="{FF2B5EF4-FFF2-40B4-BE49-F238E27FC236}">
                <a16:creationId xmlns:a16="http://schemas.microsoft.com/office/drawing/2014/main" xmlns="" id="{CEEFD246-6F0C-43BE-9045-283C391B239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137" name="Rounded Rectangle 38">
            <a:extLst>
              <a:ext uri="{FF2B5EF4-FFF2-40B4-BE49-F238E27FC236}">
                <a16:creationId xmlns:a16="http://schemas.microsoft.com/office/drawing/2014/main" xmlns="" id="{0FDD853F-FEE1-4D37-B107-654B2B9214F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138" name="Rounded Rectangle 39">
            <a:extLst>
              <a:ext uri="{FF2B5EF4-FFF2-40B4-BE49-F238E27FC236}">
                <a16:creationId xmlns:a16="http://schemas.microsoft.com/office/drawing/2014/main" xmlns="" id="{0B2C9CD1-A892-4DC5-BEF1-DF037F44125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139" name="Rounded Rectangle 40">
            <a:extLst>
              <a:ext uri="{FF2B5EF4-FFF2-40B4-BE49-F238E27FC236}">
                <a16:creationId xmlns:a16="http://schemas.microsoft.com/office/drawing/2014/main" xmlns="" id="{36377D66-6553-482E-9D32-1536FF462D2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140" name="Rounded Rectangle 41">
            <a:extLst>
              <a:ext uri="{FF2B5EF4-FFF2-40B4-BE49-F238E27FC236}">
                <a16:creationId xmlns:a16="http://schemas.microsoft.com/office/drawing/2014/main" xmlns="" id="{B90EB5B2-3DFD-43B2-A317-BF0ECBC7108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141" name="Rounded Rectangle 42">
            <a:extLst>
              <a:ext uri="{FF2B5EF4-FFF2-40B4-BE49-F238E27FC236}">
                <a16:creationId xmlns:a16="http://schemas.microsoft.com/office/drawing/2014/main" xmlns="" id="{D4B9FD62-91A2-4B88-92CA-922672CA241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142" name="Rounded Rectangle 43">
            <a:extLst>
              <a:ext uri="{FF2B5EF4-FFF2-40B4-BE49-F238E27FC236}">
                <a16:creationId xmlns:a16="http://schemas.microsoft.com/office/drawing/2014/main" xmlns="" id="{0CBA4139-0212-43E6-A9A8-F40CB539583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143" name="Rounded Rectangle 44">
            <a:extLst>
              <a:ext uri="{FF2B5EF4-FFF2-40B4-BE49-F238E27FC236}">
                <a16:creationId xmlns:a16="http://schemas.microsoft.com/office/drawing/2014/main" xmlns="" id="{3B28D41C-60D7-49EB-9E5E-A2F4B3E5DC9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144" name="Rounded Rectangle 45">
            <a:extLst>
              <a:ext uri="{FF2B5EF4-FFF2-40B4-BE49-F238E27FC236}">
                <a16:creationId xmlns:a16="http://schemas.microsoft.com/office/drawing/2014/main" xmlns="" id="{DD767C33-D0D1-40CC-9CA8-29CB1048E4C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145" name="Rounded Rectangle 46">
            <a:extLst>
              <a:ext uri="{FF2B5EF4-FFF2-40B4-BE49-F238E27FC236}">
                <a16:creationId xmlns:a16="http://schemas.microsoft.com/office/drawing/2014/main" xmlns="" id="{EAECBE9A-136E-4A21-AF3B-0F6B9374446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146" name="Rounded Rectangle 47">
            <a:extLst>
              <a:ext uri="{FF2B5EF4-FFF2-40B4-BE49-F238E27FC236}">
                <a16:creationId xmlns:a16="http://schemas.microsoft.com/office/drawing/2014/main" xmlns="" id="{02C9A432-F01A-4B54-B200-52E24BD054F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147" name="Rounded Rectangle 48">
            <a:extLst>
              <a:ext uri="{FF2B5EF4-FFF2-40B4-BE49-F238E27FC236}">
                <a16:creationId xmlns:a16="http://schemas.microsoft.com/office/drawing/2014/main" xmlns="" id="{F92BC2E6-7C41-47BD-ABC5-B620F9D87D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148" name="Rounded Rectangle 49">
            <a:extLst>
              <a:ext uri="{FF2B5EF4-FFF2-40B4-BE49-F238E27FC236}">
                <a16:creationId xmlns:a16="http://schemas.microsoft.com/office/drawing/2014/main" xmlns="" id="{69B57690-38B1-488D-8EF7-3599916516F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149" name="Rounded Rectangle 50">
            <a:extLst>
              <a:ext uri="{FF2B5EF4-FFF2-40B4-BE49-F238E27FC236}">
                <a16:creationId xmlns:a16="http://schemas.microsoft.com/office/drawing/2014/main" xmlns="" id="{F1BEF56C-1BD5-404E-9F81-16E0A54CB5E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150" name="Rounded Rectangle 51">
            <a:extLst>
              <a:ext uri="{FF2B5EF4-FFF2-40B4-BE49-F238E27FC236}">
                <a16:creationId xmlns:a16="http://schemas.microsoft.com/office/drawing/2014/main" xmlns="" id="{0E2251AD-2F56-4311-A548-4074EA6DF7A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151" name="Rounded Rectangle 52">
            <a:extLst>
              <a:ext uri="{FF2B5EF4-FFF2-40B4-BE49-F238E27FC236}">
                <a16:creationId xmlns:a16="http://schemas.microsoft.com/office/drawing/2014/main" xmlns="" id="{81418130-9364-4B69-8B8D-48CBDF1D28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152" name="Rounded Rectangle 53">
            <a:extLst>
              <a:ext uri="{FF2B5EF4-FFF2-40B4-BE49-F238E27FC236}">
                <a16:creationId xmlns:a16="http://schemas.microsoft.com/office/drawing/2014/main" xmlns="" id="{3E689438-3A2F-467A-901A-396EA770BA2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153" name="Rounded Rectangle 54">
            <a:extLst>
              <a:ext uri="{FF2B5EF4-FFF2-40B4-BE49-F238E27FC236}">
                <a16:creationId xmlns:a16="http://schemas.microsoft.com/office/drawing/2014/main" xmlns="" id="{2E5FD51A-5FF9-4115-8A5A-0C0813A0A4C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154" name="Rounded Rectangle 55">
            <a:extLst>
              <a:ext uri="{FF2B5EF4-FFF2-40B4-BE49-F238E27FC236}">
                <a16:creationId xmlns:a16="http://schemas.microsoft.com/office/drawing/2014/main" xmlns="" id="{33A24497-521C-4D28-9F5F-4140D11F89D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155" name="Rounded Rectangle 56">
            <a:extLst>
              <a:ext uri="{FF2B5EF4-FFF2-40B4-BE49-F238E27FC236}">
                <a16:creationId xmlns:a16="http://schemas.microsoft.com/office/drawing/2014/main" xmlns="" id="{8D07F30C-2636-492D-994B-72327E64FC8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156" name="Rounded Rectangle 57">
            <a:extLst>
              <a:ext uri="{FF2B5EF4-FFF2-40B4-BE49-F238E27FC236}">
                <a16:creationId xmlns:a16="http://schemas.microsoft.com/office/drawing/2014/main" xmlns="" id="{EC907CA1-8245-4442-A6BE-718602763C7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157" name="Rounded Rectangle 58">
            <a:extLst>
              <a:ext uri="{FF2B5EF4-FFF2-40B4-BE49-F238E27FC236}">
                <a16:creationId xmlns:a16="http://schemas.microsoft.com/office/drawing/2014/main" xmlns="" id="{0FE9D21D-3756-49BE-B8C3-DBFC739F87F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158" name="Rounded Rectangle 59">
            <a:extLst>
              <a:ext uri="{FF2B5EF4-FFF2-40B4-BE49-F238E27FC236}">
                <a16:creationId xmlns:a16="http://schemas.microsoft.com/office/drawing/2014/main" xmlns="" id="{1F555AE1-C4DC-43D1-992E-5D94F313CBA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159" name="Rounded Rectangle 60">
            <a:extLst>
              <a:ext uri="{FF2B5EF4-FFF2-40B4-BE49-F238E27FC236}">
                <a16:creationId xmlns:a16="http://schemas.microsoft.com/office/drawing/2014/main" xmlns="" id="{A96CABB4-9A88-477C-9425-1B3338A3AB8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160" name="Rounded Rectangle 61">
            <a:extLst>
              <a:ext uri="{FF2B5EF4-FFF2-40B4-BE49-F238E27FC236}">
                <a16:creationId xmlns:a16="http://schemas.microsoft.com/office/drawing/2014/main" xmlns="" id="{1962D9F9-CD1A-496E-AE63-B3DFD4AF240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sp>
        <p:nvSpPr>
          <p:cNvPr id="4" name="Rectangle 3"/>
          <p:cNvSpPr/>
          <p:nvPr/>
        </p:nvSpPr>
        <p:spPr>
          <a:xfrm>
            <a:off x="2883632" y="3933099"/>
            <a:ext cx="5049780" cy="523220"/>
          </a:xfrm>
          <a:prstGeom prst="rect">
            <a:avLst/>
          </a:prstGeom>
        </p:spPr>
        <p:txBody>
          <a:bodyPr wrap="none">
            <a:spAutoFit/>
          </a:bodyPr>
          <a:lstStyle/>
          <a:p>
            <a:r>
              <a:rPr lang="nl-NL" sz="2800" b="1" dirty="0">
                <a:solidFill>
                  <a:schemeClr val="bg1"/>
                </a:solidFill>
                <a:latin typeface="Times New Roman" pitchFamily="18" charset="0"/>
                <a:cs typeface="Times New Roman" pitchFamily="18" charset="0"/>
              </a:rPr>
              <a:t>Câu 1:</a:t>
            </a:r>
            <a:r>
              <a:rPr lang="nl-NL" sz="2800" dirty="0">
                <a:solidFill>
                  <a:schemeClr val="bg1"/>
                </a:solidFill>
                <a:latin typeface="Times New Roman" pitchFamily="18" charset="0"/>
                <a:cs typeface="Times New Roman" pitchFamily="18" charset="0"/>
              </a:rPr>
              <a:t> Nếu  </a:t>
            </a:r>
            <a:r>
              <a:rPr lang="nl-NL" sz="2800" i="1" dirty="0">
                <a:solidFill>
                  <a:schemeClr val="bg1"/>
                </a:solidFill>
                <a:latin typeface="Times New Roman" pitchFamily="18" charset="0"/>
                <a:cs typeface="Times New Roman" pitchFamily="18" charset="0"/>
              </a:rPr>
              <a:t>a</a:t>
            </a:r>
            <a:r>
              <a:rPr lang="nl-NL"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sym typeface="Symbol"/>
              </a:rPr>
              <a:t></a:t>
            </a:r>
            <a:r>
              <a:rPr lang="nl-NL" sz="2800" dirty="0">
                <a:solidFill>
                  <a:schemeClr val="bg1"/>
                </a:solidFill>
                <a:latin typeface="Times New Roman" pitchFamily="18" charset="0"/>
                <a:cs typeface="Times New Roman" pitchFamily="18" charset="0"/>
              </a:rPr>
              <a:t> </a:t>
            </a:r>
            <a:r>
              <a:rPr lang="nl-NL" sz="2800" i="1" dirty="0">
                <a:solidFill>
                  <a:schemeClr val="bg1"/>
                </a:solidFill>
                <a:latin typeface="Times New Roman" pitchFamily="18" charset="0"/>
                <a:cs typeface="Times New Roman" pitchFamily="18" charset="0"/>
              </a:rPr>
              <a:t>b</a:t>
            </a:r>
            <a:r>
              <a:rPr lang="nl-NL" sz="2800" dirty="0">
                <a:solidFill>
                  <a:schemeClr val="bg1"/>
                </a:solidFill>
                <a:latin typeface="Times New Roman" pitchFamily="18" charset="0"/>
                <a:cs typeface="Times New Roman" pitchFamily="18" charset="0"/>
              </a:rPr>
              <a:t>  và  </a:t>
            </a:r>
            <a:r>
              <a:rPr lang="nl-NL" sz="2800" i="1" dirty="0">
                <a:solidFill>
                  <a:schemeClr val="bg1"/>
                </a:solidFill>
                <a:latin typeface="Times New Roman" pitchFamily="18" charset="0"/>
                <a:cs typeface="Times New Roman" pitchFamily="18" charset="0"/>
              </a:rPr>
              <a:t>c</a:t>
            </a:r>
            <a:r>
              <a:rPr lang="nl-NL" sz="2800" dirty="0">
                <a:solidFill>
                  <a:schemeClr val="bg1"/>
                </a:solidFill>
                <a:latin typeface="Times New Roman" pitchFamily="18" charset="0"/>
                <a:cs typeface="Times New Roman" pitchFamily="18" charset="0"/>
              </a:rPr>
              <a:t> &lt; 0  thì : </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965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22"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100"/>
                                        </p:tgtEl>
                                        <p:attrNameLst>
                                          <p:attrName>style.visibility</p:attrName>
                                        </p:attrNameLst>
                                      </p:cBhvr>
                                      <p:to>
                                        <p:strVal val="visible"/>
                                      </p:to>
                                    </p:set>
                                  </p:childTnLst>
                                </p:cTn>
                              </p:par>
                            </p:childTnLst>
                          </p:cTn>
                        </p:par>
                        <p:par>
                          <p:cTn id="43" fill="hold">
                            <p:stCondLst>
                              <p:cond delay="1000"/>
                            </p:stCondLst>
                            <p:childTnLst>
                              <p:par>
                                <p:cTn id="44" presetID="11" presetClass="entr" presetSubtype="0" fill="hold" grpId="0" nodeType="afterEffect">
                                  <p:stCondLst>
                                    <p:cond delay="0"/>
                                  </p:stCondLst>
                                  <p:childTnLst>
                                    <p:set>
                                      <p:cBhvr>
                                        <p:cTn id="45" dur="1000">
                                          <p:stCondLst>
                                            <p:cond delay="0"/>
                                          </p:stCondLst>
                                        </p:cTn>
                                        <p:tgtEl>
                                          <p:spTgt spid="101"/>
                                        </p:tgtEl>
                                        <p:attrNameLst>
                                          <p:attrName>style.visibility</p:attrName>
                                        </p:attrNameLst>
                                      </p:cBhvr>
                                      <p:to>
                                        <p:strVal val="visible"/>
                                      </p:to>
                                    </p:set>
                                  </p:childTnLst>
                                </p:cTn>
                              </p:par>
                            </p:childTnLst>
                          </p:cTn>
                        </p:par>
                        <p:par>
                          <p:cTn id="46" fill="hold">
                            <p:stCondLst>
                              <p:cond delay="2000"/>
                            </p:stCondLst>
                            <p:childTnLst>
                              <p:par>
                                <p:cTn id="47" presetID="11" presetClass="entr" presetSubtype="0" fill="hold" grpId="0" nodeType="afterEffect">
                                  <p:stCondLst>
                                    <p:cond delay="0"/>
                                  </p:stCondLst>
                                  <p:childTnLst>
                                    <p:set>
                                      <p:cBhvr>
                                        <p:cTn id="48" dur="1000">
                                          <p:stCondLst>
                                            <p:cond delay="0"/>
                                          </p:stCondLst>
                                        </p:cTn>
                                        <p:tgtEl>
                                          <p:spTgt spid="102"/>
                                        </p:tgtEl>
                                        <p:attrNameLst>
                                          <p:attrName>style.visibility</p:attrName>
                                        </p:attrNameLst>
                                      </p:cBhvr>
                                      <p:to>
                                        <p:strVal val="visible"/>
                                      </p:to>
                                    </p:set>
                                  </p:childTnLst>
                                </p:cTn>
                              </p:par>
                            </p:childTnLst>
                          </p:cTn>
                        </p:par>
                        <p:par>
                          <p:cTn id="49" fill="hold">
                            <p:stCondLst>
                              <p:cond delay="3000"/>
                            </p:stCondLst>
                            <p:childTnLst>
                              <p:par>
                                <p:cTn id="50" presetID="11" presetClass="entr" presetSubtype="0" fill="hold" grpId="0" nodeType="afterEffect">
                                  <p:stCondLst>
                                    <p:cond delay="0"/>
                                  </p:stCondLst>
                                  <p:childTnLst>
                                    <p:set>
                                      <p:cBhvr>
                                        <p:cTn id="51" dur="1000">
                                          <p:stCondLst>
                                            <p:cond delay="0"/>
                                          </p:stCondLst>
                                        </p:cTn>
                                        <p:tgtEl>
                                          <p:spTgt spid="103"/>
                                        </p:tgtEl>
                                        <p:attrNameLst>
                                          <p:attrName>style.visibility</p:attrName>
                                        </p:attrNameLst>
                                      </p:cBhvr>
                                      <p:to>
                                        <p:strVal val="visible"/>
                                      </p:to>
                                    </p:set>
                                  </p:childTnLst>
                                </p:cTn>
                              </p:par>
                            </p:childTnLst>
                          </p:cTn>
                        </p:par>
                        <p:par>
                          <p:cTn id="52" fill="hold">
                            <p:stCondLst>
                              <p:cond delay="4000"/>
                            </p:stCondLst>
                            <p:childTnLst>
                              <p:par>
                                <p:cTn id="53" presetID="11" presetClass="entr" presetSubtype="0" fill="hold" grpId="0" nodeType="afterEffect">
                                  <p:stCondLst>
                                    <p:cond delay="0"/>
                                  </p:stCondLst>
                                  <p:childTnLst>
                                    <p:set>
                                      <p:cBhvr>
                                        <p:cTn id="54" dur="1000">
                                          <p:stCondLst>
                                            <p:cond delay="0"/>
                                          </p:stCondLst>
                                        </p:cTn>
                                        <p:tgtEl>
                                          <p:spTgt spid="104"/>
                                        </p:tgtEl>
                                        <p:attrNameLst>
                                          <p:attrName>style.visibility</p:attrName>
                                        </p:attrNameLst>
                                      </p:cBhvr>
                                      <p:to>
                                        <p:strVal val="visible"/>
                                      </p:to>
                                    </p:set>
                                  </p:childTnLst>
                                </p:cTn>
                              </p:par>
                            </p:childTnLst>
                          </p:cTn>
                        </p:par>
                        <p:par>
                          <p:cTn id="55" fill="hold">
                            <p:stCondLst>
                              <p:cond delay="5000"/>
                            </p:stCondLst>
                            <p:childTnLst>
                              <p:par>
                                <p:cTn id="56" presetID="11" presetClass="entr" presetSubtype="0" fill="hold" grpId="0" nodeType="afterEffect">
                                  <p:stCondLst>
                                    <p:cond delay="0"/>
                                  </p:stCondLst>
                                  <p:childTnLst>
                                    <p:set>
                                      <p:cBhvr>
                                        <p:cTn id="57" dur="1000">
                                          <p:stCondLst>
                                            <p:cond delay="0"/>
                                          </p:stCondLst>
                                        </p:cTn>
                                        <p:tgtEl>
                                          <p:spTgt spid="105"/>
                                        </p:tgtEl>
                                        <p:attrNameLst>
                                          <p:attrName>style.visibility</p:attrName>
                                        </p:attrNameLst>
                                      </p:cBhvr>
                                      <p:to>
                                        <p:strVal val="visible"/>
                                      </p:to>
                                    </p:set>
                                  </p:childTnLst>
                                </p:cTn>
                              </p:par>
                            </p:childTnLst>
                          </p:cTn>
                        </p:par>
                        <p:par>
                          <p:cTn id="58" fill="hold">
                            <p:stCondLst>
                              <p:cond delay="6000"/>
                            </p:stCondLst>
                            <p:childTnLst>
                              <p:par>
                                <p:cTn id="59" presetID="11" presetClass="entr" presetSubtype="0" fill="hold" grpId="0" nodeType="afterEffect">
                                  <p:stCondLst>
                                    <p:cond delay="0"/>
                                  </p:stCondLst>
                                  <p:childTnLst>
                                    <p:set>
                                      <p:cBhvr>
                                        <p:cTn id="60" dur="1000">
                                          <p:stCondLst>
                                            <p:cond delay="0"/>
                                          </p:stCondLst>
                                        </p:cTn>
                                        <p:tgtEl>
                                          <p:spTgt spid="106"/>
                                        </p:tgtEl>
                                        <p:attrNameLst>
                                          <p:attrName>style.visibility</p:attrName>
                                        </p:attrNameLst>
                                      </p:cBhvr>
                                      <p:to>
                                        <p:strVal val="visible"/>
                                      </p:to>
                                    </p:set>
                                  </p:childTnLst>
                                </p:cTn>
                              </p:par>
                            </p:childTnLst>
                          </p:cTn>
                        </p:par>
                        <p:par>
                          <p:cTn id="61" fill="hold">
                            <p:stCondLst>
                              <p:cond delay="7000"/>
                            </p:stCondLst>
                            <p:childTnLst>
                              <p:par>
                                <p:cTn id="62" presetID="11" presetClass="entr" presetSubtype="0" fill="hold" grpId="0" nodeType="afterEffect">
                                  <p:stCondLst>
                                    <p:cond delay="0"/>
                                  </p:stCondLst>
                                  <p:childTnLst>
                                    <p:set>
                                      <p:cBhvr>
                                        <p:cTn id="63" dur="1000">
                                          <p:stCondLst>
                                            <p:cond delay="0"/>
                                          </p:stCondLst>
                                        </p:cTn>
                                        <p:tgtEl>
                                          <p:spTgt spid="107"/>
                                        </p:tgtEl>
                                        <p:attrNameLst>
                                          <p:attrName>style.visibility</p:attrName>
                                        </p:attrNameLst>
                                      </p:cBhvr>
                                      <p:to>
                                        <p:strVal val="visible"/>
                                      </p:to>
                                    </p:set>
                                  </p:childTnLst>
                                </p:cTn>
                              </p:par>
                            </p:childTnLst>
                          </p:cTn>
                        </p:par>
                        <p:par>
                          <p:cTn id="64" fill="hold">
                            <p:stCondLst>
                              <p:cond delay="8000"/>
                            </p:stCondLst>
                            <p:childTnLst>
                              <p:par>
                                <p:cTn id="65" presetID="11" presetClass="entr" presetSubtype="0" fill="hold" grpId="0" nodeType="afterEffect">
                                  <p:stCondLst>
                                    <p:cond delay="0"/>
                                  </p:stCondLst>
                                  <p:childTnLst>
                                    <p:set>
                                      <p:cBhvr>
                                        <p:cTn id="66" dur="1000">
                                          <p:stCondLst>
                                            <p:cond delay="0"/>
                                          </p:stCondLst>
                                        </p:cTn>
                                        <p:tgtEl>
                                          <p:spTgt spid="108"/>
                                        </p:tgtEl>
                                        <p:attrNameLst>
                                          <p:attrName>style.visibility</p:attrName>
                                        </p:attrNameLst>
                                      </p:cBhvr>
                                      <p:to>
                                        <p:strVal val="visible"/>
                                      </p:to>
                                    </p:set>
                                  </p:childTnLst>
                                </p:cTn>
                              </p:par>
                            </p:childTnLst>
                          </p:cTn>
                        </p:par>
                        <p:par>
                          <p:cTn id="67" fill="hold">
                            <p:stCondLst>
                              <p:cond delay="9000"/>
                            </p:stCondLst>
                            <p:childTnLst>
                              <p:par>
                                <p:cTn id="68" presetID="11" presetClass="entr" presetSubtype="0" fill="hold" grpId="0" nodeType="afterEffect">
                                  <p:stCondLst>
                                    <p:cond delay="0"/>
                                  </p:stCondLst>
                                  <p:childTnLst>
                                    <p:set>
                                      <p:cBhvr>
                                        <p:cTn id="69" dur="1000">
                                          <p:stCondLst>
                                            <p:cond delay="0"/>
                                          </p:stCondLst>
                                        </p:cTn>
                                        <p:tgtEl>
                                          <p:spTgt spid="109"/>
                                        </p:tgtEl>
                                        <p:attrNameLst>
                                          <p:attrName>style.visibility</p:attrName>
                                        </p:attrNameLst>
                                      </p:cBhvr>
                                      <p:to>
                                        <p:strVal val="visible"/>
                                      </p:to>
                                    </p:set>
                                  </p:childTnLst>
                                </p:cTn>
                              </p:par>
                            </p:childTnLst>
                          </p:cTn>
                        </p:par>
                        <p:par>
                          <p:cTn id="70" fill="hold">
                            <p:stCondLst>
                              <p:cond delay="10000"/>
                            </p:stCondLst>
                            <p:childTnLst>
                              <p:par>
                                <p:cTn id="71" presetID="11" presetClass="entr" presetSubtype="0" fill="hold" grpId="0" nodeType="afterEffect">
                                  <p:stCondLst>
                                    <p:cond delay="0"/>
                                  </p:stCondLst>
                                  <p:childTnLst>
                                    <p:set>
                                      <p:cBhvr>
                                        <p:cTn id="72" dur="1000">
                                          <p:stCondLst>
                                            <p:cond delay="0"/>
                                          </p:stCondLst>
                                        </p:cTn>
                                        <p:tgtEl>
                                          <p:spTgt spid="110"/>
                                        </p:tgtEl>
                                        <p:attrNameLst>
                                          <p:attrName>style.visibility</p:attrName>
                                        </p:attrNameLst>
                                      </p:cBhvr>
                                      <p:to>
                                        <p:strVal val="visible"/>
                                      </p:to>
                                    </p:set>
                                  </p:childTnLst>
                                </p:cTn>
                              </p:par>
                            </p:childTnLst>
                          </p:cTn>
                        </p:par>
                        <p:par>
                          <p:cTn id="73" fill="hold">
                            <p:stCondLst>
                              <p:cond delay="11000"/>
                            </p:stCondLst>
                            <p:childTnLst>
                              <p:par>
                                <p:cTn id="74" presetID="11" presetClass="entr" presetSubtype="0" fill="hold" grpId="0" nodeType="afterEffect">
                                  <p:stCondLst>
                                    <p:cond delay="0"/>
                                  </p:stCondLst>
                                  <p:childTnLst>
                                    <p:set>
                                      <p:cBhvr>
                                        <p:cTn id="75" dur="1000">
                                          <p:stCondLst>
                                            <p:cond delay="0"/>
                                          </p:stCondLst>
                                        </p:cTn>
                                        <p:tgtEl>
                                          <p:spTgt spid="111"/>
                                        </p:tgtEl>
                                        <p:attrNameLst>
                                          <p:attrName>style.visibility</p:attrName>
                                        </p:attrNameLst>
                                      </p:cBhvr>
                                      <p:to>
                                        <p:strVal val="visible"/>
                                      </p:to>
                                    </p:set>
                                  </p:childTnLst>
                                </p:cTn>
                              </p:par>
                            </p:childTnLst>
                          </p:cTn>
                        </p:par>
                        <p:par>
                          <p:cTn id="76" fill="hold">
                            <p:stCondLst>
                              <p:cond delay="12000"/>
                            </p:stCondLst>
                            <p:childTnLst>
                              <p:par>
                                <p:cTn id="77" presetID="11" presetClass="entr" presetSubtype="0" fill="hold" grpId="0" nodeType="afterEffect">
                                  <p:stCondLst>
                                    <p:cond delay="0"/>
                                  </p:stCondLst>
                                  <p:childTnLst>
                                    <p:set>
                                      <p:cBhvr>
                                        <p:cTn id="78" dur="1000">
                                          <p:stCondLst>
                                            <p:cond delay="0"/>
                                          </p:stCondLst>
                                        </p:cTn>
                                        <p:tgtEl>
                                          <p:spTgt spid="112"/>
                                        </p:tgtEl>
                                        <p:attrNameLst>
                                          <p:attrName>style.visibility</p:attrName>
                                        </p:attrNameLst>
                                      </p:cBhvr>
                                      <p:to>
                                        <p:strVal val="visible"/>
                                      </p:to>
                                    </p:set>
                                  </p:childTnLst>
                                </p:cTn>
                              </p:par>
                            </p:childTnLst>
                          </p:cTn>
                        </p:par>
                        <p:par>
                          <p:cTn id="79" fill="hold">
                            <p:stCondLst>
                              <p:cond delay="13000"/>
                            </p:stCondLst>
                            <p:childTnLst>
                              <p:par>
                                <p:cTn id="80" presetID="11" presetClass="entr" presetSubtype="0" fill="hold" grpId="0" nodeType="afterEffect">
                                  <p:stCondLst>
                                    <p:cond delay="0"/>
                                  </p:stCondLst>
                                  <p:childTnLst>
                                    <p:set>
                                      <p:cBhvr>
                                        <p:cTn id="81" dur="1000">
                                          <p:stCondLst>
                                            <p:cond delay="0"/>
                                          </p:stCondLst>
                                        </p:cTn>
                                        <p:tgtEl>
                                          <p:spTgt spid="113"/>
                                        </p:tgtEl>
                                        <p:attrNameLst>
                                          <p:attrName>style.visibility</p:attrName>
                                        </p:attrNameLst>
                                      </p:cBhvr>
                                      <p:to>
                                        <p:strVal val="visible"/>
                                      </p:to>
                                    </p:set>
                                  </p:childTnLst>
                                </p:cTn>
                              </p:par>
                            </p:childTnLst>
                          </p:cTn>
                        </p:par>
                        <p:par>
                          <p:cTn id="82" fill="hold">
                            <p:stCondLst>
                              <p:cond delay="14000"/>
                            </p:stCondLst>
                            <p:childTnLst>
                              <p:par>
                                <p:cTn id="83" presetID="11" presetClass="entr" presetSubtype="0" fill="hold" grpId="0" nodeType="afterEffect">
                                  <p:stCondLst>
                                    <p:cond delay="0"/>
                                  </p:stCondLst>
                                  <p:childTnLst>
                                    <p:set>
                                      <p:cBhvr>
                                        <p:cTn id="84" dur="1000">
                                          <p:stCondLst>
                                            <p:cond delay="0"/>
                                          </p:stCondLst>
                                        </p:cTn>
                                        <p:tgtEl>
                                          <p:spTgt spid="114"/>
                                        </p:tgtEl>
                                        <p:attrNameLst>
                                          <p:attrName>style.visibility</p:attrName>
                                        </p:attrNameLst>
                                      </p:cBhvr>
                                      <p:to>
                                        <p:strVal val="visible"/>
                                      </p:to>
                                    </p:set>
                                  </p:childTnLst>
                                </p:cTn>
                              </p:par>
                            </p:childTnLst>
                          </p:cTn>
                        </p:par>
                        <p:par>
                          <p:cTn id="85" fill="hold">
                            <p:stCondLst>
                              <p:cond delay="15000"/>
                            </p:stCondLst>
                            <p:childTnLst>
                              <p:par>
                                <p:cTn id="86" presetID="11" presetClass="entr" presetSubtype="0" fill="hold" grpId="0" nodeType="afterEffect">
                                  <p:stCondLst>
                                    <p:cond delay="0"/>
                                  </p:stCondLst>
                                  <p:childTnLst>
                                    <p:set>
                                      <p:cBhvr>
                                        <p:cTn id="87" dur="1000">
                                          <p:stCondLst>
                                            <p:cond delay="0"/>
                                          </p:stCondLst>
                                        </p:cTn>
                                        <p:tgtEl>
                                          <p:spTgt spid="115"/>
                                        </p:tgtEl>
                                        <p:attrNameLst>
                                          <p:attrName>style.visibility</p:attrName>
                                        </p:attrNameLst>
                                      </p:cBhvr>
                                      <p:to>
                                        <p:strVal val="visible"/>
                                      </p:to>
                                    </p:set>
                                  </p:childTnLst>
                                </p:cTn>
                              </p:par>
                            </p:childTnLst>
                          </p:cTn>
                        </p:par>
                        <p:par>
                          <p:cTn id="88" fill="hold">
                            <p:stCondLst>
                              <p:cond delay="16000"/>
                            </p:stCondLst>
                            <p:childTnLst>
                              <p:par>
                                <p:cTn id="89" presetID="11" presetClass="entr" presetSubtype="0" fill="hold" grpId="0" nodeType="afterEffect">
                                  <p:stCondLst>
                                    <p:cond delay="0"/>
                                  </p:stCondLst>
                                  <p:childTnLst>
                                    <p:set>
                                      <p:cBhvr>
                                        <p:cTn id="90" dur="1000">
                                          <p:stCondLst>
                                            <p:cond delay="0"/>
                                          </p:stCondLst>
                                        </p:cTn>
                                        <p:tgtEl>
                                          <p:spTgt spid="116"/>
                                        </p:tgtEl>
                                        <p:attrNameLst>
                                          <p:attrName>style.visibility</p:attrName>
                                        </p:attrNameLst>
                                      </p:cBhvr>
                                      <p:to>
                                        <p:strVal val="visible"/>
                                      </p:to>
                                    </p:set>
                                  </p:childTnLst>
                                </p:cTn>
                              </p:par>
                            </p:childTnLst>
                          </p:cTn>
                        </p:par>
                        <p:par>
                          <p:cTn id="91" fill="hold">
                            <p:stCondLst>
                              <p:cond delay="17000"/>
                            </p:stCondLst>
                            <p:childTnLst>
                              <p:par>
                                <p:cTn id="92" presetID="11" presetClass="entr" presetSubtype="0" fill="hold" grpId="0" nodeType="afterEffect">
                                  <p:stCondLst>
                                    <p:cond delay="0"/>
                                  </p:stCondLst>
                                  <p:childTnLst>
                                    <p:set>
                                      <p:cBhvr>
                                        <p:cTn id="93" dur="1000">
                                          <p:stCondLst>
                                            <p:cond delay="0"/>
                                          </p:stCondLst>
                                        </p:cTn>
                                        <p:tgtEl>
                                          <p:spTgt spid="117"/>
                                        </p:tgtEl>
                                        <p:attrNameLst>
                                          <p:attrName>style.visibility</p:attrName>
                                        </p:attrNameLst>
                                      </p:cBhvr>
                                      <p:to>
                                        <p:strVal val="visible"/>
                                      </p:to>
                                    </p:set>
                                  </p:childTnLst>
                                </p:cTn>
                              </p:par>
                            </p:childTnLst>
                          </p:cTn>
                        </p:par>
                        <p:par>
                          <p:cTn id="94" fill="hold">
                            <p:stCondLst>
                              <p:cond delay="18000"/>
                            </p:stCondLst>
                            <p:childTnLst>
                              <p:par>
                                <p:cTn id="95" presetID="11" presetClass="entr" presetSubtype="0" fill="hold" grpId="0" nodeType="afterEffect">
                                  <p:stCondLst>
                                    <p:cond delay="0"/>
                                  </p:stCondLst>
                                  <p:childTnLst>
                                    <p:set>
                                      <p:cBhvr>
                                        <p:cTn id="96" dur="1000">
                                          <p:stCondLst>
                                            <p:cond delay="0"/>
                                          </p:stCondLst>
                                        </p:cTn>
                                        <p:tgtEl>
                                          <p:spTgt spid="118"/>
                                        </p:tgtEl>
                                        <p:attrNameLst>
                                          <p:attrName>style.visibility</p:attrName>
                                        </p:attrNameLst>
                                      </p:cBhvr>
                                      <p:to>
                                        <p:strVal val="visible"/>
                                      </p:to>
                                    </p:set>
                                  </p:childTnLst>
                                </p:cTn>
                              </p:par>
                            </p:childTnLst>
                          </p:cTn>
                        </p:par>
                        <p:par>
                          <p:cTn id="97" fill="hold">
                            <p:stCondLst>
                              <p:cond delay="19000"/>
                            </p:stCondLst>
                            <p:childTnLst>
                              <p:par>
                                <p:cTn id="98" presetID="11" presetClass="entr" presetSubtype="0" fill="hold" grpId="0" nodeType="afterEffect">
                                  <p:stCondLst>
                                    <p:cond delay="0"/>
                                  </p:stCondLst>
                                  <p:childTnLst>
                                    <p:set>
                                      <p:cBhvr>
                                        <p:cTn id="99" dur="1000">
                                          <p:stCondLst>
                                            <p:cond delay="0"/>
                                          </p:stCondLst>
                                        </p:cTn>
                                        <p:tgtEl>
                                          <p:spTgt spid="119"/>
                                        </p:tgtEl>
                                        <p:attrNameLst>
                                          <p:attrName>style.visibility</p:attrName>
                                        </p:attrNameLst>
                                      </p:cBhvr>
                                      <p:to>
                                        <p:strVal val="visible"/>
                                      </p:to>
                                    </p:set>
                                  </p:childTnLst>
                                </p:cTn>
                              </p:par>
                            </p:childTnLst>
                          </p:cTn>
                        </p:par>
                        <p:par>
                          <p:cTn id="100" fill="hold">
                            <p:stCondLst>
                              <p:cond delay="20000"/>
                            </p:stCondLst>
                            <p:childTnLst>
                              <p:par>
                                <p:cTn id="101" presetID="11" presetClass="entr" presetSubtype="0" fill="hold" grpId="0" nodeType="afterEffect">
                                  <p:stCondLst>
                                    <p:cond delay="0"/>
                                  </p:stCondLst>
                                  <p:childTnLst>
                                    <p:set>
                                      <p:cBhvr>
                                        <p:cTn id="102" dur="1000">
                                          <p:stCondLst>
                                            <p:cond delay="0"/>
                                          </p:stCondLst>
                                        </p:cTn>
                                        <p:tgtEl>
                                          <p:spTgt spid="120"/>
                                        </p:tgtEl>
                                        <p:attrNameLst>
                                          <p:attrName>style.visibility</p:attrName>
                                        </p:attrNameLst>
                                      </p:cBhvr>
                                      <p:to>
                                        <p:strVal val="visible"/>
                                      </p:to>
                                    </p:set>
                                  </p:childTnLst>
                                </p:cTn>
                              </p:par>
                            </p:childTnLst>
                          </p:cTn>
                        </p:par>
                        <p:par>
                          <p:cTn id="103" fill="hold">
                            <p:stCondLst>
                              <p:cond delay="21000"/>
                            </p:stCondLst>
                            <p:childTnLst>
                              <p:par>
                                <p:cTn id="104" presetID="11" presetClass="entr" presetSubtype="0" fill="hold" grpId="0" nodeType="afterEffect">
                                  <p:stCondLst>
                                    <p:cond delay="0"/>
                                  </p:stCondLst>
                                  <p:childTnLst>
                                    <p:set>
                                      <p:cBhvr>
                                        <p:cTn id="105" dur="1000">
                                          <p:stCondLst>
                                            <p:cond delay="0"/>
                                          </p:stCondLst>
                                        </p:cTn>
                                        <p:tgtEl>
                                          <p:spTgt spid="121"/>
                                        </p:tgtEl>
                                        <p:attrNameLst>
                                          <p:attrName>style.visibility</p:attrName>
                                        </p:attrNameLst>
                                      </p:cBhvr>
                                      <p:to>
                                        <p:strVal val="visible"/>
                                      </p:to>
                                    </p:set>
                                  </p:childTnLst>
                                </p:cTn>
                              </p:par>
                            </p:childTnLst>
                          </p:cTn>
                        </p:par>
                        <p:par>
                          <p:cTn id="106" fill="hold">
                            <p:stCondLst>
                              <p:cond delay="22000"/>
                            </p:stCondLst>
                            <p:childTnLst>
                              <p:par>
                                <p:cTn id="107" presetID="11" presetClass="entr" presetSubtype="0" fill="hold" grpId="0" nodeType="afterEffect">
                                  <p:stCondLst>
                                    <p:cond delay="0"/>
                                  </p:stCondLst>
                                  <p:childTnLst>
                                    <p:set>
                                      <p:cBhvr>
                                        <p:cTn id="108" dur="1000">
                                          <p:stCondLst>
                                            <p:cond delay="0"/>
                                          </p:stCondLst>
                                        </p:cTn>
                                        <p:tgtEl>
                                          <p:spTgt spid="122"/>
                                        </p:tgtEl>
                                        <p:attrNameLst>
                                          <p:attrName>style.visibility</p:attrName>
                                        </p:attrNameLst>
                                      </p:cBhvr>
                                      <p:to>
                                        <p:strVal val="visible"/>
                                      </p:to>
                                    </p:set>
                                  </p:childTnLst>
                                </p:cTn>
                              </p:par>
                            </p:childTnLst>
                          </p:cTn>
                        </p:par>
                        <p:par>
                          <p:cTn id="109" fill="hold">
                            <p:stCondLst>
                              <p:cond delay="23000"/>
                            </p:stCondLst>
                            <p:childTnLst>
                              <p:par>
                                <p:cTn id="110" presetID="11" presetClass="entr" presetSubtype="0" fill="hold" grpId="0" nodeType="afterEffect">
                                  <p:stCondLst>
                                    <p:cond delay="0"/>
                                  </p:stCondLst>
                                  <p:childTnLst>
                                    <p:set>
                                      <p:cBhvr>
                                        <p:cTn id="111" dur="1000">
                                          <p:stCondLst>
                                            <p:cond delay="0"/>
                                          </p:stCondLst>
                                        </p:cTn>
                                        <p:tgtEl>
                                          <p:spTgt spid="123"/>
                                        </p:tgtEl>
                                        <p:attrNameLst>
                                          <p:attrName>style.visibility</p:attrName>
                                        </p:attrNameLst>
                                      </p:cBhvr>
                                      <p:to>
                                        <p:strVal val="visible"/>
                                      </p:to>
                                    </p:set>
                                  </p:childTnLst>
                                </p:cTn>
                              </p:par>
                            </p:childTnLst>
                          </p:cTn>
                        </p:par>
                        <p:par>
                          <p:cTn id="112" fill="hold">
                            <p:stCondLst>
                              <p:cond delay="24000"/>
                            </p:stCondLst>
                            <p:childTnLst>
                              <p:par>
                                <p:cTn id="113" presetID="11" presetClass="entr" presetSubtype="0" fill="hold" grpId="0" nodeType="afterEffect">
                                  <p:stCondLst>
                                    <p:cond delay="0"/>
                                  </p:stCondLst>
                                  <p:childTnLst>
                                    <p:set>
                                      <p:cBhvr>
                                        <p:cTn id="114" dur="1000">
                                          <p:stCondLst>
                                            <p:cond delay="0"/>
                                          </p:stCondLst>
                                        </p:cTn>
                                        <p:tgtEl>
                                          <p:spTgt spid="124"/>
                                        </p:tgtEl>
                                        <p:attrNameLst>
                                          <p:attrName>style.visibility</p:attrName>
                                        </p:attrNameLst>
                                      </p:cBhvr>
                                      <p:to>
                                        <p:strVal val="visible"/>
                                      </p:to>
                                    </p:set>
                                  </p:childTnLst>
                                </p:cTn>
                              </p:par>
                            </p:childTnLst>
                          </p:cTn>
                        </p:par>
                        <p:par>
                          <p:cTn id="115" fill="hold">
                            <p:stCondLst>
                              <p:cond delay="25000"/>
                            </p:stCondLst>
                            <p:childTnLst>
                              <p:par>
                                <p:cTn id="116" presetID="11" presetClass="entr" presetSubtype="0" fill="hold" grpId="0" nodeType="afterEffect">
                                  <p:stCondLst>
                                    <p:cond delay="0"/>
                                  </p:stCondLst>
                                  <p:childTnLst>
                                    <p:set>
                                      <p:cBhvr>
                                        <p:cTn id="117" dur="1000">
                                          <p:stCondLst>
                                            <p:cond delay="0"/>
                                          </p:stCondLst>
                                        </p:cTn>
                                        <p:tgtEl>
                                          <p:spTgt spid="125"/>
                                        </p:tgtEl>
                                        <p:attrNameLst>
                                          <p:attrName>style.visibility</p:attrName>
                                        </p:attrNameLst>
                                      </p:cBhvr>
                                      <p:to>
                                        <p:strVal val="visible"/>
                                      </p:to>
                                    </p:set>
                                  </p:childTnLst>
                                </p:cTn>
                              </p:par>
                            </p:childTnLst>
                          </p:cTn>
                        </p:par>
                        <p:par>
                          <p:cTn id="118" fill="hold">
                            <p:stCondLst>
                              <p:cond delay="26000"/>
                            </p:stCondLst>
                            <p:childTnLst>
                              <p:par>
                                <p:cTn id="119" presetID="11" presetClass="entr" presetSubtype="0" fill="hold" grpId="0" nodeType="afterEffect">
                                  <p:stCondLst>
                                    <p:cond delay="0"/>
                                  </p:stCondLst>
                                  <p:childTnLst>
                                    <p:set>
                                      <p:cBhvr>
                                        <p:cTn id="120" dur="1000">
                                          <p:stCondLst>
                                            <p:cond delay="0"/>
                                          </p:stCondLst>
                                        </p:cTn>
                                        <p:tgtEl>
                                          <p:spTgt spid="126"/>
                                        </p:tgtEl>
                                        <p:attrNameLst>
                                          <p:attrName>style.visibility</p:attrName>
                                        </p:attrNameLst>
                                      </p:cBhvr>
                                      <p:to>
                                        <p:strVal val="visible"/>
                                      </p:to>
                                    </p:set>
                                  </p:childTnLst>
                                </p:cTn>
                              </p:par>
                            </p:childTnLst>
                          </p:cTn>
                        </p:par>
                        <p:par>
                          <p:cTn id="121" fill="hold">
                            <p:stCondLst>
                              <p:cond delay="27000"/>
                            </p:stCondLst>
                            <p:childTnLst>
                              <p:par>
                                <p:cTn id="122" presetID="11" presetClass="entr" presetSubtype="0" fill="hold" grpId="0" nodeType="afterEffect">
                                  <p:stCondLst>
                                    <p:cond delay="0"/>
                                  </p:stCondLst>
                                  <p:childTnLst>
                                    <p:set>
                                      <p:cBhvr>
                                        <p:cTn id="123" dur="1000">
                                          <p:stCondLst>
                                            <p:cond delay="0"/>
                                          </p:stCondLst>
                                        </p:cTn>
                                        <p:tgtEl>
                                          <p:spTgt spid="127"/>
                                        </p:tgtEl>
                                        <p:attrNameLst>
                                          <p:attrName>style.visibility</p:attrName>
                                        </p:attrNameLst>
                                      </p:cBhvr>
                                      <p:to>
                                        <p:strVal val="visible"/>
                                      </p:to>
                                    </p:set>
                                  </p:childTnLst>
                                </p:cTn>
                              </p:par>
                            </p:childTnLst>
                          </p:cTn>
                        </p:par>
                        <p:par>
                          <p:cTn id="124" fill="hold">
                            <p:stCondLst>
                              <p:cond delay="28000"/>
                            </p:stCondLst>
                            <p:childTnLst>
                              <p:par>
                                <p:cTn id="125" presetID="11" presetClass="entr" presetSubtype="0" fill="hold" grpId="0" nodeType="afterEffect">
                                  <p:stCondLst>
                                    <p:cond delay="0"/>
                                  </p:stCondLst>
                                  <p:childTnLst>
                                    <p:set>
                                      <p:cBhvr>
                                        <p:cTn id="126" dur="1000">
                                          <p:stCondLst>
                                            <p:cond delay="0"/>
                                          </p:stCondLst>
                                        </p:cTn>
                                        <p:tgtEl>
                                          <p:spTgt spid="128"/>
                                        </p:tgtEl>
                                        <p:attrNameLst>
                                          <p:attrName>style.visibility</p:attrName>
                                        </p:attrNameLst>
                                      </p:cBhvr>
                                      <p:to>
                                        <p:strVal val="visible"/>
                                      </p:to>
                                    </p:set>
                                  </p:childTnLst>
                                </p:cTn>
                              </p:par>
                            </p:childTnLst>
                          </p:cTn>
                        </p:par>
                        <p:par>
                          <p:cTn id="127" fill="hold">
                            <p:stCondLst>
                              <p:cond delay="29000"/>
                            </p:stCondLst>
                            <p:childTnLst>
                              <p:par>
                                <p:cTn id="128" presetID="11" presetClass="entr" presetSubtype="0" fill="hold" grpId="0" nodeType="afterEffect">
                                  <p:stCondLst>
                                    <p:cond delay="0"/>
                                  </p:stCondLst>
                                  <p:childTnLst>
                                    <p:set>
                                      <p:cBhvr>
                                        <p:cTn id="129" dur="1000">
                                          <p:stCondLst>
                                            <p:cond delay="0"/>
                                          </p:stCondLst>
                                        </p:cTn>
                                        <p:tgtEl>
                                          <p:spTgt spid="129"/>
                                        </p:tgtEl>
                                        <p:attrNameLst>
                                          <p:attrName>style.visibility</p:attrName>
                                        </p:attrNameLst>
                                      </p:cBhvr>
                                      <p:to>
                                        <p:strVal val="visible"/>
                                      </p:to>
                                    </p:set>
                                  </p:childTnLst>
                                </p:cTn>
                              </p:par>
                            </p:childTnLst>
                          </p:cTn>
                        </p:par>
                        <p:par>
                          <p:cTn id="130" fill="hold">
                            <p:stCondLst>
                              <p:cond delay="30000"/>
                            </p:stCondLst>
                            <p:childTnLst>
                              <p:par>
                                <p:cTn id="131" presetID="11" presetClass="entr" presetSubtype="0" fill="hold" grpId="0" nodeType="afterEffect">
                                  <p:stCondLst>
                                    <p:cond delay="0"/>
                                  </p:stCondLst>
                                  <p:childTnLst>
                                    <p:set>
                                      <p:cBhvr>
                                        <p:cTn id="132" dur="1000">
                                          <p:stCondLst>
                                            <p:cond delay="0"/>
                                          </p:stCondLst>
                                        </p:cTn>
                                        <p:tgtEl>
                                          <p:spTgt spid="130"/>
                                        </p:tgtEl>
                                        <p:attrNameLst>
                                          <p:attrName>style.visibility</p:attrName>
                                        </p:attrNameLst>
                                      </p:cBhvr>
                                      <p:to>
                                        <p:strVal val="visible"/>
                                      </p:to>
                                    </p:set>
                                  </p:childTnLst>
                                </p:cTn>
                              </p:par>
                            </p:childTnLst>
                          </p:cTn>
                        </p:par>
                        <p:par>
                          <p:cTn id="133" fill="hold">
                            <p:stCondLst>
                              <p:cond delay="31000"/>
                            </p:stCondLst>
                            <p:childTnLst>
                              <p:par>
                                <p:cTn id="134" presetID="11" presetClass="entr" presetSubtype="0" fill="hold" grpId="0" nodeType="afterEffect">
                                  <p:stCondLst>
                                    <p:cond delay="0"/>
                                  </p:stCondLst>
                                  <p:childTnLst>
                                    <p:set>
                                      <p:cBhvr>
                                        <p:cTn id="135" dur="1000">
                                          <p:stCondLst>
                                            <p:cond delay="0"/>
                                          </p:stCondLst>
                                        </p:cTn>
                                        <p:tgtEl>
                                          <p:spTgt spid="131"/>
                                        </p:tgtEl>
                                        <p:attrNameLst>
                                          <p:attrName>style.visibility</p:attrName>
                                        </p:attrNameLst>
                                      </p:cBhvr>
                                      <p:to>
                                        <p:strVal val="visible"/>
                                      </p:to>
                                    </p:set>
                                  </p:childTnLst>
                                </p:cTn>
                              </p:par>
                            </p:childTnLst>
                          </p:cTn>
                        </p:par>
                        <p:par>
                          <p:cTn id="136" fill="hold">
                            <p:stCondLst>
                              <p:cond delay="32000"/>
                            </p:stCondLst>
                            <p:childTnLst>
                              <p:par>
                                <p:cTn id="137" presetID="11" presetClass="entr" presetSubtype="0" fill="hold" grpId="0" nodeType="afterEffect">
                                  <p:stCondLst>
                                    <p:cond delay="0"/>
                                  </p:stCondLst>
                                  <p:childTnLst>
                                    <p:set>
                                      <p:cBhvr>
                                        <p:cTn id="138" dur="1000">
                                          <p:stCondLst>
                                            <p:cond delay="0"/>
                                          </p:stCondLst>
                                        </p:cTn>
                                        <p:tgtEl>
                                          <p:spTgt spid="132"/>
                                        </p:tgtEl>
                                        <p:attrNameLst>
                                          <p:attrName>style.visibility</p:attrName>
                                        </p:attrNameLst>
                                      </p:cBhvr>
                                      <p:to>
                                        <p:strVal val="visible"/>
                                      </p:to>
                                    </p:set>
                                  </p:childTnLst>
                                </p:cTn>
                              </p:par>
                            </p:childTnLst>
                          </p:cTn>
                        </p:par>
                        <p:par>
                          <p:cTn id="139" fill="hold">
                            <p:stCondLst>
                              <p:cond delay="33000"/>
                            </p:stCondLst>
                            <p:childTnLst>
                              <p:par>
                                <p:cTn id="140" presetID="11" presetClass="entr" presetSubtype="0" fill="hold" grpId="0" nodeType="afterEffect">
                                  <p:stCondLst>
                                    <p:cond delay="0"/>
                                  </p:stCondLst>
                                  <p:childTnLst>
                                    <p:set>
                                      <p:cBhvr>
                                        <p:cTn id="141" dur="1000">
                                          <p:stCondLst>
                                            <p:cond delay="0"/>
                                          </p:stCondLst>
                                        </p:cTn>
                                        <p:tgtEl>
                                          <p:spTgt spid="133"/>
                                        </p:tgtEl>
                                        <p:attrNameLst>
                                          <p:attrName>style.visibility</p:attrName>
                                        </p:attrNameLst>
                                      </p:cBhvr>
                                      <p:to>
                                        <p:strVal val="visible"/>
                                      </p:to>
                                    </p:set>
                                  </p:childTnLst>
                                </p:cTn>
                              </p:par>
                            </p:childTnLst>
                          </p:cTn>
                        </p:par>
                        <p:par>
                          <p:cTn id="142" fill="hold">
                            <p:stCondLst>
                              <p:cond delay="34000"/>
                            </p:stCondLst>
                            <p:childTnLst>
                              <p:par>
                                <p:cTn id="143" presetID="11" presetClass="entr" presetSubtype="0" fill="hold" grpId="0" nodeType="afterEffect">
                                  <p:stCondLst>
                                    <p:cond delay="0"/>
                                  </p:stCondLst>
                                  <p:childTnLst>
                                    <p:set>
                                      <p:cBhvr>
                                        <p:cTn id="144" dur="1000">
                                          <p:stCondLst>
                                            <p:cond delay="0"/>
                                          </p:stCondLst>
                                        </p:cTn>
                                        <p:tgtEl>
                                          <p:spTgt spid="134"/>
                                        </p:tgtEl>
                                        <p:attrNameLst>
                                          <p:attrName>style.visibility</p:attrName>
                                        </p:attrNameLst>
                                      </p:cBhvr>
                                      <p:to>
                                        <p:strVal val="visible"/>
                                      </p:to>
                                    </p:set>
                                  </p:childTnLst>
                                </p:cTn>
                              </p:par>
                            </p:childTnLst>
                          </p:cTn>
                        </p:par>
                        <p:par>
                          <p:cTn id="145" fill="hold">
                            <p:stCondLst>
                              <p:cond delay="35000"/>
                            </p:stCondLst>
                            <p:childTnLst>
                              <p:par>
                                <p:cTn id="146" presetID="11" presetClass="entr" presetSubtype="0" fill="hold" grpId="0" nodeType="afterEffect">
                                  <p:stCondLst>
                                    <p:cond delay="0"/>
                                  </p:stCondLst>
                                  <p:childTnLst>
                                    <p:set>
                                      <p:cBhvr>
                                        <p:cTn id="147" dur="1000">
                                          <p:stCondLst>
                                            <p:cond delay="0"/>
                                          </p:stCondLst>
                                        </p:cTn>
                                        <p:tgtEl>
                                          <p:spTgt spid="135"/>
                                        </p:tgtEl>
                                        <p:attrNameLst>
                                          <p:attrName>style.visibility</p:attrName>
                                        </p:attrNameLst>
                                      </p:cBhvr>
                                      <p:to>
                                        <p:strVal val="visible"/>
                                      </p:to>
                                    </p:set>
                                  </p:childTnLst>
                                </p:cTn>
                              </p:par>
                            </p:childTnLst>
                          </p:cTn>
                        </p:par>
                        <p:par>
                          <p:cTn id="148" fill="hold">
                            <p:stCondLst>
                              <p:cond delay="36000"/>
                            </p:stCondLst>
                            <p:childTnLst>
                              <p:par>
                                <p:cTn id="149" presetID="11" presetClass="entr" presetSubtype="0" fill="hold" grpId="0" nodeType="afterEffect">
                                  <p:stCondLst>
                                    <p:cond delay="0"/>
                                  </p:stCondLst>
                                  <p:childTnLst>
                                    <p:set>
                                      <p:cBhvr>
                                        <p:cTn id="150" dur="1000">
                                          <p:stCondLst>
                                            <p:cond delay="0"/>
                                          </p:stCondLst>
                                        </p:cTn>
                                        <p:tgtEl>
                                          <p:spTgt spid="136"/>
                                        </p:tgtEl>
                                        <p:attrNameLst>
                                          <p:attrName>style.visibility</p:attrName>
                                        </p:attrNameLst>
                                      </p:cBhvr>
                                      <p:to>
                                        <p:strVal val="visible"/>
                                      </p:to>
                                    </p:set>
                                  </p:childTnLst>
                                </p:cTn>
                              </p:par>
                            </p:childTnLst>
                          </p:cTn>
                        </p:par>
                        <p:par>
                          <p:cTn id="151" fill="hold">
                            <p:stCondLst>
                              <p:cond delay="37000"/>
                            </p:stCondLst>
                            <p:childTnLst>
                              <p:par>
                                <p:cTn id="152" presetID="11" presetClass="entr" presetSubtype="0" fill="hold" grpId="0" nodeType="afterEffect">
                                  <p:stCondLst>
                                    <p:cond delay="0"/>
                                  </p:stCondLst>
                                  <p:childTnLst>
                                    <p:set>
                                      <p:cBhvr>
                                        <p:cTn id="153" dur="1000">
                                          <p:stCondLst>
                                            <p:cond delay="0"/>
                                          </p:stCondLst>
                                        </p:cTn>
                                        <p:tgtEl>
                                          <p:spTgt spid="137"/>
                                        </p:tgtEl>
                                        <p:attrNameLst>
                                          <p:attrName>style.visibility</p:attrName>
                                        </p:attrNameLst>
                                      </p:cBhvr>
                                      <p:to>
                                        <p:strVal val="visible"/>
                                      </p:to>
                                    </p:set>
                                  </p:childTnLst>
                                </p:cTn>
                              </p:par>
                            </p:childTnLst>
                          </p:cTn>
                        </p:par>
                        <p:par>
                          <p:cTn id="154" fill="hold">
                            <p:stCondLst>
                              <p:cond delay="38000"/>
                            </p:stCondLst>
                            <p:childTnLst>
                              <p:par>
                                <p:cTn id="155" presetID="11" presetClass="entr" presetSubtype="0" fill="hold" grpId="0" nodeType="afterEffect">
                                  <p:stCondLst>
                                    <p:cond delay="0"/>
                                  </p:stCondLst>
                                  <p:childTnLst>
                                    <p:set>
                                      <p:cBhvr>
                                        <p:cTn id="156" dur="1000">
                                          <p:stCondLst>
                                            <p:cond delay="0"/>
                                          </p:stCondLst>
                                        </p:cTn>
                                        <p:tgtEl>
                                          <p:spTgt spid="138"/>
                                        </p:tgtEl>
                                        <p:attrNameLst>
                                          <p:attrName>style.visibility</p:attrName>
                                        </p:attrNameLst>
                                      </p:cBhvr>
                                      <p:to>
                                        <p:strVal val="visible"/>
                                      </p:to>
                                    </p:set>
                                  </p:childTnLst>
                                </p:cTn>
                              </p:par>
                            </p:childTnLst>
                          </p:cTn>
                        </p:par>
                        <p:par>
                          <p:cTn id="157" fill="hold">
                            <p:stCondLst>
                              <p:cond delay="39000"/>
                            </p:stCondLst>
                            <p:childTnLst>
                              <p:par>
                                <p:cTn id="158" presetID="11" presetClass="entr" presetSubtype="0" fill="hold" grpId="0" nodeType="afterEffect">
                                  <p:stCondLst>
                                    <p:cond delay="0"/>
                                  </p:stCondLst>
                                  <p:childTnLst>
                                    <p:set>
                                      <p:cBhvr>
                                        <p:cTn id="159" dur="1000">
                                          <p:stCondLst>
                                            <p:cond delay="0"/>
                                          </p:stCondLst>
                                        </p:cTn>
                                        <p:tgtEl>
                                          <p:spTgt spid="139"/>
                                        </p:tgtEl>
                                        <p:attrNameLst>
                                          <p:attrName>style.visibility</p:attrName>
                                        </p:attrNameLst>
                                      </p:cBhvr>
                                      <p:to>
                                        <p:strVal val="visible"/>
                                      </p:to>
                                    </p:set>
                                  </p:childTnLst>
                                </p:cTn>
                              </p:par>
                            </p:childTnLst>
                          </p:cTn>
                        </p:par>
                        <p:par>
                          <p:cTn id="160" fill="hold">
                            <p:stCondLst>
                              <p:cond delay="40000"/>
                            </p:stCondLst>
                            <p:childTnLst>
                              <p:par>
                                <p:cTn id="161" presetID="11" presetClass="entr" presetSubtype="0" fill="hold" grpId="0" nodeType="afterEffect">
                                  <p:stCondLst>
                                    <p:cond delay="0"/>
                                  </p:stCondLst>
                                  <p:childTnLst>
                                    <p:set>
                                      <p:cBhvr>
                                        <p:cTn id="162" dur="1000">
                                          <p:stCondLst>
                                            <p:cond delay="0"/>
                                          </p:stCondLst>
                                        </p:cTn>
                                        <p:tgtEl>
                                          <p:spTgt spid="140"/>
                                        </p:tgtEl>
                                        <p:attrNameLst>
                                          <p:attrName>style.visibility</p:attrName>
                                        </p:attrNameLst>
                                      </p:cBhvr>
                                      <p:to>
                                        <p:strVal val="visible"/>
                                      </p:to>
                                    </p:set>
                                  </p:childTnLst>
                                </p:cTn>
                              </p:par>
                            </p:childTnLst>
                          </p:cTn>
                        </p:par>
                        <p:par>
                          <p:cTn id="163" fill="hold">
                            <p:stCondLst>
                              <p:cond delay="41000"/>
                            </p:stCondLst>
                            <p:childTnLst>
                              <p:par>
                                <p:cTn id="164" presetID="11" presetClass="entr" presetSubtype="0" fill="hold" grpId="0" nodeType="afterEffect">
                                  <p:stCondLst>
                                    <p:cond delay="0"/>
                                  </p:stCondLst>
                                  <p:childTnLst>
                                    <p:set>
                                      <p:cBhvr>
                                        <p:cTn id="165" dur="1000">
                                          <p:stCondLst>
                                            <p:cond delay="0"/>
                                          </p:stCondLst>
                                        </p:cTn>
                                        <p:tgtEl>
                                          <p:spTgt spid="141"/>
                                        </p:tgtEl>
                                        <p:attrNameLst>
                                          <p:attrName>style.visibility</p:attrName>
                                        </p:attrNameLst>
                                      </p:cBhvr>
                                      <p:to>
                                        <p:strVal val="visible"/>
                                      </p:to>
                                    </p:set>
                                  </p:childTnLst>
                                </p:cTn>
                              </p:par>
                            </p:childTnLst>
                          </p:cTn>
                        </p:par>
                        <p:par>
                          <p:cTn id="166" fill="hold">
                            <p:stCondLst>
                              <p:cond delay="42000"/>
                            </p:stCondLst>
                            <p:childTnLst>
                              <p:par>
                                <p:cTn id="167" presetID="11" presetClass="entr" presetSubtype="0" fill="hold" grpId="0" nodeType="afterEffect">
                                  <p:stCondLst>
                                    <p:cond delay="0"/>
                                  </p:stCondLst>
                                  <p:childTnLst>
                                    <p:set>
                                      <p:cBhvr>
                                        <p:cTn id="168" dur="1000">
                                          <p:stCondLst>
                                            <p:cond delay="0"/>
                                          </p:stCondLst>
                                        </p:cTn>
                                        <p:tgtEl>
                                          <p:spTgt spid="142"/>
                                        </p:tgtEl>
                                        <p:attrNameLst>
                                          <p:attrName>style.visibility</p:attrName>
                                        </p:attrNameLst>
                                      </p:cBhvr>
                                      <p:to>
                                        <p:strVal val="visible"/>
                                      </p:to>
                                    </p:set>
                                  </p:childTnLst>
                                </p:cTn>
                              </p:par>
                            </p:childTnLst>
                          </p:cTn>
                        </p:par>
                        <p:par>
                          <p:cTn id="169" fill="hold">
                            <p:stCondLst>
                              <p:cond delay="43000"/>
                            </p:stCondLst>
                            <p:childTnLst>
                              <p:par>
                                <p:cTn id="170" presetID="11" presetClass="entr" presetSubtype="0" fill="hold" grpId="0" nodeType="afterEffect">
                                  <p:stCondLst>
                                    <p:cond delay="0"/>
                                  </p:stCondLst>
                                  <p:childTnLst>
                                    <p:set>
                                      <p:cBhvr>
                                        <p:cTn id="171" dur="1000">
                                          <p:stCondLst>
                                            <p:cond delay="0"/>
                                          </p:stCondLst>
                                        </p:cTn>
                                        <p:tgtEl>
                                          <p:spTgt spid="143"/>
                                        </p:tgtEl>
                                        <p:attrNameLst>
                                          <p:attrName>style.visibility</p:attrName>
                                        </p:attrNameLst>
                                      </p:cBhvr>
                                      <p:to>
                                        <p:strVal val="visible"/>
                                      </p:to>
                                    </p:set>
                                  </p:childTnLst>
                                </p:cTn>
                              </p:par>
                            </p:childTnLst>
                          </p:cTn>
                        </p:par>
                        <p:par>
                          <p:cTn id="172" fill="hold">
                            <p:stCondLst>
                              <p:cond delay="44000"/>
                            </p:stCondLst>
                            <p:childTnLst>
                              <p:par>
                                <p:cTn id="173" presetID="11" presetClass="entr" presetSubtype="0" fill="hold" grpId="0" nodeType="afterEffect">
                                  <p:stCondLst>
                                    <p:cond delay="0"/>
                                  </p:stCondLst>
                                  <p:childTnLst>
                                    <p:set>
                                      <p:cBhvr>
                                        <p:cTn id="174" dur="1000">
                                          <p:stCondLst>
                                            <p:cond delay="0"/>
                                          </p:stCondLst>
                                        </p:cTn>
                                        <p:tgtEl>
                                          <p:spTgt spid="144"/>
                                        </p:tgtEl>
                                        <p:attrNameLst>
                                          <p:attrName>style.visibility</p:attrName>
                                        </p:attrNameLst>
                                      </p:cBhvr>
                                      <p:to>
                                        <p:strVal val="visible"/>
                                      </p:to>
                                    </p:set>
                                  </p:childTnLst>
                                </p:cTn>
                              </p:par>
                            </p:childTnLst>
                          </p:cTn>
                        </p:par>
                        <p:par>
                          <p:cTn id="175" fill="hold">
                            <p:stCondLst>
                              <p:cond delay="45000"/>
                            </p:stCondLst>
                            <p:childTnLst>
                              <p:par>
                                <p:cTn id="176" presetID="11" presetClass="entr" presetSubtype="0" fill="hold" grpId="0" nodeType="afterEffect">
                                  <p:stCondLst>
                                    <p:cond delay="0"/>
                                  </p:stCondLst>
                                  <p:childTnLst>
                                    <p:set>
                                      <p:cBhvr>
                                        <p:cTn id="177" dur="1000">
                                          <p:stCondLst>
                                            <p:cond delay="0"/>
                                          </p:stCondLst>
                                        </p:cTn>
                                        <p:tgtEl>
                                          <p:spTgt spid="145"/>
                                        </p:tgtEl>
                                        <p:attrNameLst>
                                          <p:attrName>style.visibility</p:attrName>
                                        </p:attrNameLst>
                                      </p:cBhvr>
                                      <p:to>
                                        <p:strVal val="visible"/>
                                      </p:to>
                                    </p:set>
                                  </p:childTnLst>
                                </p:cTn>
                              </p:par>
                            </p:childTnLst>
                          </p:cTn>
                        </p:par>
                        <p:par>
                          <p:cTn id="178" fill="hold">
                            <p:stCondLst>
                              <p:cond delay="46000"/>
                            </p:stCondLst>
                            <p:childTnLst>
                              <p:par>
                                <p:cTn id="179" presetID="11" presetClass="entr" presetSubtype="0" fill="hold" grpId="0" nodeType="afterEffect">
                                  <p:stCondLst>
                                    <p:cond delay="0"/>
                                  </p:stCondLst>
                                  <p:childTnLst>
                                    <p:set>
                                      <p:cBhvr>
                                        <p:cTn id="180" dur="1000">
                                          <p:stCondLst>
                                            <p:cond delay="0"/>
                                          </p:stCondLst>
                                        </p:cTn>
                                        <p:tgtEl>
                                          <p:spTgt spid="146"/>
                                        </p:tgtEl>
                                        <p:attrNameLst>
                                          <p:attrName>style.visibility</p:attrName>
                                        </p:attrNameLst>
                                      </p:cBhvr>
                                      <p:to>
                                        <p:strVal val="visible"/>
                                      </p:to>
                                    </p:set>
                                  </p:childTnLst>
                                </p:cTn>
                              </p:par>
                            </p:childTnLst>
                          </p:cTn>
                        </p:par>
                        <p:par>
                          <p:cTn id="181" fill="hold">
                            <p:stCondLst>
                              <p:cond delay="47000"/>
                            </p:stCondLst>
                            <p:childTnLst>
                              <p:par>
                                <p:cTn id="182" presetID="11" presetClass="entr" presetSubtype="0" fill="hold" grpId="0" nodeType="afterEffect">
                                  <p:stCondLst>
                                    <p:cond delay="0"/>
                                  </p:stCondLst>
                                  <p:childTnLst>
                                    <p:set>
                                      <p:cBhvr>
                                        <p:cTn id="183" dur="1000">
                                          <p:stCondLst>
                                            <p:cond delay="0"/>
                                          </p:stCondLst>
                                        </p:cTn>
                                        <p:tgtEl>
                                          <p:spTgt spid="147"/>
                                        </p:tgtEl>
                                        <p:attrNameLst>
                                          <p:attrName>style.visibility</p:attrName>
                                        </p:attrNameLst>
                                      </p:cBhvr>
                                      <p:to>
                                        <p:strVal val="visible"/>
                                      </p:to>
                                    </p:set>
                                  </p:childTnLst>
                                </p:cTn>
                              </p:par>
                            </p:childTnLst>
                          </p:cTn>
                        </p:par>
                        <p:par>
                          <p:cTn id="184" fill="hold">
                            <p:stCondLst>
                              <p:cond delay="48000"/>
                            </p:stCondLst>
                            <p:childTnLst>
                              <p:par>
                                <p:cTn id="185" presetID="11" presetClass="entr" presetSubtype="0" fill="hold" grpId="0" nodeType="afterEffect">
                                  <p:stCondLst>
                                    <p:cond delay="0"/>
                                  </p:stCondLst>
                                  <p:childTnLst>
                                    <p:set>
                                      <p:cBhvr>
                                        <p:cTn id="186" dur="1000">
                                          <p:stCondLst>
                                            <p:cond delay="0"/>
                                          </p:stCondLst>
                                        </p:cTn>
                                        <p:tgtEl>
                                          <p:spTgt spid="148"/>
                                        </p:tgtEl>
                                        <p:attrNameLst>
                                          <p:attrName>style.visibility</p:attrName>
                                        </p:attrNameLst>
                                      </p:cBhvr>
                                      <p:to>
                                        <p:strVal val="visible"/>
                                      </p:to>
                                    </p:set>
                                  </p:childTnLst>
                                </p:cTn>
                              </p:par>
                            </p:childTnLst>
                          </p:cTn>
                        </p:par>
                        <p:par>
                          <p:cTn id="187" fill="hold">
                            <p:stCondLst>
                              <p:cond delay="49000"/>
                            </p:stCondLst>
                            <p:childTnLst>
                              <p:par>
                                <p:cTn id="188" presetID="11" presetClass="entr" presetSubtype="0" fill="hold" grpId="0" nodeType="afterEffect">
                                  <p:stCondLst>
                                    <p:cond delay="0"/>
                                  </p:stCondLst>
                                  <p:childTnLst>
                                    <p:set>
                                      <p:cBhvr>
                                        <p:cTn id="189" dur="1000">
                                          <p:stCondLst>
                                            <p:cond delay="0"/>
                                          </p:stCondLst>
                                        </p:cTn>
                                        <p:tgtEl>
                                          <p:spTgt spid="149"/>
                                        </p:tgtEl>
                                        <p:attrNameLst>
                                          <p:attrName>style.visibility</p:attrName>
                                        </p:attrNameLst>
                                      </p:cBhvr>
                                      <p:to>
                                        <p:strVal val="visible"/>
                                      </p:to>
                                    </p:set>
                                  </p:childTnLst>
                                </p:cTn>
                              </p:par>
                            </p:childTnLst>
                          </p:cTn>
                        </p:par>
                        <p:par>
                          <p:cTn id="190" fill="hold">
                            <p:stCondLst>
                              <p:cond delay="50000"/>
                            </p:stCondLst>
                            <p:childTnLst>
                              <p:par>
                                <p:cTn id="191" presetID="11" presetClass="entr" presetSubtype="0" fill="hold" grpId="0" nodeType="afterEffect">
                                  <p:stCondLst>
                                    <p:cond delay="0"/>
                                  </p:stCondLst>
                                  <p:childTnLst>
                                    <p:set>
                                      <p:cBhvr>
                                        <p:cTn id="192" dur="1000">
                                          <p:stCondLst>
                                            <p:cond delay="0"/>
                                          </p:stCondLst>
                                        </p:cTn>
                                        <p:tgtEl>
                                          <p:spTgt spid="150"/>
                                        </p:tgtEl>
                                        <p:attrNameLst>
                                          <p:attrName>style.visibility</p:attrName>
                                        </p:attrNameLst>
                                      </p:cBhvr>
                                      <p:to>
                                        <p:strVal val="visible"/>
                                      </p:to>
                                    </p:set>
                                  </p:childTnLst>
                                </p:cTn>
                              </p:par>
                            </p:childTnLst>
                          </p:cTn>
                        </p:par>
                        <p:par>
                          <p:cTn id="193" fill="hold">
                            <p:stCondLst>
                              <p:cond delay="51000"/>
                            </p:stCondLst>
                            <p:childTnLst>
                              <p:par>
                                <p:cTn id="194" presetID="11" presetClass="entr" presetSubtype="0" fill="hold" grpId="0" nodeType="afterEffect">
                                  <p:stCondLst>
                                    <p:cond delay="0"/>
                                  </p:stCondLst>
                                  <p:childTnLst>
                                    <p:set>
                                      <p:cBhvr>
                                        <p:cTn id="195" dur="1000">
                                          <p:stCondLst>
                                            <p:cond delay="0"/>
                                          </p:stCondLst>
                                        </p:cTn>
                                        <p:tgtEl>
                                          <p:spTgt spid="151"/>
                                        </p:tgtEl>
                                        <p:attrNameLst>
                                          <p:attrName>style.visibility</p:attrName>
                                        </p:attrNameLst>
                                      </p:cBhvr>
                                      <p:to>
                                        <p:strVal val="visible"/>
                                      </p:to>
                                    </p:set>
                                  </p:childTnLst>
                                </p:cTn>
                              </p:par>
                            </p:childTnLst>
                          </p:cTn>
                        </p:par>
                        <p:par>
                          <p:cTn id="196" fill="hold">
                            <p:stCondLst>
                              <p:cond delay="52000"/>
                            </p:stCondLst>
                            <p:childTnLst>
                              <p:par>
                                <p:cTn id="197" presetID="11" presetClass="entr" presetSubtype="0" fill="hold" grpId="0" nodeType="afterEffect">
                                  <p:stCondLst>
                                    <p:cond delay="0"/>
                                  </p:stCondLst>
                                  <p:childTnLst>
                                    <p:set>
                                      <p:cBhvr>
                                        <p:cTn id="198" dur="1000">
                                          <p:stCondLst>
                                            <p:cond delay="0"/>
                                          </p:stCondLst>
                                        </p:cTn>
                                        <p:tgtEl>
                                          <p:spTgt spid="152"/>
                                        </p:tgtEl>
                                        <p:attrNameLst>
                                          <p:attrName>style.visibility</p:attrName>
                                        </p:attrNameLst>
                                      </p:cBhvr>
                                      <p:to>
                                        <p:strVal val="visible"/>
                                      </p:to>
                                    </p:set>
                                  </p:childTnLst>
                                </p:cTn>
                              </p:par>
                            </p:childTnLst>
                          </p:cTn>
                        </p:par>
                        <p:par>
                          <p:cTn id="199" fill="hold">
                            <p:stCondLst>
                              <p:cond delay="53000"/>
                            </p:stCondLst>
                            <p:childTnLst>
                              <p:par>
                                <p:cTn id="200" presetID="11" presetClass="entr" presetSubtype="0" fill="hold" grpId="0" nodeType="afterEffect">
                                  <p:stCondLst>
                                    <p:cond delay="0"/>
                                  </p:stCondLst>
                                  <p:childTnLst>
                                    <p:set>
                                      <p:cBhvr>
                                        <p:cTn id="201" dur="1000">
                                          <p:stCondLst>
                                            <p:cond delay="0"/>
                                          </p:stCondLst>
                                        </p:cTn>
                                        <p:tgtEl>
                                          <p:spTgt spid="153"/>
                                        </p:tgtEl>
                                        <p:attrNameLst>
                                          <p:attrName>style.visibility</p:attrName>
                                        </p:attrNameLst>
                                      </p:cBhvr>
                                      <p:to>
                                        <p:strVal val="visible"/>
                                      </p:to>
                                    </p:set>
                                  </p:childTnLst>
                                </p:cTn>
                              </p:par>
                            </p:childTnLst>
                          </p:cTn>
                        </p:par>
                        <p:par>
                          <p:cTn id="202" fill="hold">
                            <p:stCondLst>
                              <p:cond delay="54000"/>
                            </p:stCondLst>
                            <p:childTnLst>
                              <p:par>
                                <p:cTn id="203" presetID="11" presetClass="entr" presetSubtype="0" fill="hold" grpId="0" nodeType="afterEffect">
                                  <p:stCondLst>
                                    <p:cond delay="0"/>
                                  </p:stCondLst>
                                  <p:childTnLst>
                                    <p:set>
                                      <p:cBhvr>
                                        <p:cTn id="204" dur="1000">
                                          <p:stCondLst>
                                            <p:cond delay="0"/>
                                          </p:stCondLst>
                                        </p:cTn>
                                        <p:tgtEl>
                                          <p:spTgt spid="154"/>
                                        </p:tgtEl>
                                        <p:attrNameLst>
                                          <p:attrName>style.visibility</p:attrName>
                                        </p:attrNameLst>
                                      </p:cBhvr>
                                      <p:to>
                                        <p:strVal val="visible"/>
                                      </p:to>
                                    </p:set>
                                  </p:childTnLst>
                                </p:cTn>
                              </p:par>
                            </p:childTnLst>
                          </p:cTn>
                        </p:par>
                        <p:par>
                          <p:cTn id="205" fill="hold">
                            <p:stCondLst>
                              <p:cond delay="55000"/>
                            </p:stCondLst>
                            <p:childTnLst>
                              <p:par>
                                <p:cTn id="206" presetID="11" presetClass="entr" presetSubtype="0" fill="hold" grpId="0" nodeType="afterEffect">
                                  <p:stCondLst>
                                    <p:cond delay="0"/>
                                  </p:stCondLst>
                                  <p:childTnLst>
                                    <p:set>
                                      <p:cBhvr>
                                        <p:cTn id="207" dur="1000">
                                          <p:stCondLst>
                                            <p:cond delay="0"/>
                                          </p:stCondLst>
                                        </p:cTn>
                                        <p:tgtEl>
                                          <p:spTgt spid="155"/>
                                        </p:tgtEl>
                                        <p:attrNameLst>
                                          <p:attrName>style.visibility</p:attrName>
                                        </p:attrNameLst>
                                      </p:cBhvr>
                                      <p:to>
                                        <p:strVal val="visible"/>
                                      </p:to>
                                    </p:set>
                                  </p:childTnLst>
                                </p:cTn>
                              </p:par>
                            </p:childTnLst>
                          </p:cTn>
                        </p:par>
                        <p:par>
                          <p:cTn id="208" fill="hold">
                            <p:stCondLst>
                              <p:cond delay="56000"/>
                            </p:stCondLst>
                            <p:childTnLst>
                              <p:par>
                                <p:cTn id="209" presetID="11" presetClass="entr" presetSubtype="0" fill="hold" grpId="0" nodeType="afterEffect">
                                  <p:stCondLst>
                                    <p:cond delay="0"/>
                                  </p:stCondLst>
                                  <p:childTnLst>
                                    <p:set>
                                      <p:cBhvr>
                                        <p:cTn id="210" dur="1000">
                                          <p:stCondLst>
                                            <p:cond delay="0"/>
                                          </p:stCondLst>
                                        </p:cTn>
                                        <p:tgtEl>
                                          <p:spTgt spid="156"/>
                                        </p:tgtEl>
                                        <p:attrNameLst>
                                          <p:attrName>style.visibility</p:attrName>
                                        </p:attrNameLst>
                                      </p:cBhvr>
                                      <p:to>
                                        <p:strVal val="visible"/>
                                      </p:to>
                                    </p:set>
                                  </p:childTnLst>
                                </p:cTn>
                              </p:par>
                            </p:childTnLst>
                          </p:cTn>
                        </p:par>
                        <p:par>
                          <p:cTn id="211" fill="hold">
                            <p:stCondLst>
                              <p:cond delay="57000"/>
                            </p:stCondLst>
                            <p:childTnLst>
                              <p:par>
                                <p:cTn id="212" presetID="11" presetClass="entr" presetSubtype="0" fill="hold" grpId="0" nodeType="afterEffect">
                                  <p:stCondLst>
                                    <p:cond delay="0"/>
                                  </p:stCondLst>
                                  <p:childTnLst>
                                    <p:set>
                                      <p:cBhvr>
                                        <p:cTn id="213" dur="1000">
                                          <p:stCondLst>
                                            <p:cond delay="0"/>
                                          </p:stCondLst>
                                        </p:cTn>
                                        <p:tgtEl>
                                          <p:spTgt spid="157"/>
                                        </p:tgtEl>
                                        <p:attrNameLst>
                                          <p:attrName>style.visibility</p:attrName>
                                        </p:attrNameLst>
                                      </p:cBhvr>
                                      <p:to>
                                        <p:strVal val="visible"/>
                                      </p:to>
                                    </p:set>
                                  </p:childTnLst>
                                </p:cTn>
                              </p:par>
                            </p:childTnLst>
                          </p:cTn>
                        </p:par>
                        <p:par>
                          <p:cTn id="214" fill="hold">
                            <p:stCondLst>
                              <p:cond delay="58000"/>
                            </p:stCondLst>
                            <p:childTnLst>
                              <p:par>
                                <p:cTn id="215" presetID="11" presetClass="entr" presetSubtype="0" fill="hold" grpId="0" nodeType="afterEffect">
                                  <p:stCondLst>
                                    <p:cond delay="0"/>
                                  </p:stCondLst>
                                  <p:childTnLst>
                                    <p:set>
                                      <p:cBhvr>
                                        <p:cTn id="216" dur="1000">
                                          <p:stCondLst>
                                            <p:cond delay="0"/>
                                          </p:stCondLst>
                                        </p:cTn>
                                        <p:tgtEl>
                                          <p:spTgt spid="158"/>
                                        </p:tgtEl>
                                        <p:attrNameLst>
                                          <p:attrName>style.visibility</p:attrName>
                                        </p:attrNameLst>
                                      </p:cBhvr>
                                      <p:to>
                                        <p:strVal val="visible"/>
                                      </p:to>
                                    </p:set>
                                  </p:childTnLst>
                                </p:cTn>
                              </p:par>
                            </p:childTnLst>
                          </p:cTn>
                        </p:par>
                        <p:par>
                          <p:cTn id="217" fill="hold">
                            <p:stCondLst>
                              <p:cond delay="59000"/>
                            </p:stCondLst>
                            <p:childTnLst>
                              <p:par>
                                <p:cTn id="218" presetID="11" presetClass="entr" presetSubtype="0" fill="hold" grpId="0" nodeType="afterEffect">
                                  <p:stCondLst>
                                    <p:cond delay="0"/>
                                  </p:stCondLst>
                                  <p:childTnLst>
                                    <p:set>
                                      <p:cBhvr>
                                        <p:cTn id="219" dur="1000">
                                          <p:stCondLst>
                                            <p:cond delay="0"/>
                                          </p:stCondLst>
                                        </p:cTn>
                                        <p:tgtEl>
                                          <p:spTgt spid="159"/>
                                        </p:tgtEl>
                                        <p:attrNameLst>
                                          <p:attrName>style.visibility</p:attrName>
                                        </p:attrNameLst>
                                      </p:cBhvr>
                                      <p:to>
                                        <p:strVal val="visible"/>
                                      </p:to>
                                    </p:set>
                                  </p:childTnLst>
                                </p:cTn>
                              </p:par>
                            </p:childTnLst>
                          </p:cTn>
                        </p:par>
                        <p:par>
                          <p:cTn id="220" fill="hold">
                            <p:stCondLst>
                              <p:cond delay="60000"/>
                            </p:stCondLst>
                            <p:childTnLst>
                              <p:par>
                                <p:cTn id="221" presetID="11" presetClass="entr" presetSubtype="0" fill="hold" grpId="0" nodeType="afterEffect">
                                  <p:stCondLst>
                                    <p:cond delay="0"/>
                                  </p:stCondLst>
                                  <p:childTnLst>
                                    <p:set>
                                      <p:cBhvr>
                                        <p:cTn id="222" dur="1000">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3" fill="hold" display="0">
                  <p:stCondLst>
                    <p:cond delay="indefinite"/>
                  </p:stCondLst>
                  <p:endCondLst>
                    <p:cond evt="onStopAudio" delay="0">
                      <p:tgtEl>
                        <p:sldTgt/>
                      </p:tgtEl>
                    </p:cond>
                  </p:endCondLst>
                </p:cTn>
                <p:tgtEl>
                  <p:spTgt spid="38"/>
                </p:tgtEl>
              </p:cMediaNode>
            </p:audio>
            <p:seq concurrent="1" nextAc="seek">
              <p:cTn id="224" restart="whenNotActive" fill="hold" evtFilter="cancelBubble" nodeType="interactiveSeq">
                <p:stCondLst>
                  <p:cond evt="onClick" delay="0">
                    <p:tgtEl>
                      <p:spTgt spid="25"/>
                    </p:tgtEl>
                  </p:cond>
                </p:stCondLst>
                <p:endSync evt="end" delay="0">
                  <p:rtn val="all"/>
                </p:endSync>
                <p:childTnLst>
                  <p:par>
                    <p:cTn id="225" fill="hold">
                      <p:stCondLst>
                        <p:cond delay="0"/>
                      </p:stCondLst>
                      <p:childTnLst>
                        <p:par>
                          <p:cTn id="226" fill="hold">
                            <p:stCondLst>
                              <p:cond delay="0"/>
                            </p:stCondLst>
                            <p:childTnLst>
                              <p:par>
                                <p:cTn id="227" presetID="24" presetClass="emph" presetSubtype="0" fill="hold" grpId="1" nodeType="clickEffect">
                                  <p:stCondLst>
                                    <p:cond delay="0"/>
                                  </p:stCondLst>
                                  <p:childTnLst>
                                    <p:animClr clrSpc="hsl" dir="cw">
                                      <p:cBhvr override="childStyle">
                                        <p:cTn id="228" dur="500" fill="hold"/>
                                        <p:tgtEl>
                                          <p:spTgt spid="25"/>
                                        </p:tgtEl>
                                        <p:attrNameLst>
                                          <p:attrName>style.color</p:attrName>
                                        </p:attrNameLst>
                                      </p:cBhvr>
                                      <p:by>
                                        <p:hsl h="0" s="-12549" l="-25098"/>
                                      </p:by>
                                    </p:animClr>
                                    <p:animClr clrSpc="hsl" dir="cw">
                                      <p:cBhvr>
                                        <p:cTn id="229" dur="500" fill="hold"/>
                                        <p:tgtEl>
                                          <p:spTgt spid="25"/>
                                        </p:tgtEl>
                                        <p:attrNameLst>
                                          <p:attrName>fillcolor</p:attrName>
                                        </p:attrNameLst>
                                      </p:cBhvr>
                                      <p:by>
                                        <p:hsl h="0" s="-12549" l="-25098"/>
                                      </p:by>
                                    </p:animClr>
                                    <p:animClr clrSpc="hsl" dir="cw">
                                      <p:cBhvr>
                                        <p:cTn id="230" dur="500" fill="hold"/>
                                        <p:tgtEl>
                                          <p:spTgt spid="25"/>
                                        </p:tgtEl>
                                        <p:attrNameLst>
                                          <p:attrName>stroke.color</p:attrName>
                                        </p:attrNameLst>
                                      </p:cBhvr>
                                      <p:by>
                                        <p:hsl h="0" s="-12549" l="-25098"/>
                                      </p:by>
                                    </p:animClr>
                                    <p:set>
                                      <p:cBhvr>
                                        <p:cTn id="231" dur="500" fill="hold"/>
                                        <p:tgtEl>
                                          <p:spTgt spid="25"/>
                                        </p:tgtEl>
                                        <p:attrNameLst>
                                          <p:attrName>fill.type</p:attrName>
                                        </p:attrNameLst>
                                      </p:cBhvr>
                                      <p:to>
                                        <p:strVal val="solid"/>
                                      </p:to>
                                    </p:set>
                                  </p:childTnLst>
                                </p:cTn>
                              </p:par>
                              <p:par>
                                <p:cTn id="232" presetID="19" presetClass="emph" presetSubtype="0" fill="hold" grpId="0" nodeType="withEffect">
                                  <p:stCondLst>
                                    <p:cond delay="0"/>
                                  </p:stCondLst>
                                  <p:childTnLst>
                                    <p:animClr clrSpc="rgb" dir="cw">
                                      <p:cBhvr override="childStyle">
                                        <p:cTn id="233" dur="500" fill="hold"/>
                                        <p:tgtEl>
                                          <p:spTgt spid="15"/>
                                        </p:tgtEl>
                                        <p:attrNameLst>
                                          <p:attrName>style.color</p:attrName>
                                        </p:attrNameLst>
                                      </p:cBhvr>
                                      <p:to>
                                        <a:srgbClr val="FFC000"/>
                                      </p:to>
                                    </p:animClr>
                                    <p:animClr clrSpc="rgb" dir="cw">
                                      <p:cBhvr>
                                        <p:cTn id="234" dur="500" fill="hold"/>
                                        <p:tgtEl>
                                          <p:spTgt spid="15"/>
                                        </p:tgtEl>
                                        <p:attrNameLst>
                                          <p:attrName>fillcolor</p:attrName>
                                        </p:attrNameLst>
                                      </p:cBhvr>
                                      <p:to>
                                        <a:srgbClr val="FFC000"/>
                                      </p:to>
                                    </p:animClr>
                                    <p:set>
                                      <p:cBhvr>
                                        <p:cTn id="235" dur="500" fill="hold"/>
                                        <p:tgtEl>
                                          <p:spTgt spid="15"/>
                                        </p:tgtEl>
                                        <p:attrNameLst>
                                          <p:attrName>fill.type</p:attrName>
                                        </p:attrNameLst>
                                      </p:cBhvr>
                                      <p:to>
                                        <p:strVal val="solid"/>
                                      </p:to>
                                    </p:set>
                                    <p:set>
                                      <p:cBhvr>
                                        <p:cTn id="236" dur="500" fill="hold"/>
                                        <p:tgtEl>
                                          <p:spTgt spid="15"/>
                                        </p:tgtEl>
                                        <p:attrNameLst>
                                          <p:attrName>fill.on</p:attrName>
                                        </p:attrNameLst>
                                      </p:cBhvr>
                                      <p:to>
                                        <p:strVal val="true"/>
                                      </p:to>
                                    </p:set>
                                  </p:childTnLst>
                                </p:cTn>
                              </p:par>
                              <p:par>
                                <p:cTn id="237" presetID="1" presetClass="mediacall" presetSubtype="0" fill="hold" nodeType="withEffect">
                                  <p:stCondLst>
                                    <p:cond delay="0"/>
                                  </p:stCondLst>
                                  <p:childTnLst>
                                    <p:cmd type="call" cmd="playFrom(0.0)">
                                      <p:cBhvr>
                                        <p:cTn id="238" dur="20221" fill="hold"/>
                                        <p:tgtEl>
                                          <p:spTgt spid="39"/>
                                        </p:tgtEl>
                                      </p:cBhvr>
                                    </p:cmd>
                                  </p:childTnLst>
                                </p:cTn>
                              </p:par>
                              <p:par>
                                <p:cTn id="239" presetID="3" presetClass="mediacall" presetSubtype="0" fill="hold" nodeType="withEffect">
                                  <p:stCondLst>
                                    <p:cond delay="0"/>
                                  </p:stCondLst>
                                  <p:childTnLst>
                                    <p:cmd type="call" cmd="stop">
                                      <p:cBhvr>
                                        <p:cTn id="240" dur="1" fill="hold"/>
                                        <p:tgtEl>
                                          <p:spTgt spid="38"/>
                                        </p:tgtEl>
                                      </p:cBhvr>
                                    </p:cmd>
                                  </p:childTnLst>
                                </p:cTn>
                              </p:par>
                              <p:par>
                                <p:cTn id="241" presetID="19" presetClass="emph" presetSubtype="0" repeatCount="4000" fill="hold" grpId="1" nodeType="withEffect">
                                  <p:stCondLst>
                                    <p:cond delay="3000"/>
                                  </p:stCondLst>
                                  <p:childTnLst>
                                    <p:animClr clrSpc="rgb" dir="cw">
                                      <p:cBhvr override="childStyle">
                                        <p:cTn id="242" dur="500" fill="hold"/>
                                        <p:tgtEl>
                                          <p:spTgt spid="15"/>
                                        </p:tgtEl>
                                        <p:attrNameLst>
                                          <p:attrName>style.color</p:attrName>
                                        </p:attrNameLst>
                                      </p:cBhvr>
                                      <p:to>
                                        <a:srgbClr val="92D050"/>
                                      </p:to>
                                    </p:animClr>
                                    <p:animClr clrSpc="rgb" dir="cw">
                                      <p:cBhvr>
                                        <p:cTn id="243" dur="500" fill="hold"/>
                                        <p:tgtEl>
                                          <p:spTgt spid="15"/>
                                        </p:tgtEl>
                                        <p:attrNameLst>
                                          <p:attrName>fillcolor</p:attrName>
                                        </p:attrNameLst>
                                      </p:cBhvr>
                                      <p:to>
                                        <a:srgbClr val="92D050"/>
                                      </p:to>
                                    </p:animClr>
                                    <p:set>
                                      <p:cBhvr>
                                        <p:cTn id="244" dur="500" fill="hold"/>
                                        <p:tgtEl>
                                          <p:spTgt spid="15"/>
                                        </p:tgtEl>
                                        <p:attrNameLst>
                                          <p:attrName>fill.type</p:attrName>
                                        </p:attrNameLst>
                                      </p:cBhvr>
                                      <p:to>
                                        <p:strVal val="solid"/>
                                      </p:to>
                                    </p:set>
                                    <p:set>
                                      <p:cBhvr>
                                        <p:cTn id="245" dur="500" fill="hold"/>
                                        <p:tgtEl>
                                          <p:spTgt spid="15"/>
                                        </p:tgtEl>
                                        <p:attrNameLst>
                                          <p:attrName>fill.on</p:attrName>
                                        </p:attrNameLst>
                                      </p:cBhvr>
                                      <p:to>
                                        <p:strVal val="true"/>
                                      </p:to>
                                    </p:set>
                                  </p:childTnLst>
                                </p:cTn>
                              </p:par>
                              <p:par>
                                <p:cTn id="246" presetID="1" presetClass="mediacall" presetSubtype="0" fill="hold" nodeType="withEffect">
                                  <p:stCondLst>
                                    <p:cond delay="3000"/>
                                  </p:stCondLst>
                                  <p:childTnLst>
                                    <p:cmd type="call" cmd="playFrom(0.0)">
                                      <p:cBhvr>
                                        <p:cTn id="247" dur="7734" fill="hold"/>
                                        <p:tgtEl>
                                          <p:spTgt spid="40"/>
                                        </p:tgtEl>
                                      </p:cBhvr>
                                    </p:cmd>
                                  </p:childTnLst>
                                </p:cTn>
                              </p:par>
                              <p:par>
                                <p:cTn id="248" presetID="3" presetClass="mediacall" presetSubtype="0" fill="hold" nodeType="withEffect">
                                  <p:stCondLst>
                                    <p:cond delay="3000"/>
                                  </p:stCondLst>
                                  <p:childTnLst>
                                    <p:cmd type="call" cmd="stop">
                                      <p:cBhvr>
                                        <p:cTn id="249" dur="1" fill="hold"/>
                                        <p:tgtEl>
                                          <p:spTgt spid="39"/>
                                        </p:tgtEl>
                                      </p:cBhvr>
                                    </p:cmd>
                                  </p:childTnLst>
                                </p:cTn>
                              </p:par>
                              <p:par>
                                <p:cTn id="250" presetID="24" presetClass="emph" presetSubtype="0" fill="hold" grpId="2" nodeType="withEffect">
                                  <p:stCondLst>
                                    <p:cond delay="3000"/>
                                  </p:stCondLst>
                                  <p:childTnLst>
                                    <p:animClr clrSpc="hsl" dir="cw">
                                      <p:cBhvr override="childStyle">
                                        <p:cTn id="251" dur="500" fill="hold"/>
                                        <p:tgtEl>
                                          <p:spTgt spid="25"/>
                                        </p:tgtEl>
                                        <p:attrNameLst>
                                          <p:attrName>style.color</p:attrName>
                                        </p:attrNameLst>
                                      </p:cBhvr>
                                      <p:by>
                                        <p:hsl h="0" s="-12549" l="-25098"/>
                                      </p:by>
                                    </p:animClr>
                                    <p:animClr clrSpc="hsl" dir="cw">
                                      <p:cBhvr>
                                        <p:cTn id="252" dur="500" fill="hold"/>
                                        <p:tgtEl>
                                          <p:spTgt spid="25"/>
                                        </p:tgtEl>
                                        <p:attrNameLst>
                                          <p:attrName>fillcolor</p:attrName>
                                        </p:attrNameLst>
                                      </p:cBhvr>
                                      <p:by>
                                        <p:hsl h="0" s="-12549" l="-25098"/>
                                      </p:by>
                                    </p:animClr>
                                    <p:animClr clrSpc="hsl" dir="cw">
                                      <p:cBhvr>
                                        <p:cTn id="253" dur="500" fill="hold"/>
                                        <p:tgtEl>
                                          <p:spTgt spid="25"/>
                                        </p:tgtEl>
                                        <p:attrNameLst>
                                          <p:attrName>stroke.color</p:attrName>
                                        </p:attrNameLst>
                                      </p:cBhvr>
                                      <p:by>
                                        <p:hsl h="0" s="-12549" l="-25098"/>
                                      </p:by>
                                    </p:animClr>
                                    <p:set>
                                      <p:cBhvr>
                                        <p:cTn id="254"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55" restart="whenNotActive" fill="hold" evtFilter="cancelBubble" nodeType="interactiveSeq">
                <p:stCondLst>
                  <p:cond evt="onClick" delay="0">
                    <p:tgtEl>
                      <p:spTgt spid="33"/>
                    </p:tgtEl>
                  </p:cond>
                </p:stCondLst>
                <p:endSync evt="end" delay="0">
                  <p:rtn val="all"/>
                </p:endSync>
                <p:childTnLst>
                  <p:par>
                    <p:cTn id="256" fill="hold">
                      <p:stCondLst>
                        <p:cond delay="0"/>
                      </p:stCondLst>
                      <p:childTnLst>
                        <p:par>
                          <p:cTn id="257" fill="hold">
                            <p:stCondLst>
                              <p:cond delay="0"/>
                            </p:stCondLst>
                            <p:childTnLst>
                              <p:par>
                                <p:cTn id="258" presetID="24" presetClass="emph" presetSubtype="0" fill="hold" grpId="1" nodeType="clickEffect">
                                  <p:stCondLst>
                                    <p:cond delay="0"/>
                                  </p:stCondLst>
                                  <p:childTnLst>
                                    <p:animClr clrSpc="hsl" dir="cw">
                                      <p:cBhvr override="childStyle">
                                        <p:cTn id="259" dur="500" fill="hold"/>
                                        <p:tgtEl>
                                          <p:spTgt spid="33"/>
                                        </p:tgtEl>
                                        <p:attrNameLst>
                                          <p:attrName>style.color</p:attrName>
                                        </p:attrNameLst>
                                      </p:cBhvr>
                                      <p:by>
                                        <p:hsl h="0" s="-12549" l="-25098"/>
                                      </p:by>
                                    </p:animClr>
                                    <p:animClr clrSpc="hsl" dir="cw">
                                      <p:cBhvr>
                                        <p:cTn id="260" dur="500" fill="hold"/>
                                        <p:tgtEl>
                                          <p:spTgt spid="33"/>
                                        </p:tgtEl>
                                        <p:attrNameLst>
                                          <p:attrName>fillcolor</p:attrName>
                                        </p:attrNameLst>
                                      </p:cBhvr>
                                      <p:by>
                                        <p:hsl h="0" s="-12549" l="-25098"/>
                                      </p:by>
                                    </p:animClr>
                                    <p:animClr clrSpc="hsl" dir="cw">
                                      <p:cBhvr>
                                        <p:cTn id="261" dur="500" fill="hold"/>
                                        <p:tgtEl>
                                          <p:spTgt spid="33"/>
                                        </p:tgtEl>
                                        <p:attrNameLst>
                                          <p:attrName>stroke.color</p:attrName>
                                        </p:attrNameLst>
                                      </p:cBhvr>
                                      <p:by>
                                        <p:hsl h="0" s="-12549" l="-25098"/>
                                      </p:by>
                                    </p:animClr>
                                    <p:set>
                                      <p:cBhvr>
                                        <p:cTn id="262" dur="500" fill="hold"/>
                                        <p:tgtEl>
                                          <p:spTgt spid="33"/>
                                        </p:tgtEl>
                                        <p:attrNameLst>
                                          <p:attrName>fill.type</p:attrName>
                                        </p:attrNameLst>
                                      </p:cBhvr>
                                      <p:to>
                                        <p:strVal val="solid"/>
                                      </p:to>
                                    </p:set>
                                  </p:childTnLst>
                                </p:cTn>
                              </p:par>
                              <p:par>
                                <p:cTn id="263" presetID="19" presetClass="emph" presetSubtype="0" fill="hold" grpId="0" nodeType="withEffect">
                                  <p:stCondLst>
                                    <p:cond delay="0"/>
                                  </p:stCondLst>
                                  <p:childTnLst>
                                    <p:animClr clrSpc="rgb" dir="cw">
                                      <p:cBhvr override="childStyle">
                                        <p:cTn id="264" dur="500" fill="hold"/>
                                        <p:tgtEl>
                                          <p:spTgt spid="31"/>
                                        </p:tgtEl>
                                        <p:attrNameLst>
                                          <p:attrName>style.color</p:attrName>
                                        </p:attrNameLst>
                                      </p:cBhvr>
                                      <p:to>
                                        <a:srgbClr val="FFC000"/>
                                      </p:to>
                                    </p:animClr>
                                    <p:animClr clrSpc="rgb" dir="cw">
                                      <p:cBhvr>
                                        <p:cTn id="265" dur="500" fill="hold"/>
                                        <p:tgtEl>
                                          <p:spTgt spid="31"/>
                                        </p:tgtEl>
                                        <p:attrNameLst>
                                          <p:attrName>fillcolor</p:attrName>
                                        </p:attrNameLst>
                                      </p:cBhvr>
                                      <p:to>
                                        <a:srgbClr val="FFC000"/>
                                      </p:to>
                                    </p:animClr>
                                    <p:set>
                                      <p:cBhvr>
                                        <p:cTn id="266" dur="500" fill="hold"/>
                                        <p:tgtEl>
                                          <p:spTgt spid="31"/>
                                        </p:tgtEl>
                                        <p:attrNameLst>
                                          <p:attrName>fill.type</p:attrName>
                                        </p:attrNameLst>
                                      </p:cBhvr>
                                      <p:to>
                                        <p:strVal val="solid"/>
                                      </p:to>
                                    </p:set>
                                    <p:set>
                                      <p:cBhvr>
                                        <p:cTn id="267" dur="500" fill="hold"/>
                                        <p:tgtEl>
                                          <p:spTgt spid="31"/>
                                        </p:tgtEl>
                                        <p:attrNameLst>
                                          <p:attrName>fill.on</p:attrName>
                                        </p:attrNameLst>
                                      </p:cBhvr>
                                      <p:to>
                                        <p:strVal val="true"/>
                                      </p:to>
                                    </p:set>
                                  </p:childTnLst>
                                </p:cTn>
                              </p:par>
                              <p:par>
                                <p:cTn id="268" presetID="1" presetClass="mediacall" presetSubtype="0" fill="hold" nodeType="withEffect">
                                  <p:stCondLst>
                                    <p:cond delay="0"/>
                                  </p:stCondLst>
                                  <p:childTnLst>
                                    <p:cmd type="call" cmd="playFrom(0.0)">
                                      <p:cBhvr>
                                        <p:cTn id="269" dur="20221" fill="hold"/>
                                        <p:tgtEl>
                                          <p:spTgt spid="39"/>
                                        </p:tgtEl>
                                      </p:cBhvr>
                                    </p:cmd>
                                  </p:childTnLst>
                                </p:cTn>
                              </p:par>
                              <p:par>
                                <p:cTn id="270" presetID="3" presetClass="mediacall" presetSubtype="0" fill="hold" nodeType="withEffect">
                                  <p:stCondLst>
                                    <p:cond delay="0"/>
                                  </p:stCondLst>
                                  <p:childTnLst>
                                    <p:cmd type="call" cmd="stop">
                                      <p:cBhvr>
                                        <p:cTn id="271" dur="1" fill="hold"/>
                                        <p:tgtEl>
                                          <p:spTgt spid="38"/>
                                        </p:tgtEl>
                                      </p:cBhvr>
                                    </p:cmd>
                                  </p:childTnLst>
                                </p:cTn>
                              </p:par>
                              <p:par>
                                <p:cTn id="272" presetID="19" presetClass="emph" presetSubtype="0" fill="hold" grpId="1" nodeType="withEffect">
                                  <p:stCondLst>
                                    <p:cond delay="3000"/>
                                  </p:stCondLst>
                                  <p:childTnLst>
                                    <p:animClr clrSpc="rgb" dir="cw">
                                      <p:cBhvr override="childStyle">
                                        <p:cTn id="273" dur="500" fill="hold"/>
                                        <p:tgtEl>
                                          <p:spTgt spid="31"/>
                                        </p:tgtEl>
                                        <p:attrNameLst>
                                          <p:attrName>style.color</p:attrName>
                                        </p:attrNameLst>
                                      </p:cBhvr>
                                      <p:to>
                                        <a:srgbClr val="FF0000"/>
                                      </p:to>
                                    </p:animClr>
                                    <p:animClr clrSpc="rgb" dir="cw">
                                      <p:cBhvr>
                                        <p:cTn id="274" dur="500" fill="hold"/>
                                        <p:tgtEl>
                                          <p:spTgt spid="31"/>
                                        </p:tgtEl>
                                        <p:attrNameLst>
                                          <p:attrName>fillcolor</p:attrName>
                                        </p:attrNameLst>
                                      </p:cBhvr>
                                      <p:to>
                                        <a:srgbClr val="FF0000"/>
                                      </p:to>
                                    </p:animClr>
                                    <p:set>
                                      <p:cBhvr>
                                        <p:cTn id="275" dur="500" fill="hold"/>
                                        <p:tgtEl>
                                          <p:spTgt spid="31"/>
                                        </p:tgtEl>
                                        <p:attrNameLst>
                                          <p:attrName>fill.type</p:attrName>
                                        </p:attrNameLst>
                                      </p:cBhvr>
                                      <p:to>
                                        <p:strVal val="solid"/>
                                      </p:to>
                                    </p:set>
                                    <p:set>
                                      <p:cBhvr>
                                        <p:cTn id="276" dur="500" fill="hold"/>
                                        <p:tgtEl>
                                          <p:spTgt spid="31"/>
                                        </p:tgtEl>
                                        <p:attrNameLst>
                                          <p:attrName>fill.on</p:attrName>
                                        </p:attrNameLst>
                                      </p:cBhvr>
                                      <p:to>
                                        <p:strVal val="true"/>
                                      </p:to>
                                    </p:set>
                                  </p:childTnLst>
                                </p:cTn>
                              </p:par>
                              <p:par>
                                <p:cTn id="277" presetID="19" presetClass="emph" presetSubtype="0" repeatCount="4000" fill="hold" grpId="2" nodeType="withEffect">
                                  <p:stCondLst>
                                    <p:cond delay="3000"/>
                                  </p:stCondLst>
                                  <p:childTnLst>
                                    <p:animClr clrSpc="rgb" dir="cw">
                                      <p:cBhvr override="childStyle">
                                        <p:cTn id="278" dur="500" fill="hold"/>
                                        <p:tgtEl>
                                          <p:spTgt spid="15"/>
                                        </p:tgtEl>
                                        <p:attrNameLst>
                                          <p:attrName>style.color</p:attrName>
                                        </p:attrNameLst>
                                      </p:cBhvr>
                                      <p:to>
                                        <a:srgbClr val="92D050"/>
                                      </p:to>
                                    </p:animClr>
                                    <p:animClr clrSpc="rgb" dir="cw">
                                      <p:cBhvr>
                                        <p:cTn id="279" dur="500" fill="hold"/>
                                        <p:tgtEl>
                                          <p:spTgt spid="15"/>
                                        </p:tgtEl>
                                        <p:attrNameLst>
                                          <p:attrName>fillcolor</p:attrName>
                                        </p:attrNameLst>
                                      </p:cBhvr>
                                      <p:to>
                                        <a:srgbClr val="92D050"/>
                                      </p:to>
                                    </p:animClr>
                                    <p:set>
                                      <p:cBhvr>
                                        <p:cTn id="280" dur="500" fill="hold"/>
                                        <p:tgtEl>
                                          <p:spTgt spid="15"/>
                                        </p:tgtEl>
                                        <p:attrNameLst>
                                          <p:attrName>fill.type</p:attrName>
                                        </p:attrNameLst>
                                      </p:cBhvr>
                                      <p:to>
                                        <p:strVal val="solid"/>
                                      </p:to>
                                    </p:set>
                                    <p:set>
                                      <p:cBhvr>
                                        <p:cTn id="281" dur="500" fill="hold"/>
                                        <p:tgtEl>
                                          <p:spTgt spid="15"/>
                                        </p:tgtEl>
                                        <p:attrNameLst>
                                          <p:attrName>fill.on</p:attrName>
                                        </p:attrNameLst>
                                      </p:cBhvr>
                                      <p:to>
                                        <p:strVal val="true"/>
                                      </p:to>
                                    </p:set>
                                  </p:childTnLst>
                                </p:cTn>
                              </p:par>
                              <p:par>
                                <p:cTn id="282" presetID="1" presetClass="mediacall" presetSubtype="0" fill="hold" nodeType="withEffect">
                                  <p:stCondLst>
                                    <p:cond delay="3000"/>
                                  </p:stCondLst>
                                  <p:childTnLst>
                                    <p:cmd type="call" cmd="playFrom(0.0)">
                                      <p:cBhvr>
                                        <p:cTn id="283" dur="5906" fill="hold"/>
                                        <p:tgtEl>
                                          <p:spTgt spid="41"/>
                                        </p:tgtEl>
                                      </p:cBhvr>
                                    </p:cmd>
                                  </p:childTnLst>
                                </p:cTn>
                              </p:par>
                              <p:par>
                                <p:cTn id="284" presetID="3" presetClass="mediacall" presetSubtype="0" fill="hold" nodeType="withEffect">
                                  <p:stCondLst>
                                    <p:cond delay="3000"/>
                                  </p:stCondLst>
                                  <p:childTnLst>
                                    <p:cmd type="call" cmd="stop">
                                      <p:cBhvr>
                                        <p:cTn id="285" dur="1" fill="hold"/>
                                        <p:tgtEl>
                                          <p:spTgt spid="39"/>
                                        </p:tgtEl>
                                      </p:cBhvr>
                                    </p:cmd>
                                  </p:childTnLst>
                                </p:cTn>
                              </p:par>
                              <p:par>
                                <p:cTn id="286" presetID="30" presetClass="emph" presetSubtype="0" fill="hold" grpId="2" nodeType="withEffect">
                                  <p:stCondLst>
                                    <p:cond delay="3000"/>
                                  </p:stCondLst>
                                  <p:childTnLst>
                                    <p:animClr clrSpc="hsl" dir="cw">
                                      <p:cBhvr override="childStyle">
                                        <p:cTn id="287" dur="500" fill="hold"/>
                                        <p:tgtEl>
                                          <p:spTgt spid="33"/>
                                        </p:tgtEl>
                                        <p:attrNameLst>
                                          <p:attrName>style.color</p:attrName>
                                        </p:attrNameLst>
                                      </p:cBhvr>
                                      <p:by>
                                        <p:hsl h="0" s="12549" l="25098"/>
                                      </p:by>
                                    </p:animClr>
                                    <p:animClr clrSpc="hsl" dir="cw">
                                      <p:cBhvr>
                                        <p:cTn id="288" dur="500" fill="hold"/>
                                        <p:tgtEl>
                                          <p:spTgt spid="33"/>
                                        </p:tgtEl>
                                        <p:attrNameLst>
                                          <p:attrName>fillcolor</p:attrName>
                                        </p:attrNameLst>
                                      </p:cBhvr>
                                      <p:by>
                                        <p:hsl h="0" s="12549" l="25098"/>
                                      </p:by>
                                    </p:animClr>
                                    <p:animClr clrSpc="hsl" dir="cw">
                                      <p:cBhvr>
                                        <p:cTn id="289" dur="500" fill="hold"/>
                                        <p:tgtEl>
                                          <p:spTgt spid="33"/>
                                        </p:tgtEl>
                                        <p:attrNameLst>
                                          <p:attrName>stroke.color</p:attrName>
                                        </p:attrNameLst>
                                      </p:cBhvr>
                                      <p:by>
                                        <p:hsl h="0" s="12549" l="25098"/>
                                      </p:by>
                                    </p:animClr>
                                    <p:set>
                                      <p:cBhvr>
                                        <p:cTn id="290" dur="500" fill="hold"/>
                                        <p:tgtEl>
                                          <p:spTgt spid="33"/>
                                        </p:tgtEl>
                                        <p:attrNameLst>
                                          <p:attrName>fill.type</p:attrName>
                                        </p:attrNameLst>
                                      </p:cBhvr>
                                      <p:to>
                                        <p:strVal val="solid"/>
                                      </p:to>
                                    </p:set>
                                  </p:childTnLst>
                                </p:cTn>
                              </p:par>
                              <p:par>
                                <p:cTn id="291" presetID="24" presetClass="emph" presetSubtype="0" fill="hold" grpId="3" nodeType="withEffect">
                                  <p:stCondLst>
                                    <p:cond delay="3000"/>
                                  </p:stCondLst>
                                  <p:childTnLst>
                                    <p:animClr clrSpc="hsl" dir="cw">
                                      <p:cBhvr override="childStyle">
                                        <p:cTn id="292" dur="500" fill="hold"/>
                                        <p:tgtEl>
                                          <p:spTgt spid="25"/>
                                        </p:tgtEl>
                                        <p:attrNameLst>
                                          <p:attrName>style.color</p:attrName>
                                        </p:attrNameLst>
                                      </p:cBhvr>
                                      <p:by>
                                        <p:hsl h="0" s="-12549" l="-25098"/>
                                      </p:by>
                                    </p:animClr>
                                    <p:animClr clrSpc="hsl" dir="cw">
                                      <p:cBhvr>
                                        <p:cTn id="293" dur="500" fill="hold"/>
                                        <p:tgtEl>
                                          <p:spTgt spid="25"/>
                                        </p:tgtEl>
                                        <p:attrNameLst>
                                          <p:attrName>fillcolor</p:attrName>
                                        </p:attrNameLst>
                                      </p:cBhvr>
                                      <p:by>
                                        <p:hsl h="0" s="-12549" l="-25098"/>
                                      </p:by>
                                    </p:animClr>
                                    <p:animClr clrSpc="hsl" dir="cw">
                                      <p:cBhvr>
                                        <p:cTn id="294" dur="500" fill="hold"/>
                                        <p:tgtEl>
                                          <p:spTgt spid="25"/>
                                        </p:tgtEl>
                                        <p:attrNameLst>
                                          <p:attrName>stroke.color</p:attrName>
                                        </p:attrNameLst>
                                      </p:cBhvr>
                                      <p:by>
                                        <p:hsl h="0" s="-12549" l="-25098"/>
                                      </p:by>
                                    </p:animClr>
                                    <p:set>
                                      <p:cBhvr>
                                        <p:cTn id="295"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96" restart="whenNotActive" fill="hold" evtFilter="cancelBubble" nodeType="interactiveSeq">
                <p:stCondLst>
                  <p:cond evt="onClick" delay="0">
                    <p:tgtEl>
                      <p:spTgt spid="27"/>
                    </p:tgtEl>
                  </p:cond>
                </p:stCondLst>
                <p:endSync evt="end" delay="0">
                  <p:rtn val="all"/>
                </p:endSync>
                <p:childTnLst>
                  <p:par>
                    <p:cTn id="297" fill="hold">
                      <p:stCondLst>
                        <p:cond delay="0"/>
                      </p:stCondLst>
                      <p:childTnLst>
                        <p:par>
                          <p:cTn id="298" fill="hold">
                            <p:stCondLst>
                              <p:cond delay="0"/>
                            </p:stCondLst>
                            <p:childTnLst>
                              <p:par>
                                <p:cTn id="299" presetID="24" presetClass="emph" presetSubtype="0" fill="hold" grpId="1" nodeType="clickEffect">
                                  <p:stCondLst>
                                    <p:cond delay="0"/>
                                  </p:stCondLst>
                                  <p:childTnLst>
                                    <p:animClr clrSpc="hsl" dir="cw">
                                      <p:cBhvr override="childStyle">
                                        <p:cTn id="300" dur="500" fill="hold"/>
                                        <p:tgtEl>
                                          <p:spTgt spid="27"/>
                                        </p:tgtEl>
                                        <p:attrNameLst>
                                          <p:attrName>style.color</p:attrName>
                                        </p:attrNameLst>
                                      </p:cBhvr>
                                      <p:by>
                                        <p:hsl h="0" s="-12549" l="-25098"/>
                                      </p:by>
                                    </p:animClr>
                                    <p:animClr clrSpc="hsl" dir="cw">
                                      <p:cBhvr>
                                        <p:cTn id="301" dur="500" fill="hold"/>
                                        <p:tgtEl>
                                          <p:spTgt spid="27"/>
                                        </p:tgtEl>
                                        <p:attrNameLst>
                                          <p:attrName>fillcolor</p:attrName>
                                        </p:attrNameLst>
                                      </p:cBhvr>
                                      <p:by>
                                        <p:hsl h="0" s="-12549" l="-25098"/>
                                      </p:by>
                                    </p:animClr>
                                    <p:animClr clrSpc="hsl" dir="cw">
                                      <p:cBhvr>
                                        <p:cTn id="302" dur="500" fill="hold"/>
                                        <p:tgtEl>
                                          <p:spTgt spid="27"/>
                                        </p:tgtEl>
                                        <p:attrNameLst>
                                          <p:attrName>stroke.color</p:attrName>
                                        </p:attrNameLst>
                                      </p:cBhvr>
                                      <p:by>
                                        <p:hsl h="0" s="-12549" l="-25098"/>
                                      </p:by>
                                    </p:animClr>
                                    <p:set>
                                      <p:cBhvr>
                                        <p:cTn id="303" dur="500" fill="hold"/>
                                        <p:tgtEl>
                                          <p:spTgt spid="27"/>
                                        </p:tgtEl>
                                        <p:attrNameLst>
                                          <p:attrName>fill.type</p:attrName>
                                        </p:attrNameLst>
                                      </p:cBhvr>
                                      <p:to>
                                        <p:strVal val="solid"/>
                                      </p:to>
                                    </p:set>
                                  </p:childTnLst>
                                </p:cTn>
                              </p:par>
                              <p:par>
                                <p:cTn id="304" presetID="19" presetClass="emph" presetSubtype="0" fill="hold" grpId="0" nodeType="withEffect">
                                  <p:stCondLst>
                                    <p:cond delay="0"/>
                                  </p:stCondLst>
                                  <p:childTnLst>
                                    <p:animClr clrSpc="rgb" dir="cw">
                                      <p:cBhvr override="childStyle">
                                        <p:cTn id="305" dur="500" fill="hold"/>
                                        <p:tgtEl>
                                          <p:spTgt spid="16"/>
                                        </p:tgtEl>
                                        <p:attrNameLst>
                                          <p:attrName>style.color</p:attrName>
                                        </p:attrNameLst>
                                      </p:cBhvr>
                                      <p:to>
                                        <a:srgbClr val="FFC000"/>
                                      </p:to>
                                    </p:animClr>
                                    <p:animClr clrSpc="rgb" dir="cw">
                                      <p:cBhvr>
                                        <p:cTn id="306" dur="500" fill="hold"/>
                                        <p:tgtEl>
                                          <p:spTgt spid="16"/>
                                        </p:tgtEl>
                                        <p:attrNameLst>
                                          <p:attrName>fillcolor</p:attrName>
                                        </p:attrNameLst>
                                      </p:cBhvr>
                                      <p:to>
                                        <a:srgbClr val="FFC000"/>
                                      </p:to>
                                    </p:animClr>
                                    <p:set>
                                      <p:cBhvr>
                                        <p:cTn id="307" dur="500" fill="hold"/>
                                        <p:tgtEl>
                                          <p:spTgt spid="16"/>
                                        </p:tgtEl>
                                        <p:attrNameLst>
                                          <p:attrName>fill.type</p:attrName>
                                        </p:attrNameLst>
                                      </p:cBhvr>
                                      <p:to>
                                        <p:strVal val="solid"/>
                                      </p:to>
                                    </p:set>
                                    <p:set>
                                      <p:cBhvr>
                                        <p:cTn id="308" dur="500" fill="hold"/>
                                        <p:tgtEl>
                                          <p:spTgt spid="16"/>
                                        </p:tgtEl>
                                        <p:attrNameLst>
                                          <p:attrName>fill.on</p:attrName>
                                        </p:attrNameLst>
                                      </p:cBhvr>
                                      <p:to>
                                        <p:strVal val="true"/>
                                      </p:to>
                                    </p:set>
                                  </p:childTnLst>
                                </p:cTn>
                              </p:par>
                              <p:par>
                                <p:cTn id="309" presetID="1" presetClass="mediacall" presetSubtype="0" fill="hold" nodeType="withEffect">
                                  <p:stCondLst>
                                    <p:cond delay="0"/>
                                  </p:stCondLst>
                                  <p:childTnLst>
                                    <p:cmd type="call" cmd="playFrom(0.0)">
                                      <p:cBhvr>
                                        <p:cTn id="310" dur="20221" fill="hold"/>
                                        <p:tgtEl>
                                          <p:spTgt spid="39"/>
                                        </p:tgtEl>
                                      </p:cBhvr>
                                    </p:cmd>
                                  </p:childTnLst>
                                </p:cTn>
                              </p:par>
                              <p:par>
                                <p:cTn id="311" presetID="3" presetClass="mediacall" presetSubtype="0" fill="hold" nodeType="withEffect">
                                  <p:stCondLst>
                                    <p:cond delay="0"/>
                                  </p:stCondLst>
                                  <p:childTnLst>
                                    <p:cmd type="call" cmd="stop">
                                      <p:cBhvr>
                                        <p:cTn id="312" dur="1" fill="hold"/>
                                        <p:tgtEl>
                                          <p:spTgt spid="38"/>
                                        </p:tgtEl>
                                      </p:cBhvr>
                                    </p:cmd>
                                  </p:childTnLst>
                                </p:cTn>
                              </p:par>
                              <p:par>
                                <p:cTn id="313" presetID="19" presetClass="emph" presetSubtype="0" fill="hold" grpId="1" nodeType="withEffect">
                                  <p:stCondLst>
                                    <p:cond delay="3500"/>
                                  </p:stCondLst>
                                  <p:childTnLst>
                                    <p:animClr clrSpc="rgb" dir="cw">
                                      <p:cBhvr override="childStyle">
                                        <p:cTn id="314" dur="500" fill="hold"/>
                                        <p:tgtEl>
                                          <p:spTgt spid="16"/>
                                        </p:tgtEl>
                                        <p:attrNameLst>
                                          <p:attrName>style.color</p:attrName>
                                        </p:attrNameLst>
                                      </p:cBhvr>
                                      <p:to>
                                        <a:srgbClr val="FF0000"/>
                                      </p:to>
                                    </p:animClr>
                                    <p:animClr clrSpc="rgb" dir="cw">
                                      <p:cBhvr>
                                        <p:cTn id="315" dur="500" fill="hold"/>
                                        <p:tgtEl>
                                          <p:spTgt spid="16"/>
                                        </p:tgtEl>
                                        <p:attrNameLst>
                                          <p:attrName>fillcolor</p:attrName>
                                        </p:attrNameLst>
                                      </p:cBhvr>
                                      <p:to>
                                        <a:srgbClr val="FF0000"/>
                                      </p:to>
                                    </p:animClr>
                                    <p:set>
                                      <p:cBhvr>
                                        <p:cTn id="316" dur="500" fill="hold"/>
                                        <p:tgtEl>
                                          <p:spTgt spid="16"/>
                                        </p:tgtEl>
                                        <p:attrNameLst>
                                          <p:attrName>fill.type</p:attrName>
                                        </p:attrNameLst>
                                      </p:cBhvr>
                                      <p:to>
                                        <p:strVal val="solid"/>
                                      </p:to>
                                    </p:set>
                                    <p:set>
                                      <p:cBhvr>
                                        <p:cTn id="317" dur="500" fill="hold"/>
                                        <p:tgtEl>
                                          <p:spTgt spid="16"/>
                                        </p:tgtEl>
                                        <p:attrNameLst>
                                          <p:attrName>fill.on</p:attrName>
                                        </p:attrNameLst>
                                      </p:cBhvr>
                                      <p:to>
                                        <p:strVal val="true"/>
                                      </p:to>
                                    </p:set>
                                  </p:childTnLst>
                                </p:cTn>
                              </p:par>
                              <p:par>
                                <p:cTn id="318" presetID="19" presetClass="emph" presetSubtype="0" repeatCount="4000" fill="hold" grpId="3" nodeType="withEffect">
                                  <p:stCondLst>
                                    <p:cond delay="3500"/>
                                  </p:stCondLst>
                                  <p:childTnLst>
                                    <p:animClr clrSpc="rgb" dir="cw">
                                      <p:cBhvr override="childStyle">
                                        <p:cTn id="319" dur="500" fill="hold"/>
                                        <p:tgtEl>
                                          <p:spTgt spid="15"/>
                                        </p:tgtEl>
                                        <p:attrNameLst>
                                          <p:attrName>style.color</p:attrName>
                                        </p:attrNameLst>
                                      </p:cBhvr>
                                      <p:to>
                                        <a:srgbClr val="92D050"/>
                                      </p:to>
                                    </p:animClr>
                                    <p:animClr clrSpc="rgb" dir="cw">
                                      <p:cBhvr>
                                        <p:cTn id="320" dur="500" fill="hold"/>
                                        <p:tgtEl>
                                          <p:spTgt spid="15"/>
                                        </p:tgtEl>
                                        <p:attrNameLst>
                                          <p:attrName>fillcolor</p:attrName>
                                        </p:attrNameLst>
                                      </p:cBhvr>
                                      <p:to>
                                        <a:srgbClr val="92D050"/>
                                      </p:to>
                                    </p:animClr>
                                    <p:set>
                                      <p:cBhvr>
                                        <p:cTn id="321" dur="500" fill="hold"/>
                                        <p:tgtEl>
                                          <p:spTgt spid="15"/>
                                        </p:tgtEl>
                                        <p:attrNameLst>
                                          <p:attrName>fill.type</p:attrName>
                                        </p:attrNameLst>
                                      </p:cBhvr>
                                      <p:to>
                                        <p:strVal val="solid"/>
                                      </p:to>
                                    </p:set>
                                    <p:set>
                                      <p:cBhvr>
                                        <p:cTn id="322" dur="500" fill="hold"/>
                                        <p:tgtEl>
                                          <p:spTgt spid="15"/>
                                        </p:tgtEl>
                                        <p:attrNameLst>
                                          <p:attrName>fill.on</p:attrName>
                                        </p:attrNameLst>
                                      </p:cBhvr>
                                      <p:to>
                                        <p:strVal val="true"/>
                                      </p:to>
                                    </p:set>
                                  </p:childTnLst>
                                </p:cTn>
                              </p:par>
                              <p:par>
                                <p:cTn id="323" presetID="1" presetClass="mediacall" presetSubtype="0" fill="hold" nodeType="withEffect">
                                  <p:stCondLst>
                                    <p:cond delay="3500"/>
                                  </p:stCondLst>
                                  <p:childTnLst>
                                    <p:cmd type="call" cmd="playFrom(0.0)">
                                      <p:cBhvr>
                                        <p:cTn id="324" dur="5906" fill="hold"/>
                                        <p:tgtEl>
                                          <p:spTgt spid="41"/>
                                        </p:tgtEl>
                                      </p:cBhvr>
                                    </p:cmd>
                                  </p:childTnLst>
                                </p:cTn>
                              </p:par>
                              <p:par>
                                <p:cTn id="325" presetID="3" presetClass="mediacall" presetSubtype="0" fill="hold" nodeType="withEffect">
                                  <p:stCondLst>
                                    <p:cond delay="3500"/>
                                  </p:stCondLst>
                                  <p:childTnLst>
                                    <p:cmd type="call" cmd="stop">
                                      <p:cBhvr>
                                        <p:cTn id="326" dur="1" fill="hold"/>
                                        <p:tgtEl>
                                          <p:spTgt spid="39"/>
                                        </p:tgtEl>
                                      </p:cBhvr>
                                    </p:cmd>
                                  </p:childTnLst>
                                </p:cTn>
                              </p:par>
                              <p:par>
                                <p:cTn id="327" presetID="30" presetClass="emph" presetSubtype="0" fill="hold" grpId="2" nodeType="withEffect">
                                  <p:stCondLst>
                                    <p:cond delay="3500"/>
                                  </p:stCondLst>
                                  <p:childTnLst>
                                    <p:animClr clrSpc="hsl" dir="cw">
                                      <p:cBhvr override="childStyle">
                                        <p:cTn id="328" dur="500" fill="hold"/>
                                        <p:tgtEl>
                                          <p:spTgt spid="27"/>
                                        </p:tgtEl>
                                        <p:attrNameLst>
                                          <p:attrName>style.color</p:attrName>
                                        </p:attrNameLst>
                                      </p:cBhvr>
                                      <p:by>
                                        <p:hsl h="0" s="12549" l="25098"/>
                                      </p:by>
                                    </p:animClr>
                                    <p:animClr clrSpc="hsl" dir="cw">
                                      <p:cBhvr>
                                        <p:cTn id="329" dur="500" fill="hold"/>
                                        <p:tgtEl>
                                          <p:spTgt spid="27"/>
                                        </p:tgtEl>
                                        <p:attrNameLst>
                                          <p:attrName>fillcolor</p:attrName>
                                        </p:attrNameLst>
                                      </p:cBhvr>
                                      <p:by>
                                        <p:hsl h="0" s="12549" l="25098"/>
                                      </p:by>
                                    </p:animClr>
                                    <p:animClr clrSpc="hsl" dir="cw">
                                      <p:cBhvr>
                                        <p:cTn id="330" dur="500" fill="hold"/>
                                        <p:tgtEl>
                                          <p:spTgt spid="27"/>
                                        </p:tgtEl>
                                        <p:attrNameLst>
                                          <p:attrName>stroke.color</p:attrName>
                                        </p:attrNameLst>
                                      </p:cBhvr>
                                      <p:by>
                                        <p:hsl h="0" s="12549" l="25098"/>
                                      </p:by>
                                    </p:animClr>
                                    <p:set>
                                      <p:cBhvr>
                                        <p:cTn id="331" dur="500" fill="hold"/>
                                        <p:tgtEl>
                                          <p:spTgt spid="27"/>
                                        </p:tgtEl>
                                        <p:attrNameLst>
                                          <p:attrName>fill.type</p:attrName>
                                        </p:attrNameLst>
                                      </p:cBhvr>
                                      <p:to>
                                        <p:strVal val="solid"/>
                                      </p:to>
                                    </p:set>
                                  </p:childTnLst>
                                </p:cTn>
                              </p:par>
                              <p:par>
                                <p:cTn id="332" presetID="24" presetClass="emph" presetSubtype="0" fill="hold" grpId="4" nodeType="withEffect">
                                  <p:stCondLst>
                                    <p:cond delay="3500"/>
                                  </p:stCondLst>
                                  <p:childTnLst>
                                    <p:animClr clrSpc="hsl" dir="cw">
                                      <p:cBhvr override="childStyle">
                                        <p:cTn id="333" dur="500" fill="hold"/>
                                        <p:tgtEl>
                                          <p:spTgt spid="25"/>
                                        </p:tgtEl>
                                        <p:attrNameLst>
                                          <p:attrName>style.color</p:attrName>
                                        </p:attrNameLst>
                                      </p:cBhvr>
                                      <p:by>
                                        <p:hsl h="0" s="-12549" l="-25098"/>
                                      </p:by>
                                    </p:animClr>
                                    <p:animClr clrSpc="hsl" dir="cw">
                                      <p:cBhvr>
                                        <p:cTn id="334" dur="500" fill="hold"/>
                                        <p:tgtEl>
                                          <p:spTgt spid="25"/>
                                        </p:tgtEl>
                                        <p:attrNameLst>
                                          <p:attrName>fillcolor</p:attrName>
                                        </p:attrNameLst>
                                      </p:cBhvr>
                                      <p:by>
                                        <p:hsl h="0" s="-12549" l="-25098"/>
                                      </p:by>
                                    </p:animClr>
                                    <p:animClr clrSpc="hsl" dir="cw">
                                      <p:cBhvr>
                                        <p:cTn id="335" dur="500" fill="hold"/>
                                        <p:tgtEl>
                                          <p:spTgt spid="25"/>
                                        </p:tgtEl>
                                        <p:attrNameLst>
                                          <p:attrName>stroke.color</p:attrName>
                                        </p:attrNameLst>
                                      </p:cBhvr>
                                      <p:by>
                                        <p:hsl h="0" s="-12549" l="-25098"/>
                                      </p:by>
                                    </p:animClr>
                                    <p:set>
                                      <p:cBhvr>
                                        <p:cTn id="336"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37" restart="whenNotActive" fill="hold" evtFilter="cancelBubble" nodeType="interactiveSeq">
                <p:stCondLst>
                  <p:cond evt="onClick" delay="0">
                    <p:tgtEl>
                      <p:spTgt spid="34"/>
                    </p:tgtEl>
                  </p:cond>
                </p:stCondLst>
                <p:endSync evt="end" delay="0">
                  <p:rtn val="all"/>
                </p:endSync>
                <p:childTnLst>
                  <p:par>
                    <p:cTn id="338" fill="hold">
                      <p:stCondLst>
                        <p:cond delay="0"/>
                      </p:stCondLst>
                      <p:childTnLst>
                        <p:par>
                          <p:cTn id="339" fill="hold">
                            <p:stCondLst>
                              <p:cond delay="0"/>
                            </p:stCondLst>
                            <p:childTnLst>
                              <p:par>
                                <p:cTn id="340" presetID="24" presetClass="emph" presetSubtype="0" fill="hold" grpId="1" nodeType="clickEffect">
                                  <p:stCondLst>
                                    <p:cond delay="0"/>
                                  </p:stCondLst>
                                  <p:childTnLst>
                                    <p:animClr clrSpc="hsl" dir="cw">
                                      <p:cBhvr override="childStyle">
                                        <p:cTn id="341" dur="500" fill="hold"/>
                                        <p:tgtEl>
                                          <p:spTgt spid="34"/>
                                        </p:tgtEl>
                                        <p:attrNameLst>
                                          <p:attrName>style.color</p:attrName>
                                        </p:attrNameLst>
                                      </p:cBhvr>
                                      <p:by>
                                        <p:hsl h="0" s="-12549" l="-25098"/>
                                      </p:by>
                                    </p:animClr>
                                    <p:animClr clrSpc="hsl" dir="cw">
                                      <p:cBhvr>
                                        <p:cTn id="342" dur="500" fill="hold"/>
                                        <p:tgtEl>
                                          <p:spTgt spid="34"/>
                                        </p:tgtEl>
                                        <p:attrNameLst>
                                          <p:attrName>fillcolor</p:attrName>
                                        </p:attrNameLst>
                                      </p:cBhvr>
                                      <p:by>
                                        <p:hsl h="0" s="-12549" l="-25098"/>
                                      </p:by>
                                    </p:animClr>
                                    <p:animClr clrSpc="hsl" dir="cw">
                                      <p:cBhvr>
                                        <p:cTn id="343" dur="500" fill="hold"/>
                                        <p:tgtEl>
                                          <p:spTgt spid="34"/>
                                        </p:tgtEl>
                                        <p:attrNameLst>
                                          <p:attrName>stroke.color</p:attrName>
                                        </p:attrNameLst>
                                      </p:cBhvr>
                                      <p:by>
                                        <p:hsl h="0" s="-12549" l="-25098"/>
                                      </p:by>
                                    </p:animClr>
                                    <p:set>
                                      <p:cBhvr>
                                        <p:cTn id="344" dur="500" fill="hold"/>
                                        <p:tgtEl>
                                          <p:spTgt spid="34"/>
                                        </p:tgtEl>
                                        <p:attrNameLst>
                                          <p:attrName>fill.type</p:attrName>
                                        </p:attrNameLst>
                                      </p:cBhvr>
                                      <p:to>
                                        <p:strVal val="solid"/>
                                      </p:to>
                                    </p:set>
                                  </p:childTnLst>
                                </p:cTn>
                              </p:par>
                              <p:par>
                                <p:cTn id="345" presetID="19" presetClass="emph" presetSubtype="0" fill="hold" grpId="0" nodeType="withEffect">
                                  <p:stCondLst>
                                    <p:cond delay="0"/>
                                  </p:stCondLst>
                                  <p:childTnLst>
                                    <p:animClr clrSpc="rgb" dir="cw">
                                      <p:cBhvr override="childStyle">
                                        <p:cTn id="346" dur="500" fill="hold"/>
                                        <p:tgtEl>
                                          <p:spTgt spid="32"/>
                                        </p:tgtEl>
                                        <p:attrNameLst>
                                          <p:attrName>style.color</p:attrName>
                                        </p:attrNameLst>
                                      </p:cBhvr>
                                      <p:to>
                                        <a:schemeClr val="accent2"/>
                                      </p:to>
                                    </p:animClr>
                                    <p:animClr clrSpc="rgb" dir="cw">
                                      <p:cBhvr>
                                        <p:cTn id="347" dur="500" fill="hold"/>
                                        <p:tgtEl>
                                          <p:spTgt spid="32"/>
                                        </p:tgtEl>
                                        <p:attrNameLst>
                                          <p:attrName>fillcolor</p:attrName>
                                        </p:attrNameLst>
                                      </p:cBhvr>
                                      <p:to>
                                        <a:schemeClr val="accent2"/>
                                      </p:to>
                                    </p:animClr>
                                    <p:set>
                                      <p:cBhvr>
                                        <p:cTn id="348" dur="500" fill="hold"/>
                                        <p:tgtEl>
                                          <p:spTgt spid="32"/>
                                        </p:tgtEl>
                                        <p:attrNameLst>
                                          <p:attrName>fill.type</p:attrName>
                                        </p:attrNameLst>
                                      </p:cBhvr>
                                      <p:to>
                                        <p:strVal val="solid"/>
                                      </p:to>
                                    </p:set>
                                    <p:set>
                                      <p:cBhvr>
                                        <p:cTn id="349" dur="500" fill="hold"/>
                                        <p:tgtEl>
                                          <p:spTgt spid="32"/>
                                        </p:tgtEl>
                                        <p:attrNameLst>
                                          <p:attrName>fill.on</p:attrName>
                                        </p:attrNameLst>
                                      </p:cBhvr>
                                      <p:to>
                                        <p:strVal val="true"/>
                                      </p:to>
                                    </p:set>
                                  </p:childTnLst>
                                </p:cTn>
                              </p:par>
                              <p:par>
                                <p:cTn id="350" presetID="1" presetClass="mediacall" presetSubtype="0" fill="hold" nodeType="withEffect">
                                  <p:stCondLst>
                                    <p:cond delay="0"/>
                                  </p:stCondLst>
                                  <p:childTnLst>
                                    <p:cmd type="call" cmd="playFrom(0.0)">
                                      <p:cBhvr>
                                        <p:cTn id="351" dur="20221" fill="hold"/>
                                        <p:tgtEl>
                                          <p:spTgt spid="39"/>
                                        </p:tgtEl>
                                      </p:cBhvr>
                                    </p:cmd>
                                  </p:childTnLst>
                                </p:cTn>
                              </p:par>
                              <p:par>
                                <p:cTn id="352" presetID="3" presetClass="mediacall" presetSubtype="0" fill="hold" nodeType="withEffect">
                                  <p:stCondLst>
                                    <p:cond delay="0"/>
                                  </p:stCondLst>
                                  <p:childTnLst>
                                    <p:cmd type="call" cmd="stop">
                                      <p:cBhvr>
                                        <p:cTn id="353" dur="1" fill="hold"/>
                                        <p:tgtEl>
                                          <p:spTgt spid="38"/>
                                        </p:tgtEl>
                                      </p:cBhvr>
                                    </p:cmd>
                                  </p:childTnLst>
                                </p:cTn>
                              </p:par>
                              <p:par>
                                <p:cTn id="354" presetID="19" presetClass="emph" presetSubtype="0" fill="hold" grpId="1" nodeType="withEffect">
                                  <p:stCondLst>
                                    <p:cond delay="3000"/>
                                  </p:stCondLst>
                                  <p:childTnLst>
                                    <p:animClr clrSpc="rgb" dir="cw">
                                      <p:cBhvr override="childStyle">
                                        <p:cTn id="355" dur="500" fill="hold"/>
                                        <p:tgtEl>
                                          <p:spTgt spid="32"/>
                                        </p:tgtEl>
                                        <p:attrNameLst>
                                          <p:attrName>style.color</p:attrName>
                                        </p:attrNameLst>
                                      </p:cBhvr>
                                      <p:to>
                                        <a:srgbClr val="FF0000"/>
                                      </p:to>
                                    </p:animClr>
                                    <p:animClr clrSpc="rgb" dir="cw">
                                      <p:cBhvr>
                                        <p:cTn id="356" dur="500" fill="hold"/>
                                        <p:tgtEl>
                                          <p:spTgt spid="32"/>
                                        </p:tgtEl>
                                        <p:attrNameLst>
                                          <p:attrName>fillcolor</p:attrName>
                                        </p:attrNameLst>
                                      </p:cBhvr>
                                      <p:to>
                                        <a:srgbClr val="FF0000"/>
                                      </p:to>
                                    </p:animClr>
                                    <p:set>
                                      <p:cBhvr>
                                        <p:cTn id="357" dur="500" fill="hold"/>
                                        <p:tgtEl>
                                          <p:spTgt spid="32"/>
                                        </p:tgtEl>
                                        <p:attrNameLst>
                                          <p:attrName>fill.type</p:attrName>
                                        </p:attrNameLst>
                                      </p:cBhvr>
                                      <p:to>
                                        <p:strVal val="solid"/>
                                      </p:to>
                                    </p:set>
                                    <p:set>
                                      <p:cBhvr>
                                        <p:cTn id="358" dur="500" fill="hold"/>
                                        <p:tgtEl>
                                          <p:spTgt spid="32"/>
                                        </p:tgtEl>
                                        <p:attrNameLst>
                                          <p:attrName>fill.on</p:attrName>
                                        </p:attrNameLst>
                                      </p:cBhvr>
                                      <p:to>
                                        <p:strVal val="true"/>
                                      </p:to>
                                    </p:set>
                                  </p:childTnLst>
                                </p:cTn>
                              </p:par>
                              <p:par>
                                <p:cTn id="359" presetID="19" presetClass="emph" presetSubtype="0" repeatCount="4000" fill="hold" grpId="4" nodeType="withEffect">
                                  <p:stCondLst>
                                    <p:cond delay="3000"/>
                                  </p:stCondLst>
                                  <p:childTnLst>
                                    <p:animClr clrSpc="rgb" dir="cw">
                                      <p:cBhvr override="childStyle">
                                        <p:cTn id="360" dur="500" fill="hold"/>
                                        <p:tgtEl>
                                          <p:spTgt spid="15"/>
                                        </p:tgtEl>
                                        <p:attrNameLst>
                                          <p:attrName>style.color</p:attrName>
                                        </p:attrNameLst>
                                      </p:cBhvr>
                                      <p:to>
                                        <a:srgbClr val="92D050"/>
                                      </p:to>
                                    </p:animClr>
                                    <p:animClr clrSpc="rgb" dir="cw">
                                      <p:cBhvr>
                                        <p:cTn id="361" dur="500" fill="hold"/>
                                        <p:tgtEl>
                                          <p:spTgt spid="15"/>
                                        </p:tgtEl>
                                        <p:attrNameLst>
                                          <p:attrName>fillcolor</p:attrName>
                                        </p:attrNameLst>
                                      </p:cBhvr>
                                      <p:to>
                                        <a:srgbClr val="92D050"/>
                                      </p:to>
                                    </p:animClr>
                                    <p:set>
                                      <p:cBhvr>
                                        <p:cTn id="362" dur="500" fill="hold"/>
                                        <p:tgtEl>
                                          <p:spTgt spid="15"/>
                                        </p:tgtEl>
                                        <p:attrNameLst>
                                          <p:attrName>fill.type</p:attrName>
                                        </p:attrNameLst>
                                      </p:cBhvr>
                                      <p:to>
                                        <p:strVal val="solid"/>
                                      </p:to>
                                    </p:set>
                                    <p:set>
                                      <p:cBhvr>
                                        <p:cTn id="363" dur="500" fill="hold"/>
                                        <p:tgtEl>
                                          <p:spTgt spid="15"/>
                                        </p:tgtEl>
                                        <p:attrNameLst>
                                          <p:attrName>fill.on</p:attrName>
                                        </p:attrNameLst>
                                      </p:cBhvr>
                                      <p:to>
                                        <p:strVal val="true"/>
                                      </p:to>
                                    </p:set>
                                  </p:childTnLst>
                                </p:cTn>
                              </p:par>
                              <p:par>
                                <p:cTn id="364" presetID="1" presetClass="mediacall" presetSubtype="0" fill="hold" nodeType="withEffect">
                                  <p:stCondLst>
                                    <p:cond delay="3000"/>
                                  </p:stCondLst>
                                  <p:childTnLst>
                                    <p:cmd type="call" cmd="playFrom(0.0)">
                                      <p:cBhvr>
                                        <p:cTn id="365" dur="5906" fill="hold"/>
                                        <p:tgtEl>
                                          <p:spTgt spid="41"/>
                                        </p:tgtEl>
                                      </p:cBhvr>
                                    </p:cmd>
                                  </p:childTnLst>
                                </p:cTn>
                              </p:par>
                              <p:par>
                                <p:cTn id="366" presetID="3" presetClass="mediacall" presetSubtype="0" fill="hold" nodeType="withEffect">
                                  <p:stCondLst>
                                    <p:cond delay="3000"/>
                                  </p:stCondLst>
                                  <p:childTnLst>
                                    <p:cmd type="call" cmd="stop">
                                      <p:cBhvr>
                                        <p:cTn id="367" dur="1" fill="hold"/>
                                        <p:tgtEl>
                                          <p:spTgt spid="39"/>
                                        </p:tgtEl>
                                      </p:cBhvr>
                                    </p:cmd>
                                  </p:childTnLst>
                                </p:cTn>
                              </p:par>
                              <p:par>
                                <p:cTn id="368" presetID="30" presetClass="emph" presetSubtype="0" fill="hold" grpId="2" nodeType="withEffect">
                                  <p:stCondLst>
                                    <p:cond delay="3000"/>
                                  </p:stCondLst>
                                  <p:childTnLst>
                                    <p:animClr clrSpc="hsl" dir="cw">
                                      <p:cBhvr override="childStyle">
                                        <p:cTn id="369" dur="500" fill="hold"/>
                                        <p:tgtEl>
                                          <p:spTgt spid="34"/>
                                        </p:tgtEl>
                                        <p:attrNameLst>
                                          <p:attrName>style.color</p:attrName>
                                        </p:attrNameLst>
                                      </p:cBhvr>
                                      <p:by>
                                        <p:hsl h="0" s="12549" l="25098"/>
                                      </p:by>
                                    </p:animClr>
                                    <p:animClr clrSpc="hsl" dir="cw">
                                      <p:cBhvr>
                                        <p:cTn id="370" dur="500" fill="hold"/>
                                        <p:tgtEl>
                                          <p:spTgt spid="34"/>
                                        </p:tgtEl>
                                        <p:attrNameLst>
                                          <p:attrName>fillcolor</p:attrName>
                                        </p:attrNameLst>
                                      </p:cBhvr>
                                      <p:by>
                                        <p:hsl h="0" s="12549" l="25098"/>
                                      </p:by>
                                    </p:animClr>
                                    <p:animClr clrSpc="hsl" dir="cw">
                                      <p:cBhvr>
                                        <p:cTn id="371" dur="500" fill="hold"/>
                                        <p:tgtEl>
                                          <p:spTgt spid="34"/>
                                        </p:tgtEl>
                                        <p:attrNameLst>
                                          <p:attrName>stroke.color</p:attrName>
                                        </p:attrNameLst>
                                      </p:cBhvr>
                                      <p:by>
                                        <p:hsl h="0" s="12549" l="25098"/>
                                      </p:by>
                                    </p:animClr>
                                    <p:set>
                                      <p:cBhvr>
                                        <p:cTn id="372" dur="500" fill="hold"/>
                                        <p:tgtEl>
                                          <p:spTgt spid="34"/>
                                        </p:tgtEl>
                                        <p:attrNameLst>
                                          <p:attrName>fill.type</p:attrName>
                                        </p:attrNameLst>
                                      </p:cBhvr>
                                      <p:to>
                                        <p:strVal val="solid"/>
                                      </p:to>
                                    </p:set>
                                  </p:childTnLst>
                                </p:cTn>
                              </p:par>
                              <p:par>
                                <p:cTn id="373" presetID="24" presetClass="emph" presetSubtype="0" fill="hold" grpId="5" nodeType="withEffect">
                                  <p:stCondLst>
                                    <p:cond delay="3000"/>
                                  </p:stCondLst>
                                  <p:childTnLst>
                                    <p:animClr clrSpc="hsl" dir="cw">
                                      <p:cBhvr override="childStyle">
                                        <p:cTn id="374" dur="500" fill="hold"/>
                                        <p:tgtEl>
                                          <p:spTgt spid="25"/>
                                        </p:tgtEl>
                                        <p:attrNameLst>
                                          <p:attrName>style.color</p:attrName>
                                        </p:attrNameLst>
                                      </p:cBhvr>
                                      <p:by>
                                        <p:hsl h="0" s="-12549" l="-25098"/>
                                      </p:by>
                                    </p:animClr>
                                    <p:animClr clrSpc="hsl" dir="cw">
                                      <p:cBhvr>
                                        <p:cTn id="375" dur="500" fill="hold"/>
                                        <p:tgtEl>
                                          <p:spTgt spid="25"/>
                                        </p:tgtEl>
                                        <p:attrNameLst>
                                          <p:attrName>fillcolor</p:attrName>
                                        </p:attrNameLst>
                                      </p:cBhvr>
                                      <p:by>
                                        <p:hsl h="0" s="-12549" l="-25098"/>
                                      </p:by>
                                    </p:animClr>
                                    <p:animClr clrSpc="hsl" dir="cw">
                                      <p:cBhvr>
                                        <p:cTn id="376" dur="500" fill="hold"/>
                                        <p:tgtEl>
                                          <p:spTgt spid="25"/>
                                        </p:tgtEl>
                                        <p:attrNameLst>
                                          <p:attrName>stroke.color</p:attrName>
                                        </p:attrNameLst>
                                      </p:cBhvr>
                                      <p:by>
                                        <p:hsl h="0" s="-12549" l="-25098"/>
                                      </p:by>
                                    </p:animClr>
                                    <p:set>
                                      <p:cBhvr>
                                        <p:cTn id="377"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78" fill="hold" display="0">
                  <p:stCondLst>
                    <p:cond delay="indefinite"/>
                  </p:stCondLst>
                  <p:endCondLst>
                    <p:cond evt="onStopAudio" delay="0">
                      <p:tgtEl>
                        <p:sldTgt/>
                      </p:tgtEl>
                    </p:cond>
                  </p:endCondLst>
                </p:cTn>
                <p:tgtEl>
                  <p:spTgt spid="39"/>
                </p:tgtEl>
              </p:cMediaNode>
            </p:audio>
            <p:audio>
              <p:cMediaNode vol="80000">
                <p:cTn id="379" fill="hold" display="0">
                  <p:stCondLst>
                    <p:cond delay="indefinite"/>
                  </p:stCondLst>
                  <p:endCondLst>
                    <p:cond evt="onStopAudio" delay="0">
                      <p:tgtEl>
                        <p:sldTgt/>
                      </p:tgtEl>
                    </p:cond>
                  </p:endCondLst>
                </p:cTn>
                <p:tgtEl>
                  <p:spTgt spid="40"/>
                </p:tgtEl>
              </p:cMediaNode>
            </p:audio>
            <p:audio>
              <p:cMediaNode vol="80000">
                <p:cTn id="380"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62747"/>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a:solidFill>
                <a:prstClr val="white"/>
              </a:solidFill>
              <a:latin typeface="Calibri" panose="020F0502020204030204"/>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xmlns="" id="{9897B1B9-EB78-41AF-AC33-1E8F7714B11F}"/>
              </a:ext>
            </a:extLst>
          </p:cNvPr>
          <p:cNvSpPr txBox="1"/>
          <p:nvPr/>
        </p:nvSpPr>
        <p:spPr>
          <a:xfrm>
            <a:off x="1106009"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
            </a:pPr>
            <a:r>
              <a:rPr lang="en-US" sz="27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a:t>
            </a: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106009"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6" y="509496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sz="2700">
              <a:solidFill>
                <a:prstClr val="white"/>
              </a:solidFill>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35572" y="5197164"/>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35572" y="6060425"/>
            <a:ext cx="4650419" cy="533480"/>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pPr>
            <a:r>
              <a:rPr lang="en-US" sz="27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endParaRPr lang="en-US" sz="27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graphicFrame>
        <p:nvGraphicFramePr>
          <p:cNvPr id="7" name="Object 6">
            <a:extLst>
              <a:ext uri="{FF2B5EF4-FFF2-40B4-BE49-F238E27FC236}">
                <a16:creationId xmlns:a16="http://schemas.microsoft.com/office/drawing/2014/main" xmlns="" id="{A837CCFD-4318-4590-BED0-C21248EAC85B}"/>
              </a:ext>
            </a:extLst>
          </p:cNvPr>
          <p:cNvGraphicFramePr>
            <a:graphicFrameLocks noChangeAspect="1"/>
          </p:cNvGraphicFramePr>
          <p:nvPr>
            <p:extLst>
              <p:ext uri="{D42A27DB-BD31-4B8C-83A1-F6EECF244321}">
                <p14:modId xmlns:p14="http://schemas.microsoft.com/office/powerpoint/2010/main" val="4039395894"/>
              </p:ext>
            </p:extLst>
          </p:nvPr>
        </p:nvGraphicFramePr>
        <p:xfrm>
          <a:off x="8244050" y="6111996"/>
          <a:ext cx="1033463" cy="338137"/>
        </p:xfrm>
        <a:graphic>
          <a:graphicData uri="http://schemas.openxmlformats.org/presentationml/2006/ole">
            <mc:AlternateContent xmlns:mc="http://schemas.openxmlformats.org/markup-compatibility/2006">
              <mc:Choice xmlns:v="urn:schemas-microsoft-com:vml" Requires="v">
                <p:oleObj spid="_x0000_s2050" name="Equation" r:id="rId13" imgW="774360" imgH="253800" progId="Equation.DSMT4">
                  <p:embed/>
                </p:oleObj>
              </mc:Choice>
              <mc:Fallback>
                <p:oleObj name="Equation" r:id="rId13" imgW="774360" imgH="253800" progId="Equation.DSMT4">
                  <p:embed/>
                  <p:pic>
                    <p:nvPicPr>
                      <p:cNvPr id="0" name=""/>
                      <p:cNvPicPr/>
                      <p:nvPr/>
                    </p:nvPicPr>
                    <p:blipFill>
                      <a:blip r:embed="rId14"/>
                      <a:stretch>
                        <a:fillRect/>
                      </a:stretch>
                    </p:blipFill>
                    <p:spPr>
                      <a:xfrm>
                        <a:off x="8244050" y="6111996"/>
                        <a:ext cx="1033463" cy="3381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8B6779D7-E07C-4450-9B4F-EA6D75F07472}"/>
              </a:ext>
            </a:extLst>
          </p:cNvPr>
          <p:cNvGraphicFramePr>
            <a:graphicFrameLocks noChangeAspect="1"/>
          </p:cNvGraphicFramePr>
          <p:nvPr>
            <p:extLst>
              <p:ext uri="{D42A27DB-BD31-4B8C-83A1-F6EECF244321}">
                <p14:modId xmlns:p14="http://schemas.microsoft.com/office/powerpoint/2010/main" val="3896505255"/>
              </p:ext>
            </p:extLst>
          </p:nvPr>
        </p:nvGraphicFramePr>
        <p:xfrm>
          <a:off x="8245475" y="5302250"/>
          <a:ext cx="1031875" cy="338138"/>
        </p:xfrm>
        <a:graphic>
          <a:graphicData uri="http://schemas.openxmlformats.org/presentationml/2006/ole">
            <mc:AlternateContent xmlns:mc="http://schemas.openxmlformats.org/markup-compatibility/2006">
              <mc:Choice xmlns:v="urn:schemas-microsoft-com:vml" Requires="v">
                <p:oleObj spid="_x0000_s2051" name="Equation" r:id="rId15" imgW="774360" imgH="253800" progId="Equation.DSMT4">
                  <p:embed/>
                </p:oleObj>
              </mc:Choice>
              <mc:Fallback>
                <p:oleObj name="Equation" r:id="rId15" imgW="774360" imgH="253800" progId="Equation.DSMT4">
                  <p:embed/>
                  <p:pic>
                    <p:nvPicPr>
                      <p:cNvPr id="0" name=""/>
                      <p:cNvPicPr/>
                      <p:nvPr/>
                    </p:nvPicPr>
                    <p:blipFill>
                      <a:blip r:embed="rId16"/>
                      <a:stretch>
                        <a:fillRect/>
                      </a:stretch>
                    </p:blipFill>
                    <p:spPr>
                      <a:xfrm>
                        <a:off x="8245475" y="5302250"/>
                        <a:ext cx="1031875" cy="3381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5114170B-188E-4C18-97A6-ECFD206FA1A1}"/>
              </a:ext>
            </a:extLst>
          </p:cNvPr>
          <p:cNvGraphicFramePr>
            <a:graphicFrameLocks noChangeAspect="1"/>
          </p:cNvGraphicFramePr>
          <p:nvPr>
            <p:extLst>
              <p:ext uri="{D42A27DB-BD31-4B8C-83A1-F6EECF244321}">
                <p14:modId xmlns:p14="http://schemas.microsoft.com/office/powerpoint/2010/main" val="552396500"/>
              </p:ext>
            </p:extLst>
          </p:nvPr>
        </p:nvGraphicFramePr>
        <p:xfrm>
          <a:off x="2943225" y="6156325"/>
          <a:ext cx="1033463" cy="339725"/>
        </p:xfrm>
        <a:graphic>
          <a:graphicData uri="http://schemas.openxmlformats.org/presentationml/2006/ole">
            <mc:AlternateContent xmlns:mc="http://schemas.openxmlformats.org/markup-compatibility/2006">
              <mc:Choice xmlns:v="urn:schemas-microsoft-com:vml" Requires="v">
                <p:oleObj spid="_x0000_s2052" name="Equation" r:id="rId17" imgW="774360" imgH="253800" progId="Equation.DSMT4">
                  <p:embed/>
                </p:oleObj>
              </mc:Choice>
              <mc:Fallback>
                <p:oleObj name="Equation" r:id="rId17" imgW="774360" imgH="253800" progId="Equation.DSMT4">
                  <p:embed/>
                  <p:pic>
                    <p:nvPicPr>
                      <p:cNvPr id="0" name=""/>
                      <p:cNvPicPr/>
                      <p:nvPr/>
                    </p:nvPicPr>
                    <p:blipFill>
                      <a:blip r:embed="rId18"/>
                      <a:stretch>
                        <a:fillRect/>
                      </a:stretch>
                    </p:blipFill>
                    <p:spPr>
                      <a:xfrm>
                        <a:off x="2943225" y="6156325"/>
                        <a:ext cx="1033463" cy="3397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0016A1F1-36F3-4BB7-A9B6-D481A54779E9}"/>
              </a:ext>
            </a:extLst>
          </p:cNvPr>
          <p:cNvGraphicFramePr>
            <a:graphicFrameLocks noChangeAspect="1"/>
          </p:cNvGraphicFramePr>
          <p:nvPr>
            <p:extLst>
              <p:ext uri="{D42A27DB-BD31-4B8C-83A1-F6EECF244321}">
                <p14:modId xmlns:p14="http://schemas.microsoft.com/office/powerpoint/2010/main" val="1758710610"/>
              </p:ext>
            </p:extLst>
          </p:nvPr>
        </p:nvGraphicFramePr>
        <p:xfrm>
          <a:off x="2883632" y="5294041"/>
          <a:ext cx="1033463" cy="339725"/>
        </p:xfrm>
        <a:graphic>
          <a:graphicData uri="http://schemas.openxmlformats.org/presentationml/2006/ole">
            <mc:AlternateContent xmlns:mc="http://schemas.openxmlformats.org/markup-compatibility/2006">
              <mc:Choice xmlns:v="urn:schemas-microsoft-com:vml" Requires="v">
                <p:oleObj spid="_x0000_s2053" name="Equation" r:id="rId19" imgW="774360" imgH="253800" progId="Equation.DSMT4">
                  <p:embed/>
                </p:oleObj>
              </mc:Choice>
              <mc:Fallback>
                <p:oleObj name="Equation" r:id="rId19" imgW="774360" imgH="253800" progId="Equation.DSMT4">
                  <p:embed/>
                  <p:pic>
                    <p:nvPicPr>
                      <p:cNvPr id="0" name=""/>
                      <p:cNvPicPr/>
                      <p:nvPr/>
                    </p:nvPicPr>
                    <p:blipFill>
                      <a:blip r:embed="rId20"/>
                      <a:stretch>
                        <a:fillRect/>
                      </a:stretch>
                    </p:blipFill>
                    <p:spPr>
                      <a:xfrm>
                        <a:off x="2883632" y="5294041"/>
                        <a:ext cx="1033463" cy="339725"/>
                      </a:xfrm>
                      <a:prstGeom prst="rect">
                        <a:avLst/>
                      </a:prstGeom>
                    </p:spPr>
                  </p:pic>
                </p:oleObj>
              </mc:Fallback>
            </mc:AlternateContent>
          </a:graphicData>
        </a:graphic>
      </p:graphicFrame>
      <p:sp>
        <p:nvSpPr>
          <p:cNvPr id="100" name="Rounded Rectangle 1">
            <a:extLst>
              <a:ext uri="{FF2B5EF4-FFF2-40B4-BE49-F238E27FC236}">
                <a16:creationId xmlns:a16="http://schemas.microsoft.com/office/drawing/2014/main" xmlns="" id="{21FE0FA9-7561-44CF-93F1-E671D97E64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101" name="Rounded Rectangle 2">
            <a:extLst>
              <a:ext uri="{FF2B5EF4-FFF2-40B4-BE49-F238E27FC236}">
                <a16:creationId xmlns:a16="http://schemas.microsoft.com/office/drawing/2014/main" xmlns="" id="{56ACC486-3EB2-4A23-96B8-4045CA20407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102" name="Rounded Rectangle 3">
            <a:extLst>
              <a:ext uri="{FF2B5EF4-FFF2-40B4-BE49-F238E27FC236}">
                <a16:creationId xmlns:a16="http://schemas.microsoft.com/office/drawing/2014/main" xmlns="" id="{9CF8AA37-4249-4844-BCE2-82F0D8D6D82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103" name="Rounded Rectangle 4">
            <a:extLst>
              <a:ext uri="{FF2B5EF4-FFF2-40B4-BE49-F238E27FC236}">
                <a16:creationId xmlns:a16="http://schemas.microsoft.com/office/drawing/2014/main" xmlns="" id="{E6C02FAE-2BEA-42FD-9C6C-845B64C6488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104" name="Rounded Rectangle 5">
            <a:extLst>
              <a:ext uri="{FF2B5EF4-FFF2-40B4-BE49-F238E27FC236}">
                <a16:creationId xmlns:a16="http://schemas.microsoft.com/office/drawing/2014/main" xmlns="" id="{AD1961AB-1F60-44BA-AD6A-AE6C64244E6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105" name="Rounded Rectangle 6">
            <a:extLst>
              <a:ext uri="{FF2B5EF4-FFF2-40B4-BE49-F238E27FC236}">
                <a16:creationId xmlns:a16="http://schemas.microsoft.com/office/drawing/2014/main" xmlns="" id="{C9E00BFD-D86A-4473-9B8B-EBD945C0FA8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106" name="Rounded Rectangle 7">
            <a:extLst>
              <a:ext uri="{FF2B5EF4-FFF2-40B4-BE49-F238E27FC236}">
                <a16:creationId xmlns:a16="http://schemas.microsoft.com/office/drawing/2014/main" xmlns="" id="{A7C44113-058A-404D-9276-CAC51DF5250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107" name="Rounded Rectangle 8">
            <a:extLst>
              <a:ext uri="{FF2B5EF4-FFF2-40B4-BE49-F238E27FC236}">
                <a16:creationId xmlns:a16="http://schemas.microsoft.com/office/drawing/2014/main" xmlns="" id="{6F12124F-9BB5-4EC1-971C-FF916668B3C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108" name="Rounded Rectangle 9">
            <a:extLst>
              <a:ext uri="{FF2B5EF4-FFF2-40B4-BE49-F238E27FC236}">
                <a16:creationId xmlns:a16="http://schemas.microsoft.com/office/drawing/2014/main" xmlns="" id="{439978D1-B4A1-445B-BA59-296E357FE32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109" name="Rounded Rectangle 10">
            <a:extLst>
              <a:ext uri="{FF2B5EF4-FFF2-40B4-BE49-F238E27FC236}">
                <a16:creationId xmlns:a16="http://schemas.microsoft.com/office/drawing/2014/main" xmlns="" id="{F9B7A5CB-C747-4E2C-9120-B6F049429C9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110" name="Rounded Rectangle 11">
            <a:extLst>
              <a:ext uri="{FF2B5EF4-FFF2-40B4-BE49-F238E27FC236}">
                <a16:creationId xmlns:a16="http://schemas.microsoft.com/office/drawing/2014/main" xmlns="" id="{E4DFEF11-2EC2-4521-A89F-615C9961A56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111" name="Rounded Rectangle 12">
            <a:extLst>
              <a:ext uri="{FF2B5EF4-FFF2-40B4-BE49-F238E27FC236}">
                <a16:creationId xmlns:a16="http://schemas.microsoft.com/office/drawing/2014/main" xmlns="" id="{2B208FC5-27DC-498C-AAAC-DA41D728FA2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112" name="Rounded Rectangle 13">
            <a:extLst>
              <a:ext uri="{FF2B5EF4-FFF2-40B4-BE49-F238E27FC236}">
                <a16:creationId xmlns:a16="http://schemas.microsoft.com/office/drawing/2014/main" xmlns="" id="{8BEB99C1-188A-428A-8186-D333E8452F6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113" name="Rounded Rectangle 14">
            <a:extLst>
              <a:ext uri="{FF2B5EF4-FFF2-40B4-BE49-F238E27FC236}">
                <a16:creationId xmlns:a16="http://schemas.microsoft.com/office/drawing/2014/main" xmlns="" id="{5897EE1E-BF24-4F4A-9FEB-4E800B7EECD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114" name="Rounded Rectangle 15">
            <a:extLst>
              <a:ext uri="{FF2B5EF4-FFF2-40B4-BE49-F238E27FC236}">
                <a16:creationId xmlns:a16="http://schemas.microsoft.com/office/drawing/2014/main" xmlns="" id="{7963699C-C979-4835-A381-E44A0D171B0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115" name="Rounded Rectangle 16">
            <a:extLst>
              <a:ext uri="{FF2B5EF4-FFF2-40B4-BE49-F238E27FC236}">
                <a16:creationId xmlns:a16="http://schemas.microsoft.com/office/drawing/2014/main" xmlns="" id="{398E2BC3-6086-4C94-847E-4E8E9E24B2A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116" name="Rounded Rectangle 17">
            <a:extLst>
              <a:ext uri="{FF2B5EF4-FFF2-40B4-BE49-F238E27FC236}">
                <a16:creationId xmlns:a16="http://schemas.microsoft.com/office/drawing/2014/main" xmlns="" id="{4EB8353C-9D2A-4638-9001-6DDAE091714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117" name="Rounded Rectangle 18">
            <a:extLst>
              <a:ext uri="{FF2B5EF4-FFF2-40B4-BE49-F238E27FC236}">
                <a16:creationId xmlns:a16="http://schemas.microsoft.com/office/drawing/2014/main" xmlns="" id="{B8FDB401-14E7-4CFB-829B-FB655CEAAF6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118" name="Rounded Rectangle 19">
            <a:extLst>
              <a:ext uri="{FF2B5EF4-FFF2-40B4-BE49-F238E27FC236}">
                <a16:creationId xmlns:a16="http://schemas.microsoft.com/office/drawing/2014/main" xmlns="" id="{8075F894-C3E4-4B2A-947A-AD20FABEE93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119" name="Rounded Rectangle 20">
            <a:extLst>
              <a:ext uri="{FF2B5EF4-FFF2-40B4-BE49-F238E27FC236}">
                <a16:creationId xmlns:a16="http://schemas.microsoft.com/office/drawing/2014/main" xmlns="" id="{3863999F-B043-4D8C-848E-A2CEA17EA9D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120" name="Rounded Rectangle 21">
            <a:extLst>
              <a:ext uri="{FF2B5EF4-FFF2-40B4-BE49-F238E27FC236}">
                <a16:creationId xmlns:a16="http://schemas.microsoft.com/office/drawing/2014/main" xmlns="" id="{58DA59DC-1144-47AE-B03B-CFBCDF3728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121" name="Rounded Rectangle 22">
            <a:extLst>
              <a:ext uri="{FF2B5EF4-FFF2-40B4-BE49-F238E27FC236}">
                <a16:creationId xmlns:a16="http://schemas.microsoft.com/office/drawing/2014/main" xmlns="" id="{22724831-D612-4C7B-8597-A63431F2269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122" name="Rounded Rectangle 23">
            <a:extLst>
              <a:ext uri="{FF2B5EF4-FFF2-40B4-BE49-F238E27FC236}">
                <a16:creationId xmlns:a16="http://schemas.microsoft.com/office/drawing/2014/main" xmlns="" id="{750E7728-A81E-4A7E-B279-467461DE6B9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123" name="Rounded Rectangle 24">
            <a:extLst>
              <a:ext uri="{FF2B5EF4-FFF2-40B4-BE49-F238E27FC236}">
                <a16:creationId xmlns:a16="http://schemas.microsoft.com/office/drawing/2014/main" xmlns="" id="{54ED0447-C526-4B58-B746-E4A17A89711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124" name="Rounded Rectangle 25">
            <a:extLst>
              <a:ext uri="{FF2B5EF4-FFF2-40B4-BE49-F238E27FC236}">
                <a16:creationId xmlns:a16="http://schemas.microsoft.com/office/drawing/2014/main" xmlns="" id="{C7C9D6BA-3518-4A4A-84EB-5D14D601647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125" name="Rounded Rectangle 26">
            <a:extLst>
              <a:ext uri="{FF2B5EF4-FFF2-40B4-BE49-F238E27FC236}">
                <a16:creationId xmlns:a16="http://schemas.microsoft.com/office/drawing/2014/main" xmlns="" id="{8034184B-DDA0-46AB-9535-81004C790C3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126" name="Rounded Rectangle 27">
            <a:extLst>
              <a:ext uri="{FF2B5EF4-FFF2-40B4-BE49-F238E27FC236}">
                <a16:creationId xmlns:a16="http://schemas.microsoft.com/office/drawing/2014/main" xmlns="" id="{A6F79F8D-28B7-4E6A-968E-EEC9C0F251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127" name="Rounded Rectangle 28">
            <a:extLst>
              <a:ext uri="{FF2B5EF4-FFF2-40B4-BE49-F238E27FC236}">
                <a16:creationId xmlns:a16="http://schemas.microsoft.com/office/drawing/2014/main" xmlns="" id="{AE5A74F2-C316-4B03-ACEE-ED02F23B666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128" name="Rounded Rectangle 29">
            <a:extLst>
              <a:ext uri="{FF2B5EF4-FFF2-40B4-BE49-F238E27FC236}">
                <a16:creationId xmlns:a16="http://schemas.microsoft.com/office/drawing/2014/main" xmlns="" id="{0CA908CF-C7D5-46DD-B89B-B238E7E337B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129" name="Rounded Rectangle 30">
            <a:extLst>
              <a:ext uri="{FF2B5EF4-FFF2-40B4-BE49-F238E27FC236}">
                <a16:creationId xmlns:a16="http://schemas.microsoft.com/office/drawing/2014/main" xmlns="" id="{40AB761D-80FB-40A6-B024-CB52EA0FED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130" name="Rounded Rectangle 31">
            <a:extLst>
              <a:ext uri="{FF2B5EF4-FFF2-40B4-BE49-F238E27FC236}">
                <a16:creationId xmlns:a16="http://schemas.microsoft.com/office/drawing/2014/main" xmlns="" id="{B0E0C018-D5D2-4AF0-A12D-4D6F338BE95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131" name="Rounded Rectangle 32">
            <a:extLst>
              <a:ext uri="{FF2B5EF4-FFF2-40B4-BE49-F238E27FC236}">
                <a16:creationId xmlns:a16="http://schemas.microsoft.com/office/drawing/2014/main" xmlns="" id="{E5B1E37B-7428-46E2-92B6-CF32753498C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132" name="Rounded Rectangle 33">
            <a:extLst>
              <a:ext uri="{FF2B5EF4-FFF2-40B4-BE49-F238E27FC236}">
                <a16:creationId xmlns:a16="http://schemas.microsoft.com/office/drawing/2014/main" xmlns="" id="{3E7A8DBE-F376-463C-85EE-944BAE94839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133" name="Rounded Rectangle 34">
            <a:extLst>
              <a:ext uri="{FF2B5EF4-FFF2-40B4-BE49-F238E27FC236}">
                <a16:creationId xmlns:a16="http://schemas.microsoft.com/office/drawing/2014/main" xmlns="" id="{E1E9F9DA-6CA4-4087-AD92-35C208A4A5D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134" name="Rounded Rectangle 35">
            <a:extLst>
              <a:ext uri="{FF2B5EF4-FFF2-40B4-BE49-F238E27FC236}">
                <a16:creationId xmlns:a16="http://schemas.microsoft.com/office/drawing/2014/main" xmlns="" id="{B898146B-2753-4C1A-A018-1E8252AF049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135" name="Rounded Rectangle 36">
            <a:extLst>
              <a:ext uri="{FF2B5EF4-FFF2-40B4-BE49-F238E27FC236}">
                <a16:creationId xmlns:a16="http://schemas.microsoft.com/office/drawing/2014/main" xmlns="" id="{9B962F10-F39A-4391-B2B9-EE5D5CAD5F5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136" name="Rounded Rectangle 37">
            <a:extLst>
              <a:ext uri="{FF2B5EF4-FFF2-40B4-BE49-F238E27FC236}">
                <a16:creationId xmlns:a16="http://schemas.microsoft.com/office/drawing/2014/main" xmlns="" id="{CEEFD246-6F0C-43BE-9045-283C391B239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137" name="Rounded Rectangle 38">
            <a:extLst>
              <a:ext uri="{FF2B5EF4-FFF2-40B4-BE49-F238E27FC236}">
                <a16:creationId xmlns:a16="http://schemas.microsoft.com/office/drawing/2014/main" xmlns="" id="{0FDD853F-FEE1-4D37-B107-654B2B9214F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138" name="Rounded Rectangle 39">
            <a:extLst>
              <a:ext uri="{FF2B5EF4-FFF2-40B4-BE49-F238E27FC236}">
                <a16:creationId xmlns:a16="http://schemas.microsoft.com/office/drawing/2014/main" xmlns="" id="{0B2C9CD1-A892-4DC5-BEF1-DF037F44125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139" name="Rounded Rectangle 40">
            <a:extLst>
              <a:ext uri="{FF2B5EF4-FFF2-40B4-BE49-F238E27FC236}">
                <a16:creationId xmlns:a16="http://schemas.microsoft.com/office/drawing/2014/main" xmlns="" id="{36377D66-6553-482E-9D32-1536FF462D2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140" name="Rounded Rectangle 41">
            <a:extLst>
              <a:ext uri="{FF2B5EF4-FFF2-40B4-BE49-F238E27FC236}">
                <a16:creationId xmlns:a16="http://schemas.microsoft.com/office/drawing/2014/main" xmlns="" id="{B90EB5B2-3DFD-43B2-A317-BF0ECBC7108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141" name="Rounded Rectangle 42">
            <a:extLst>
              <a:ext uri="{FF2B5EF4-FFF2-40B4-BE49-F238E27FC236}">
                <a16:creationId xmlns:a16="http://schemas.microsoft.com/office/drawing/2014/main" xmlns="" id="{D4B9FD62-91A2-4B88-92CA-922672CA241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142" name="Rounded Rectangle 43">
            <a:extLst>
              <a:ext uri="{FF2B5EF4-FFF2-40B4-BE49-F238E27FC236}">
                <a16:creationId xmlns:a16="http://schemas.microsoft.com/office/drawing/2014/main" xmlns="" id="{0CBA4139-0212-43E6-A9A8-F40CB539583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143" name="Rounded Rectangle 44">
            <a:extLst>
              <a:ext uri="{FF2B5EF4-FFF2-40B4-BE49-F238E27FC236}">
                <a16:creationId xmlns:a16="http://schemas.microsoft.com/office/drawing/2014/main" xmlns="" id="{3B28D41C-60D7-49EB-9E5E-A2F4B3E5DC9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144" name="Rounded Rectangle 45">
            <a:extLst>
              <a:ext uri="{FF2B5EF4-FFF2-40B4-BE49-F238E27FC236}">
                <a16:creationId xmlns:a16="http://schemas.microsoft.com/office/drawing/2014/main" xmlns="" id="{DD767C33-D0D1-40CC-9CA8-29CB1048E4C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145" name="Rounded Rectangle 46">
            <a:extLst>
              <a:ext uri="{FF2B5EF4-FFF2-40B4-BE49-F238E27FC236}">
                <a16:creationId xmlns:a16="http://schemas.microsoft.com/office/drawing/2014/main" xmlns="" id="{EAECBE9A-136E-4A21-AF3B-0F6B9374446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146" name="Rounded Rectangle 47">
            <a:extLst>
              <a:ext uri="{FF2B5EF4-FFF2-40B4-BE49-F238E27FC236}">
                <a16:creationId xmlns:a16="http://schemas.microsoft.com/office/drawing/2014/main" xmlns="" id="{02C9A432-F01A-4B54-B200-52E24BD054F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147" name="Rounded Rectangle 48">
            <a:extLst>
              <a:ext uri="{FF2B5EF4-FFF2-40B4-BE49-F238E27FC236}">
                <a16:creationId xmlns:a16="http://schemas.microsoft.com/office/drawing/2014/main" xmlns="" id="{F92BC2E6-7C41-47BD-ABC5-B620F9D87D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148" name="Rounded Rectangle 49">
            <a:extLst>
              <a:ext uri="{FF2B5EF4-FFF2-40B4-BE49-F238E27FC236}">
                <a16:creationId xmlns:a16="http://schemas.microsoft.com/office/drawing/2014/main" xmlns="" id="{69B57690-38B1-488D-8EF7-3599916516F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149" name="Rounded Rectangle 50">
            <a:extLst>
              <a:ext uri="{FF2B5EF4-FFF2-40B4-BE49-F238E27FC236}">
                <a16:creationId xmlns:a16="http://schemas.microsoft.com/office/drawing/2014/main" xmlns="" id="{F1BEF56C-1BD5-404E-9F81-16E0A54CB5E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150" name="Rounded Rectangle 51">
            <a:extLst>
              <a:ext uri="{FF2B5EF4-FFF2-40B4-BE49-F238E27FC236}">
                <a16:creationId xmlns:a16="http://schemas.microsoft.com/office/drawing/2014/main" xmlns="" id="{0E2251AD-2F56-4311-A548-4074EA6DF7A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151" name="Rounded Rectangle 52">
            <a:extLst>
              <a:ext uri="{FF2B5EF4-FFF2-40B4-BE49-F238E27FC236}">
                <a16:creationId xmlns:a16="http://schemas.microsoft.com/office/drawing/2014/main" xmlns="" id="{81418130-9364-4B69-8B8D-48CBDF1D28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152" name="Rounded Rectangle 53">
            <a:extLst>
              <a:ext uri="{FF2B5EF4-FFF2-40B4-BE49-F238E27FC236}">
                <a16:creationId xmlns:a16="http://schemas.microsoft.com/office/drawing/2014/main" xmlns="" id="{3E689438-3A2F-467A-901A-396EA770BA2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153" name="Rounded Rectangle 54">
            <a:extLst>
              <a:ext uri="{FF2B5EF4-FFF2-40B4-BE49-F238E27FC236}">
                <a16:creationId xmlns:a16="http://schemas.microsoft.com/office/drawing/2014/main" xmlns="" id="{2E5FD51A-5FF9-4115-8A5A-0C0813A0A4C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154" name="Rounded Rectangle 55">
            <a:extLst>
              <a:ext uri="{FF2B5EF4-FFF2-40B4-BE49-F238E27FC236}">
                <a16:creationId xmlns:a16="http://schemas.microsoft.com/office/drawing/2014/main" xmlns="" id="{33A24497-521C-4D28-9F5F-4140D11F89D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155" name="Rounded Rectangle 56">
            <a:extLst>
              <a:ext uri="{FF2B5EF4-FFF2-40B4-BE49-F238E27FC236}">
                <a16:creationId xmlns:a16="http://schemas.microsoft.com/office/drawing/2014/main" xmlns="" id="{8D07F30C-2636-492D-994B-72327E64FC8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156" name="Rounded Rectangle 57">
            <a:extLst>
              <a:ext uri="{FF2B5EF4-FFF2-40B4-BE49-F238E27FC236}">
                <a16:creationId xmlns:a16="http://schemas.microsoft.com/office/drawing/2014/main" xmlns="" id="{EC907CA1-8245-4442-A6BE-718602763C7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157" name="Rounded Rectangle 58">
            <a:extLst>
              <a:ext uri="{FF2B5EF4-FFF2-40B4-BE49-F238E27FC236}">
                <a16:creationId xmlns:a16="http://schemas.microsoft.com/office/drawing/2014/main" xmlns="" id="{0FE9D21D-3756-49BE-B8C3-DBFC739F87F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158" name="Rounded Rectangle 59">
            <a:extLst>
              <a:ext uri="{FF2B5EF4-FFF2-40B4-BE49-F238E27FC236}">
                <a16:creationId xmlns:a16="http://schemas.microsoft.com/office/drawing/2014/main" xmlns="" id="{1F555AE1-C4DC-43D1-992E-5D94F313CBA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159" name="Rounded Rectangle 60">
            <a:extLst>
              <a:ext uri="{FF2B5EF4-FFF2-40B4-BE49-F238E27FC236}">
                <a16:creationId xmlns:a16="http://schemas.microsoft.com/office/drawing/2014/main" xmlns="" id="{A96CABB4-9A88-477C-9425-1B3338A3AB8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160" name="Rounded Rectangle 61">
            <a:extLst>
              <a:ext uri="{FF2B5EF4-FFF2-40B4-BE49-F238E27FC236}">
                <a16:creationId xmlns:a16="http://schemas.microsoft.com/office/drawing/2014/main" xmlns="" id="{1962D9F9-CD1A-496E-AE63-B3DFD4AF240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sp>
        <p:nvSpPr>
          <p:cNvPr id="4" name="Rectangle 3"/>
          <p:cNvSpPr/>
          <p:nvPr/>
        </p:nvSpPr>
        <p:spPr>
          <a:xfrm>
            <a:off x="2883632" y="3933099"/>
            <a:ext cx="5049780" cy="523220"/>
          </a:xfrm>
          <a:prstGeom prst="rect">
            <a:avLst/>
          </a:prstGeom>
        </p:spPr>
        <p:txBody>
          <a:bodyPr wrap="none">
            <a:spAutoFit/>
          </a:bodyPr>
          <a:lstStyle/>
          <a:p>
            <a:r>
              <a:rPr lang="nl-NL" sz="2800" b="1" dirty="0">
                <a:solidFill>
                  <a:schemeClr val="bg1"/>
                </a:solidFill>
                <a:latin typeface="Times New Roman" pitchFamily="18" charset="0"/>
                <a:cs typeface="Times New Roman" pitchFamily="18" charset="0"/>
              </a:rPr>
              <a:t>Câu 1:</a:t>
            </a:r>
            <a:r>
              <a:rPr lang="nl-NL" sz="2800" dirty="0">
                <a:solidFill>
                  <a:schemeClr val="bg1"/>
                </a:solidFill>
                <a:latin typeface="Times New Roman" pitchFamily="18" charset="0"/>
                <a:cs typeface="Times New Roman" pitchFamily="18" charset="0"/>
              </a:rPr>
              <a:t> Nếu  </a:t>
            </a:r>
            <a:r>
              <a:rPr lang="nl-NL" sz="2800" i="1" dirty="0">
                <a:solidFill>
                  <a:schemeClr val="bg1"/>
                </a:solidFill>
                <a:latin typeface="Times New Roman" pitchFamily="18" charset="0"/>
                <a:cs typeface="Times New Roman" pitchFamily="18" charset="0"/>
              </a:rPr>
              <a:t>a</a:t>
            </a:r>
            <a:r>
              <a:rPr lang="nl-NL" sz="2800"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sym typeface="Symbol"/>
              </a:rPr>
              <a:t></a:t>
            </a:r>
            <a:r>
              <a:rPr lang="nl-NL" sz="2800" dirty="0">
                <a:solidFill>
                  <a:schemeClr val="bg1"/>
                </a:solidFill>
                <a:latin typeface="Times New Roman" pitchFamily="18" charset="0"/>
                <a:cs typeface="Times New Roman" pitchFamily="18" charset="0"/>
              </a:rPr>
              <a:t> </a:t>
            </a:r>
            <a:r>
              <a:rPr lang="nl-NL" sz="2800" i="1" dirty="0">
                <a:solidFill>
                  <a:schemeClr val="bg1"/>
                </a:solidFill>
                <a:latin typeface="Times New Roman" pitchFamily="18" charset="0"/>
                <a:cs typeface="Times New Roman" pitchFamily="18" charset="0"/>
              </a:rPr>
              <a:t>b</a:t>
            </a:r>
            <a:r>
              <a:rPr lang="nl-NL" sz="2800" dirty="0">
                <a:solidFill>
                  <a:schemeClr val="bg1"/>
                </a:solidFill>
                <a:latin typeface="Times New Roman" pitchFamily="18" charset="0"/>
                <a:cs typeface="Times New Roman" pitchFamily="18" charset="0"/>
              </a:rPr>
              <a:t>  và  </a:t>
            </a:r>
            <a:r>
              <a:rPr lang="nl-NL" sz="2800" i="1" dirty="0">
                <a:solidFill>
                  <a:schemeClr val="bg1"/>
                </a:solidFill>
                <a:latin typeface="Times New Roman" pitchFamily="18" charset="0"/>
                <a:cs typeface="Times New Roman" pitchFamily="18" charset="0"/>
              </a:rPr>
              <a:t>c</a:t>
            </a:r>
            <a:r>
              <a:rPr lang="nl-NL" sz="2800" dirty="0">
                <a:solidFill>
                  <a:schemeClr val="bg1"/>
                </a:solidFill>
                <a:latin typeface="Times New Roman" pitchFamily="18" charset="0"/>
                <a:cs typeface="Times New Roman" pitchFamily="18" charset="0"/>
              </a:rPr>
              <a:t> &lt; 0  thì : </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306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22"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100"/>
                                        </p:tgtEl>
                                        <p:attrNameLst>
                                          <p:attrName>style.visibility</p:attrName>
                                        </p:attrNameLst>
                                      </p:cBhvr>
                                      <p:to>
                                        <p:strVal val="visible"/>
                                      </p:to>
                                    </p:set>
                                  </p:childTnLst>
                                </p:cTn>
                              </p:par>
                            </p:childTnLst>
                          </p:cTn>
                        </p:par>
                        <p:par>
                          <p:cTn id="43" fill="hold">
                            <p:stCondLst>
                              <p:cond delay="1000"/>
                            </p:stCondLst>
                            <p:childTnLst>
                              <p:par>
                                <p:cTn id="44" presetID="11" presetClass="entr" presetSubtype="0" fill="hold" grpId="0" nodeType="afterEffect">
                                  <p:stCondLst>
                                    <p:cond delay="0"/>
                                  </p:stCondLst>
                                  <p:childTnLst>
                                    <p:set>
                                      <p:cBhvr>
                                        <p:cTn id="45" dur="1000">
                                          <p:stCondLst>
                                            <p:cond delay="0"/>
                                          </p:stCondLst>
                                        </p:cTn>
                                        <p:tgtEl>
                                          <p:spTgt spid="101"/>
                                        </p:tgtEl>
                                        <p:attrNameLst>
                                          <p:attrName>style.visibility</p:attrName>
                                        </p:attrNameLst>
                                      </p:cBhvr>
                                      <p:to>
                                        <p:strVal val="visible"/>
                                      </p:to>
                                    </p:set>
                                  </p:childTnLst>
                                </p:cTn>
                              </p:par>
                            </p:childTnLst>
                          </p:cTn>
                        </p:par>
                        <p:par>
                          <p:cTn id="46" fill="hold">
                            <p:stCondLst>
                              <p:cond delay="2000"/>
                            </p:stCondLst>
                            <p:childTnLst>
                              <p:par>
                                <p:cTn id="47" presetID="11" presetClass="entr" presetSubtype="0" fill="hold" grpId="0" nodeType="afterEffect">
                                  <p:stCondLst>
                                    <p:cond delay="0"/>
                                  </p:stCondLst>
                                  <p:childTnLst>
                                    <p:set>
                                      <p:cBhvr>
                                        <p:cTn id="48" dur="1000">
                                          <p:stCondLst>
                                            <p:cond delay="0"/>
                                          </p:stCondLst>
                                        </p:cTn>
                                        <p:tgtEl>
                                          <p:spTgt spid="102"/>
                                        </p:tgtEl>
                                        <p:attrNameLst>
                                          <p:attrName>style.visibility</p:attrName>
                                        </p:attrNameLst>
                                      </p:cBhvr>
                                      <p:to>
                                        <p:strVal val="visible"/>
                                      </p:to>
                                    </p:set>
                                  </p:childTnLst>
                                </p:cTn>
                              </p:par>
                            </p:childTnLst>
                          </p:cTn>
                        </p:par>
                        <p:par>
                          <p:cTn id="49" fill="hold">
                            <p:stCondLst>
                              <p:cond delay="3000"/>
                            </p:stCondLst>
                            <p:childTnLst>
                              <p:par>
                                <p:cTn id="50" presetID="11" presetClass="entr" presetSubtype="0" fill="hold" grpId="0" nodeType="afterEffect">
                                  <p:stCondLst>
                                    <p:cond delay="0"/>
                                  </p:stCondLst>
                                  <p:childTnLst>
                                    <p:set>
                                      <p:cBhvr>
                                        <p:cTn id="51" dur="1000">
                                          <p:stCondLst>
                                            <p:cond delay="0"/>
                                          </p:stCondLst>
                                        </p:cTn>
                                        <p:tgtEl>
                                          <p:spTgt spid="103"/>
                                        </p:tgtEl>
                                        <p:attrNameLst>
                                          <p:attrName>style.visibility</p:attrName>
                                        </p:attrNameLst>
                                      </p:cBhvr>
                                      <p:to>
                                        <p:strVal val="visible"/>
                                      </p:to>
                                    </p:set>
                                  </p:childTnLst>
                                </p:cTn>
                              </p:par>
                            </p:childTnLst>
                          </p:cTn>
                        </p:par>
                        <p:par>
                          <p:cTn id="52" fill="hold">
                            <p:stCondLst>
                              <p:cond delay="4000"/>
                            </p:stCondLst>
                            <p:childTnLst>
                              <p:par>
                                <p:cTn id="53" presetID="11" presetClass="entr" presetSubtype="0" fill="hold" grpId="0" nodeType="afterEffect">
                                  <p:stCondLst>
                                    <p:cond delay="0"/>
                                  </p:stCondLst>
                                  <p:childTnLst>
                                    <p:set>
                                      <p:cBhvr>
                                        <p:cTn id="54" dur="1000">
                                          <p:stCondLst>
                                            <p:cond delay="0"/>
                                          </p:stCondLst>
                                        </p:cTn>
                                        <p:tgtEl>
                                          <p:spTgt spid="104"/>
                                        </p:tgtEl>
                                        <p:attrNameLst>
                                          <p:attrName>style.visibility</p:attrName>
                                        </p:attrNameLst>
                                      </p:cBhvr>
                                      <p:to>
                                        <p:strVal val="visible"/>
                                      </p:to>
                                    </p:set>
                                  </p:childTnLst>
                                </p:cTn>
                              </p:par>
                            </p:childTnLst>
                          </p:cTn>
                        </p:par>
                        <p:par>
                          <p:cTn id="55" fill="hold">
                            <p:stCondLst>
                              <p:cond delay="5000"/>
                            </p:stCondLst>
                            <p:childTnLst>
                              <p:par>
                                <p:cTn id="56" presetID="11" presetClass="entr" presetSubtype="0" fill="hold" grpId="0" nodeType="afterEffect">
                                  <p:stCondLst>
                                    <p:cond delay="0"/>
                                  </p:stCondLst>
                                  <p:childTnLst>
                                    <p:set>
                                      <p:cBhvr>
                                        <p:cTn id="57" dur="1000">
                                          <p:stCondLst>
                                            <p:cond delay="0"/>
                                          </p:stCondLst>
                                        </p:cTn>
                                        <p:tgtEl>
                                          <p:spTgt spid="105"/>
                                        </p:tgtEl>
                                        <p:attrNameLst>
                                          <p:attrName>style.visibility</p:attrName>
                                        </p:attrNameLst>
                                      </p:cBhvr>
                                      <p:to>
                                        <p:strVal val="visible"/>
                                      </p:to>
                                    </p:set>
                                  </p:childTnLst>
                                </p:cTn>
                              </p:par>
                            </p:childTnLst>
                          </p:cTn>
                        </p:par>
                        <p:par>
                          <p:cTn id="58" fill="hold">
                            <p:stCondLst>
                              <p:cond delay="6000"/>
                            </p:stCondLst>
                            <p:childTnLst>
                              <p:par>
                                <p:cTn id="59" presetID="11" presetClass="entr" presetSubtype="0" fill="hold" grpId="0" nodeType="afterEffect">
                                  <p:stCondLst>
                                    <p:cond delay="0"/>
                                  </p:stCondLst>
                                  <p:childTnLst>
                                    <p:set>
                                      <p:cBhvr>
                                        <p:cTn id="60" dur="1000">
                                          <p:stCondLst>
                                            <p:cond delay="0"/>
                                          </p:stCondLst>
                                        </p:cTn>
                                        <p:tgtEl>
                                          <p:spTgt spid="106"/>
                                        </p:tgtEl>
                                        <p:attrNameLst>
                                          <p:attrName>style.visibility</p:attrName>
                                        </p:attrNameLst>
                                      </p:cBhvr>
                                      <p:to>
                                        <p:strVal val="visible"/>
                                      </p:to>
                                    </p:set>
                                  </p:childTnLst>
                                </p:cTn>
                              </p:par>
                            </p:childTnLst>
                          </p:cTn>
                        </p:par>
                        <p:par>
                          <p:cTn id="61" fill="hold">
                            <p:stCondLst>
                              <p:cond delay="7000"/>
                            </p:stCondLst>
                            <p:childTnLst>
                              <p:par>
                                <p:cTn id="62" presetID="11" presetClass="entr" presetSubtype="0" fill="hold" grpId="0" nodeType="afterEffect">
                                  <p:stCondLst>
                                    <p:cond delay="0"/>
                                  </p:stCondLst>
                                  <p:childTnLst>
                                    <p:set>
                                      <p:cBhvr>
                                        <p:cTn id="63" dur="1000">
                                          <p:stCondLst>
                                            <p:cond delay="0"/>
                                          </p:stCondLst>
                                        </p:cTn>
                                        <p:tgtEl>
                                          <p:spTgt spid="107"/>
                                        </p:tgtEl>
                                        <p:attrNameLst>
                                          <p:attrName>style.visibility</p:attrName>
                                        </p:attrNameLst>
                                      </p:cBhvr>
                                      <p:to>
                                        <p:strVal val="visible"/>
                                      </p:to>
                                    </p:set>
                                  </p:childTnLst>
                                </p:cTn>
                              </p:par>
                            </p:childTnLst>
                          </p:cTn>
                        </p:par>
                        <p:par>
                          <p:cTn id="64" fill="hold">
                            <p:stCondLst>
                              <p:cond delay="8000"/>
                            </p:stCondLst>
                            <p:childTnLst>
                              <p:par>
                                <p:cTn id="65" presetID="11" presetClass="entr" presetSubtype="0" fill="hold" grpId="0" nodeType="afterEffect">
                                  <p:stCondLst>
                                    <p:cond delay="0"/>
                                  </p:stCondLst>
                                  <p:childTnLst>
                                    <p:set>
                                      <p:cBhvr>
                                        <p:cTn id="66" dur="1000">
                                          <p:stCondLst>
                                            <p:cond delay="0"/>
                                          </p:stCondLst>
                                        </p:cTn>
                                        <p:tgtEl>
                                          <p:spTgt spid="108"/>
                                        </p:tgtEl>
                                        <p:attrNameLst>
                                          <p:attrName>style.visibility</p:attrName>
                                        </p:attrNameLst>
                                      </p:cBhvr>
                                      <p:to>
                                        <p:strVal val="visible"/>
                                      </p:to>
                                    </p:set>
                                  </p:childTnLst>
                                </p:cTn>
                              </p:par>
                            </p:childTnLst>
                          </p:cTn>
                        </p:par>
                        <p:par>
                          <p:cTn id="67" fill="hold">
                            <p:stCondLst>
                              <p:cond delay="9000"/>
                            </p:stCondLst>
                            <p:childTnLst>
                              <p:par>
                                <p:cTn id="68" presetID="11" presetClass="entr" presetSubtype="0" fill="hold" grpId="0" nodeType="afterEffect">
                                  <p:stCondLst>
                                    <p:cond delay="0"/>
                                  </p:stCondLst>
                                  <p:childTnLst>
                                    <p:set>
                                      <p:cBhvr>
                                        <p:cTn id="69" dur="1000">
                                          <p:stCondLst>
                                            <p:cond delay="0"/>
                                          </p:stCondLst>
                                        </p:cTn>
                                        <p:tgtEl>
                                          <p:spTgt spid="109"/>
                                        </p:tgtEl>
                                        <p:attrNameLst>
                                          <p:attrName>style.visibility</p:attrName>
                                        </p:attrNameLst>
                                      </p:cBhvr>
                                      <p:to>
                                        <p:strVal val="visible"/>
                                      </p:to>
                                    </p:set>
                                  </p:childTnLst>
                                </p:cTn>
                              </p:par>
                            </p:childTnLst>
                          </p:cTn>
                        </p:par>
                        <p:par>
                          <p:cTn id="70" fill="hold">
                            <p:stCondLst>
                              <p:cond delay="10000"/>
                            </p:stCondLst>
                            <p:childTnLst>
                              <p:par>
                                <p:cTn id="71" presetID="11" presetClass="entr" presetSubtype="0" fill="hold" grpId="0" nodeType="afterEffect">
                                  <p:stCondLst>
                                    <p:cond delay="0"/>
                                  </p:stCondLst>
                                  <p:childTnLst>
                                    <p:set>
                                      <p:cBhvr>
                                        <p:cTn id="72" dur="1000">
                                          <p:stCondLst>
                                            <p:cond delay="0"/>
                                          </p:stCondLst>
                                        </p:cTn>
                                        <p:tgtEl>
                                          <p:spTgt spid="110"/>
                                        </p:tgtEl>
                                        <p:attrNameLst>
                                          <p:attrName>style.visibility</p:attrName>
                                        </p:attrNameLst>
                                      </p:cBhvr>
                                      <p:to>
                                        <p:strVal val="visible"/>
                                      </p:to>
                                    </p:set>
                                  </p:childTnLst>
                                </p:cTn>
                              </p:par>
                            </p:childTnLst>
                          </p:cTn>
                        </p:par>
                        <p:par>
                          <p:cTn id="73" fill="hold">
                            <p:stCondLst>
                              <p:cond delay="11000"/>
                            </p:stCondLst>
                            <p:childTnLst>
                              <p:par>
                                <p:cTn id="74" presetID="11" presetClass="entr" presetSubtype="0" fill="hold" grpId="0" nodeType="afterEffect">
                                  <p:stCondLst>
                                    <p:cond delay="0"/>
                                  </p:stCondLst>
                                  <p:childTnLst>
                                    <p:set>
                                      <p:cBhvr>
                                        <p:cTn id="75" dur="1000">
                                          <p:stCondLst>
                                            <p:cond delay="0"/>
                                          </p:stCondLst>
                                        </p:cTn>
                                        <p:tgtEl>
                                          <p:spTgt spid="111"/>
                                        </p:tgtEl>
                                        <p:attrNameLst>
                                          <p:attrName>style.visibility</p:attrName>
                                        </p:attrNameLst>
                                      </p:cBhvr>
                                      <p:to>
                                        <p:strVal val="visible"/>
                                      </p:to>
                                    </p:set>
                                  </p:childTnLst>
                                </p:cTn>
                              </p:par>
                            </p:childTnLst>
                          </p:cTn>
                        </p:par>
                        <p:par>
                          <p:cTn id="76" fill="hold">
                            <p:stCondLst>
                              <p:cond delay="12000"/>
                            </p:stCondLst>
                            <p:childTnLst>
                              <p:par>
                                <p:cTn id="77" presetID="11" presetClass="entr" presetSubtype="0" fill="hold" grpId="0" nodeType="afterEffect">
                                  <p:stCondLst>
                                    <p:cond delay="0"/>
                                  </p:stCondLst>
                                  <p:childTnLst>
                                    <p:set>
                                      <p:cBhvr>
                                        <p:cTn id="78" dur="1000">
                                          <p:stCondLst>
                                            <p:cond delay="0"/>
                                          </p:stCondLst>
                                        </p:cTn>
                                        <p:tgtEl>
                                          <p:spTgt spid="112"/>
                                        </p:tgtEl>
                                        <p:attrNameLst>
                                          <p:attrName>style.visibility</p:attrName>
                                        </p:attrNameLst>
                                      </p:cBhvr>
                                      <p:to>
                                        <p:strVal val="visible"/>
                                      </p:to>
                                    </p:set>
                                  </p:childTnLst>
                                </p:cTn>
                              </p:par>
                            </p:childTnLst>
                          </p:cTn>
                        </p:par>
                        <p:par>
                          <p:cTn id="79" fill="hold">
                            <p:stCondLst>
                              <p:cond delay="13000"/>
                            </p:stCondLst>
                            <p:childTnLst>
                              <p:par>
                                <p:cTn id="80" presetID="11" presetClass="entr" presetSubtype="0" fill="hold" grpId="0" nodeType="afterEffect">
                                  <p:stCondLst>
                                    <p:cond delay="0"/>
                                  </p:stCondLst>
                                  <p:childTnLst>
                                    <p:set>
                                      <p:cBhvr>
                                        <p:cTn id="81" dur="1000">
                                          <p:stCondLst>
                                            <p:cond delay="0"/>
                                          </p:stCondLst>
                                        </p:cTn>
                                        <p:tgtEl>
                                          <p:spTgt spid="113"/>
                                        </p:tgtEl>
                                        <p:attrNameLst>
                                          <p:attrName>style.visibility</p:attrName>
                                        </p:attrNameLst>
                                      </p:cBhvr>
                                      <p:to>
                                        <p:strVal val="visible"/>
                                      </p:to>
                                    </p:set>
                                  </p:childTnLst>
                                </p:cTn>
                              </p:par>
                            </p:childTnLst>
                          </p:cTn>
                        </p:par>
                        <p:par>
                          <p:cTn id="82" fill="hold">
                            <p:stCondLst>
                              <p:cond delay="14000"/>
                            </p:stCondLst>
                            <p:childTnLst>
                              <p:par>
                                <p:cTn id="83" presetID="11" presetClass="entr" presetSubtype="0" fill="hold" grpId="0" nodeType="afterEffect">
                                  <p:stCondLst>
                                    <p:cond delay="0"/>
                                  </p:stCondLst>
                                  <p:childTnLst>
                                    <p:set>
                                      <p:cBhvr>
                                        <p:cTn id="84" dur="1000">
                                          <p:stCondLst>
                                            <p:cond delay="0"/>
                                          </p:stCondLst>
                                        </p:cTn>
                                        <p:tgtEl>
                                          <p:spTgt spid="114"/>
                                        </p:tgtEl>
                                        <p:attrNameLst>
                                          <p:attrName>style.visibility</p:attrName>
                                        </p:attrNameLst>
                                      </p:cBhvr>
                                      <p:to>
                                        <p:strVal val="visible"/>
                                      </p:to>
                                    </p:set>
                                  </p:childTnLst>
                                </p:cTn>
                              </p:par>
                            </p:childTnLst>
                          </p:cTn>
                        </p:par>
                        <p:par>
                          <p:cTn id="85" fill="hold">
                            <p:stCondLst>
                              <p:cond delay="15000"/>
                            </p:stCondLst>
                            <p:childTnLst>
                              <p:par>
                                <p:cTn id="86" presetID="11" presetClass="entr" presetSubtype="0" fill="hold" grpId="0" nodeType="afterEffect">
                                  <p:stCondLst>
                                    <p:cond delay="0"/>
                                  </p:stCondLst>
                                  <p:childTnLst>
                                    <p:set>
                                      <p:cBhvr>
                                        <p:cTn id="87" dur="1000">
                                          <p:stCondLst>
                                            <p:cond delay="0"/>
                                          </p:stCondLst>
                                        </p:cTn>
                                        <p:tgtEl>
                                          <p:spTgt spid="115"/>
                                        </p:tgtEl>
                                        <p:attrNameLst>
                                          <p:attrName>style.visibility</p:attrName>
                                        </p:attrNameLst>
                                      </p:cBhvr>
                                      <p:to>
                                        <p:strVal val="visible"/>
                                      </p:to>
                                    </p:set>
                                  </p:childTnLst>
                                </p:cTn>
                              </p:par>
                            </p:childTnLst>
                          </p:cTn>
                        </p:par>
                        <p:par>
                          <p:cTn id="88" fill="hold">
                            <p:stCondLst>
                              <p:cond delay="16000"/>
                            </p:stCondLst>
                            <p:childTnLst>
                              <p:par>
                                <p:cTn id="89" presetID="11" presetClass="entr" presetSubtype="0" fill="hold" grpId="0" nodeType="afterEffect">
                                  <p:stCondLst>
                                    <p:cond delay="0"/>
                                  </p:stCondLst>
                                  <p:childTnLst>
                                    <p:set>
                                      <p:cBhvr>
                                        <p:cTn id="90" dur="1000">
                                          <p:stCondLst>
                                            <p:cond delay="0"/>
                                          </p:stCondLst>
                                        </p:cTn>
                                        <p:tgtEl>
                                          <p:spTgt spid="116"/>
                                        </p:tgtEl>
                                        <p:attrNameLst>
                                          <p:attrName>style.visibility</p:attrName>
                                        </p:attrNameLst>
                                      </p:cBhvr>
                                      <p:to>
                                        <p:strVal val="visible"/>
                                      </p:to>
                                    </p:set>
                                  </p:childTnLst>
                                </p:cTn>
                              </p:par>
                            </p:childTnLst>
                          </p:cTn>
                        </p:par>
                        <p:par>
                          <p:cTn id="91" fill="hold">
                            <p:stCondLst>
                              <p:cond delay="17000"/>
                            </p:stCondLst>
                            <p:childTnLst>
                              <p:par>
                                <p:cTn id="92" presetID="11" presetClass="entr" presetSubtype="0" fill="hold" grpId="0" nodeType="afterEffect">
                                  <p:stCondLst>
                                    <p:cond delay="0"/>
                                  </p:stCondLst>
                                  <p:childTnLst>
                                    <p:set>
                                      <p:cBhvr>
                                        <p:cTn id="93" dur="1000">
                                          <p:stCondLst>
                                            <p:cond delay="0"/>
                                          </p:stCondLst>
                                        </p:cTn>
                                        <p:tgtEl>
                                          <p:spTgt spid="117"/>
                                        </p:tgtEl>
                                        <p:attrNameLst>
                                          <p:attrName>style.visibility</p:attrName>
                                        </p:attrNameLst>
                                      </p:cBhvr>
                                      <p:to>
                                        <p:strVal val="visible"/>
                                      </p:to>
                                    </p:set>
                                  </p:childTnLst>
                                </p:cTn>
                              </p:par>
                            </p:childTnLst>
                          </p:cTn>
                        </p:par>
                        <p:par>
                          <p:cTn id="94" fill="hold">
                            <p:stCondLst>
                              <p:cond delay="18000"/>
                            </p:stCondLst>
                            <p:childTnLst>
                              <p:par>
                                <p:cTn id="95" presetID="11" presetClass="entr" presetSubtype="0" fill="hold" grpId="0" nodeType="afterEffect">
                                  <p:stCondLst>
                                    <p:cond delay="0"/>
                                  </p:stCondLst>
                                  <p:childTnLst>
                                    <p:set>
                                      <p:cBhvr>
                                        <p:cTn id="96" dur="1000">
                                          <p:stCondLst>
                                            <p:cond delay="0"/>
                                          </p:stCondLst>
                                        </p:cTn>
                                        <p:tgtEl>
                                          <p:spTgt spid="118"/>
                                        </p:tgtEl>
                                        <p:attrNameLst>
                                          <p:attrName>style.visibility</p:attrName>
                                        </p:attrNameLst>
                                      </p:cBhvr>
                                      <p:to>
                                        <p:strVal val="visible"/>
                                      </p:to>
                                    </p:set>
                                  </p:childTnLst>
                                </p:cTn>
                              </p:par>
                            </p:childTnLst>
                          </p:cTn>
                        </p:par>
                        <p:par>
                          <p:cTn id="97" fill="hold">
                            <p:stCondLst>
                              <p:cond delay="19000"/>
                            </p:stCondLst>
                            <p:childTnLst>
                              <p:par>
                                <p:cTn id="98" presetID="11" presetClass="entr" presetSubtype="0" fill="hold" grpId="0" nodeType="afterEffect">
                                  <p:stCondLst>
                                    <p:cond delay="0"/>
                                  </p:stCondLst>
                                  <p:childTnLst>
                                    <p:set>
                                      <p:cBhvr>
                                        <p:cTn id="99" dur="1000">
                                          <p:stCondLst>
                                            <p:cond delay="0"/>
                                          </p:stCondLst>
                                        </p:cTn>
                                        <p:tgtEl>
                                          <p:spTgt spid="119"/>
                                        </p:tgtEl>
                                        <p:attrNameLst>
                                          <p:attrName>style.visibility</p:attrName>
                                        </p:attrNameLst>
                                      </p:cBhvr>
                                      <p:to>
                                        <p:strVal val="visible"/>
                                      </p:to>
                                    </p:set>
                                  </p:childTnLst>
                                </p:cTn>
                              </p:par>
                            </p:childTnLst>
                          </p:cTn>
                        </p:par>
                        <p:par>
                          <p:cTn id="100" fill="hold">
                            <p:stCondLst>
                              <p:cond delay="20000"/>
                            </p:stCondLst>
                            <p:childTnLst>
                              <p:par>
                                <p:cTn id="101" presetID="11" presetClass="entr" presetSubtype="0" fill="hold" grpId="0" nodeType="afterEffect">
                                  <p:stCondLst>
                                    <p:cond delay="0"/>
                                  </p:stCondLst>
                                  <p:childTnLst>
                                    <p:set>
                                      <p:cBhvr>
                                        <p:cTn id="102" dur="1000">
                                          <p:stCondLst>
                                            <p:cond delay="0"/>
                                          </p:stCondLst>
                                        </p:cTn>
                                        <p:tgtEl>
                                          <p:spTgt spid="120"/>
                                        </p:tgtEl>
                                        <p:attrNameLst>
                                          <p:attrName>style.visibility</p:attrName>
                                        </p:attrNameLst>
                                      </p:cBhvr>
                                      <p:to>
                                        <p:strVal val="visible"/>
                                      </p:to>
                                    </p:set>
                                  </p:childTnLst>
                                </p:cTn>
                              </p:par>
                            </p:childTnLst>
                          </p:cTn>
                        </p:par>
                        <p:par>
                          <p:cTn id="103" fill="hold">
                            <p:stCondLst>
                              <p:cond delay="21000"/>
                            </p:stCondLst>
                            <p:childTnLst>
                              <p:par>
                                <p:cTn id="104" presetID="11" presetClass="entr" presetSubtype="0" fill="hold" grpId="0" nodeType="afterEffect">
                                  <p:stCondLst>
                                    <p:cond delay="0"/>
                                  </p:stCondLst>
                                  <p:childTnLst>
                                    <p:set>
                                      <p:cBhvr>
                                        <p:cTn id="105" dur="1000">
                                          <p:stCondLst>
                                            <p:cond delay="0"/>
                                          </p:stCondLst>
                                        </p:cTn>
                                        <p:tgtEl>
                                          <p:spTgt spid="121"/>
                                        </p:tgtEl>
                                        <p:attrNameLst>
                                          <p:attrName>style.visibility</p:attrName>
                                        </p:attrNameLst>
                                      </p:cBhvr>
                                      <p:to>
                                        <p:strVal val="visible"/>
                                      </p:to>
                                    </p:set>
                                  </p:childTnLst>
                                </p:cTn>
                              </p:par>
                            </p:childTnLst>
                          </p:cTn>
                        </p:par>
                        <p:par>
                          <p:cTn id="106" fill="hold">
                            <p:stCondLst>
                              <p:cond delay="22000"/>
                            </p:stCondLst>
                            <p:childTnLst>
                              <p:par>
                                <p:cTn id="107" presetID="11" presetClass="entr" presetSubtype="0" fill="hold" grpId="0" nodeType="afterEffect">
                                  <p:stCondLst>
                                    <p:cond delay="0"/>
                                  </p:stCondLst>
                                  <p:childTnLst>
                                    <p:set>
                                      <p:cBhvr>
                                        <p:cTn id="108" dur="1000">
                                          <p:stCondLst>
                                            <p:cond delay="0"/>
                                          </p:stCondLst>
                                        </p:cTn>
                                        <p:tgtEl>
                                          <p:spTgt spid="122"/>
                                        </p:tgtEl>
                                        <p:attrNameLst>
                                          <p:attrName>style.visibility</p:attrName>
                                        </p:attrNameLst>
                                      </p:cBhvr>
                                      <p:to>
                                        <p:strVal val="visible"/>
                                      </p:to>
                                    </p:set>
                                  </p:childTnLst>
                                </p:cTn>
                              </p:par>
                            </p:childTnLst>
                          </p:cTn>
                        </p:par>
                        <p:par>
                          <p:cTn id="109" fill="hold">
                            <p:stCondLst>
                              <p:cond delay="23000"/>
                            </p:stCondLst>
                            <p:childTnLst>
                              <p:par>
                                <p:cTn id="110" presetID="11" presetClass="entr" presetSubtype="0" fill="hold" grpId="0" nodeType="afterEffect">
                                  <p:stCondLst>
                                    <p:cond delay="0"/>
                                  </p:stCondLst>
                                  <p:childTnLst>
                                    <p:set>
                                      <p:cBhvr>
                                        <p:cTn id="111" dur="1000">
                                          <p:stCondLst>
                                            <p:cond delay="0"/>
                                          </p:stCondLst>
                                        </p:cTn>
                                        <p:tgtEl>
                                          <p:spTgt spid="123"/>
                                        </p:tgtEl>
                                        <p:attrNameLst>
                                          <p:attrName>style.visibility</p:attrName>
                                        </p:attrNameLst>
                                      </p:cBhvr>
                                      <p:to>
                                        <p:strVal val="visible"/>
                                      </p:to>
                                    </p:set>
                                  </p:childTnLst>
                                </p:cTn>
                              </p:par>
                            </p:childTnLst>
                          </p:cTn>
                        </p:par>
                        <p:par>
                          <p:cTn id="112" fill="hold">
                            <p:stCondLst>
                              <p:cond delay="24000"/>
                            </p:stCondLst>
                            <p:childTnLst>
                              <p:par>
                                <p:cTn id="113" presetID="11" presetClass="entr" presetSubtype="0" fill="hold" grpId="0" nodeType="afterEffect">
                                  <p:stCondLst>
                                    <p:cond delay="0"/>
                                  </p:stCondLst>
                                  <p:childTnLst>
                                    <p:set>
                                      <p:cBhvr>
                                        <p:cTn id="114" dur="1000">
                                          <p:stCondLst>
                                            <p:cond delay="0"/>
                                          </p:stCondLst>
                                        </p:cTn>
                                        <p:tgtEl>
                                          <p:spTgt spid="124"/>
                                        </p:tgtEl>
                                        <p:attrNameLst>
                                          <p:attrName>style.visibility</p:attrName>
                                        </p:attrNameLst>
                                      </p:cBhvr>
                                      <p:to>
                                        <p:strVal val="visible"/>
                                      </p:to>
                                    </p:set>
                                  </p:childTnLst>
                                </p:cTn>
                              </p:par>
                            </p:childTnLst>
                          </p:cTn>
                        </p:par>
                        <p:par>
                          <p:cTn id="115" fill="hold">
                            <p:stCondLst>
                              <p:cond delay="25000"/>
                            </p:stCondLst>
                            <p:childTnLst>
                              <p:par>
                                <p:cTn id="116" presetID="11" presetClass="entr" presetSubtype="0" fill="hold" grpId="0" nodeType="afterEffect">
                                  <p:stCondLst>
                                    <p:cond delay="0"/>
                                  </p:stCondLst>
                                  <p:childTnLst>
                                    <p:set>
                                      <p:cBhvr>
                                        <p:cTn id="117" dur="1000">
                                          <p:stCondLst>
                                            <p:cond delay="0"/>
                                          </p:stCondLst>
                                        </p:cTn>
                                        <p:tgtEl>
                                          <p:spTgt spid="125"/>
                                        </p:tgtEl>
                                        <p:attrNameLst>
                                          <p:attrName>style.visibility</p:attrName>
                                        </p:attrNameLst>
                                      </p:cBhvr>
                                      <p:to>
                                        <p:strVal val="visible"/>
                                      </p:to>
                                    </p:set>
                                  </p:childTnLst>
                                </p:cTn>
                              </p:par>
                            </p:childTnLst>
                          </p:cTn>
                        </p:par>
                        <p:par>
                          <p:cTn id="118" fill="hold">
                            <p:stCondLst>
                              <p:cond delay="26000"/>
                            </p:stCondLst>
                            <p:childTnLst>
                              <p:par>
                                <p:cTn id="119" presetID="11" presetClass="entr" presetSubtype="0" fill="hold" grpId="0" nodeType="afterEffect">
                                  <p:stCondLst>
                                    <p:cond delay="0"/>
                                  </p:stCondLst>
                                  <p:childTnLst>
                                    <p:set>
                                      <p:cBhvr>
                                        <p:cTn id="120" dur="1000">
                                          <p:stCondLst>
                                            <p:cond delay="0"/>
                                          </p:stCondLst>
                                        </p:cTn>
                                        <p:tgtEl>
                                          <p:spTgt spid="126"/>
                                        </p:tgtEl>
                                        <p:attrNameLst>
                                          <p:attrName>style.visibility</p:attrName>
                                        </p:attrNameLst>
                                      </p:cBhvr>
                                      <p:to>
                                        <p:strVal val="visible"/>
                                      </p:to>
                                    </p:set>
                                  </p:childTnLst>
                                </p:cTn>
                              </p:par>
                            </p:childTnLst>
                          </p:cTn>
                        </p:par>
                        <p:par>
                          <p:cTn id="121" fill="hold">
                            <p:stCondLst>
                              <p:cond delay="27000"/>
                            </p:stCondLst>
                            <p:childTnLst>
                              <p:par>
                                <p:cTn id="122" presetID="11" presetClass="entr" presetSubtype="0" fill="hold" grpId="0" nodeType="afterEffect">
                                  <p:stCondLst>
                                    <p:cond delay="0"/>
                                  </p:stCondLst>
                                  <p:childTnLst>
                                    <p:set>
                                      <p:cBhvr>
                                        <p:cTn id="123" dur="1000">
                                          <p:stCondLst>
                                            <p:cond delay="0"/>
                                          </p:stCondLst>
                                        </p:cTn>
                                        <p:tgtEl>
                                          <p:spTgt spid="127"/>
                                        </p:tgtEl>
                                        <p:attrNameLst>
                                          <p:attrName>style.visibility</p:attrName>
                                        </p:attrNameLst>
                                      </p:cBhvr>
                                      <p:to>
                                        <p:strVal val="visible"/>
                                      </p:to>
                                    </p:set>
                                  </p:childTnLst>
                                </p:cTn>
                              </p:par>
                            </p:childTnLst>
                          </p:cTn>
                        </p:par>
                        <p:par>
                          <p:cTn id="124" fill="hold">
                            <p:stCondLst>
                              <p:cond delay="28000"/>
                            </p:stCondLst>
                            <p:childTnLst>
                              <p:par>
                                <p:cTn id="125" presetID="11" presetClass="entr" presetSubtype="0" fill="hold" grpId="0" nodeType="afterEffect">
                                  <p:stCondLst>
                                    <p:cond delay="0"/>
                                  </p:stCondLst>
                                  <p:childTnLst>
                                    <p:set>
                                      <p:cBhvr>
                                        <p:cTn id="126" dur="1000">
                                          <p:stCondLst>
                                            <p:cond delay="0"/>
                                          </p:stCondLst>
                                        </p:cTn>
                                        <p:tgtEl>
                                          <p:spTgt spid="128"/>
                                        </p:tgtEl>
                                        <p:attrNameLst>
                                          <p:attrName>style.visibility</p:attrName>
                                        </p:attrNameLst>
                                      </p:cBhvr>
                                      <p:to>
                                        <p:strVal val="visible"/>
                                      </p:to>
                                    </p:set>
                                  </p:childTnLst>
                                </p:cTn>
                              </p:par>
                            </p:childTnLst>
                          </p:cTn>
                        </p:par>
                        <p:par>
                          <p:cTn id="127" fill="hold">
                            <p:stCondLst>
                              <p:cond delay="29000"/>
                            </p:stCondLst>
                            <p:childTnLst>
                              <p:par>
                                <p:cTn id="128" presetID="11" presetClass="entr" presetSubtype="0" fill="hold" grpId="0" nodeType="afterEffect">
                                  <p:stCondLst>
                                    <p:cond delay="0"/>
                                  </p:stCondLst>
                                  <p:childTnLst>
                                    <p:set>
                                      <p:cBhvr>
                                        <p:cTn id="129" dur="1000">
                                          <p:stCondLst>
                                            <p:cond delay="0"/>
                                          </p:stCondLst>
                                        </p:cTn>
                                        <p:tgtEl>
                                          <p:spTgt spid="129"/>
                                        </p:tgtEl>
                                        <p:attrNameLst>
                                          <p:attrName>style.visibility</p:attrName>
                                        </p:attrNameLst>
                                      </p:cBhvr>
                                      <p:to>
                                        <p:strVal val="visible"/>
                                      </p:to>
                                    </p:set>
                                  </p:childTnLst>
                                </p:cTn>
                              </p:par>
                            </p:childTnLst>
                          </p:cTn>
                        </p:par>
                        <p:par>
                          <p:cTn id="130" fill="hold">
                            <p:stCondLst>
                              <p:cond delay="30000"/>
                            </p:stCondLst>
                            <p:childTnLst>
                              <p:par>
                                <p:cTn id="131" presetID="11" presetClass="entr" presetSubtype="0" fill="hold" grpId="0" nodeType="afterEffect">
                                  <p:stCondLst>
                                    <p:cond delay="0"/>
                                  </p:stCondLst>
                                  <p:childTnLst>
                                    <p:set>
                                      <p:cBhvr>
                                        <p:cTn id="132" dur="1000">
                                          <p:stCondLst>
                                            <p:cond delay="0"/>
                                          </p:stCondLst>
                                        </p:cTn>
                                        <p:tgtEl>
                                          <p:spTgt spid="130"/>
                                        </p:tgtEl>
                                        <p:attrNameLst>
                                          <p:attrName>style.visibility</p:attrName>
                                        </p:attrNameLst>
                                      </p:cBhvr>
                                      <p:to>
                                        <p:strVal val="visible"/>
                                      </p:to>
                                    </p:set>
                                  </p:childTnLst>
                                </p:cTn>
                              </p:par>
                            </p:childTnLst>
                          </p:cTn>
                        </p:par>
                        <p:par>
                          <p:cTn id="133" fill="hold">
                            <p:stCondLst>
                              <p:cond delay="31000"/>
                            </p:stCondLst>
                            <p:childTnLst>
                              <p:par>
                                <p:cTn id="134" presetID="11" presetClass="entr" presetSubtype="0" fill="hold" grpId="0" nodeType="afterEffect">
                                  <p:stCondLst>
                                    <p:cond delay="0"/>
                                  </p:stCondLst>
                                  <p:childTnLst>
                                    <p:set>
                                      <p:cBhvr>
                                        <p:cTn id="135" dur="1000">
                                          <p:stCondLst>
                                            <p:cond delay="0"/>
                                          </p:stCondLst>
                                        </p:cTn>
                                        <p:tgtEl>
                                          <p:spTgt spid="131"/>
                                        </p:tgtEl>
                                        <p:attrNameLst>
                                          <p:attrName>style.visibility</p:attrName>
                                        </p:attrNameLst>
                                      </p:cBhvr>
                                      <p:to>
                                        <p:strVal val="visible"/>
                                      </p:to>
                                    </p:set>
                                  </p:childTnLst>
                                </p:cTn>
                              </p:par>
                            </p:childTnLst>
                          </p:cTn>
                        </p:par>
                        <p:par>
                          <p:cTn id="136" fill="hold">
                            <p:stCondLst>
                              <p:cond delay="32000"/>
                            </p:stCondLst>
                            <p:childTnLst>
                              <p:par>
                                <p:cTn id="137" presetID="11" presetClass="entr" presetSubtype="0" fill="hold" grpId="0" nodeType="afterEffect">
                                  <p:stCondLst>
                                    <p:cond delay="0"/>
                                  </p:stCondLst>
                                  <p:childTnLst>
                                    <p:set>
                                      <p:cBhvr>
                                        <p:cTn id="138" dur="1000">
                                          <p:stCondLst>
                                            <p:cond delay="0"/>
                                          </p:stCondLst>
                                        </p:cTn>
                                        <p:tgtEl>
                                          <p:spTgt spid="132"/>
                                        </p:tgtEl>
                                        <p:attrNameLst>
                                          <p:attrName>style.visibility</p:attrName>
                                        </p:attrNameLst>
                                      </p:cBhvr>
                                      <p:to>
                                        <p:strVal val="visible"/>
                                      </p:to>
                                    </p:set>
                                  </p:childTnLst>
                                </p:cTn>
                              </p:par>
                            </p:childTnLst>
                          </p:cTn>
                        </p:par>
                        <p:par>
                          <p:cTn id="139" fill="hold">
                            <p:stCondLst>
                              <p:cond delay="33000"/>
                            </p:stCondLst>
                            <p:childTnLst>
                              <p:par>
                                <p:cTn id="140" presetID="11" presetClass="entr" presetSubtype="0" fill="hold" grpId="0" nodeType="afterEffect">
                                  <p:stCondLst>
                                    <p:cond delay="0"/>
                                  </p:stCondLst>
                                  <p:childTnLst>
                                    <p:set>
                                      <p:cBhvr>
                                        <p:cTn id="141" dur="1000">
                                          <p:stCondLst>
                                            <p:cond delay="0"/>
                                          </p:stCondLst>
                                        </p:cTn>
                                        <p:tgtEl>
                                          <p:spTgt spid="133"/>
                                        </p:tgtEl>
                                        <p:attrNameLst>
                                          <p:attrName>style.visibility</p:attrName>
                                        </p:attrNameLst>
                                      </p:cBhvr>
                                      <p:to>
                                        <p:strVal val="visible"/>
                                      </p:to>
                                    </p:set>
                                  </p:childTnLst>
                                </p:cTn>
                              </p:par>
                            </p:childTnLst>
                          </p:cTn>
                        </p:par>
                        <p:par>
                          <p:cTn id="142" fill="hold">
                            <p:stCondLst>
                              <p:cond delay="34000"/>
                            </p:stCondLst>
                            <p:childTnLst>
                              <p:par>
                                <p:cTn id="143" presetID="11" presetClass="entr" presetSubtype="0" fill="hold" grpId="0" nodeType="afterEffect">
                                  <p:stCondLst>
                                    <p:cond delay="0"/>
                                  </p:stCondLst>
                                  <p:childTnLst>
                                    <p:set>
                                      <p:cBhvr>
                                        <p:cTn id="144" dur="1000">
                                          <p:stCondLst>
                                            <p:cond delay="0"/>
                                          </p:stCondLst>
                                        </p:cTn>
                                        <p:tgtEl>
                                          <p:spTgt spid="134"/>
                                        </p:tgtEl>
                                        <p:attrNameLst>
                                          <p:attrName>style.visibility</p:attrName>
                                        </p:attrNameLst>
                                      </p:cBhvr>
                                      <p:to>
                                        <p:strVal val="visible"/>
                                      </p:to>
                                    </p:set>
                                  </p:childTnLst>
                                </p:cTn>
                              </p:par>
                            </p:childTnLst>
                          </p:cTn>
                        </p:par>
                        <p:par>
                          <p:cTn id="145" fill="hold">
                            <p:stCondLst>
                              <p:cond delay="35000"/>
                            </p:stCondLst>
                            <p:childTnLst>
                              <p:par>
                                <p:cTn id="146" presetID="11" presetClass="entr" presetSubtype="0" fill="hold" grpId="0" nodeType="afterEffect">
                                  <p:stCondLst>
                                    <p:cond delay="0"/>
                                  </p:stCondLst>
                                  <p:childTnLst>
                                    <p:set>
                                      <p:cBhvr>
                                        <p:cTn id="147" dur="1000">
                                          <p:stCondLst>
                                            <p:cond delay="0"/>
                                          </p:stCondLst>
                                        </p:cTn>
                                        <p:tgtEl>
                                          <p:spTgt spid="135"/>
                                        </p:tgtEl>
                                        <p:attrNameLst>
                                          <p:attrName>style.visibility</p:attrName>
                                        </p:attrNameLst>
                                      </p:cBhvr>
                                      <p:to>
                                        <p:strVal val="visible"/>
                                      </p:to>
                                    </p:set>
                                  </p:childTnLst>
                                </p:cTn>
                              </p:par>
                            </p:childTnLst>
                          </p:cTn>
                        </p:par>
                        <p:par>
                          <p:cTn id="148" fill="hold">
                            <p:stCondLst>
                              <p:cond delay="36000"/>
                            </p:stCondLst>
                            <p:childTnLst>
                              <p:par>
                                <p:cTn id="149" presetID="11" presetClass="entr" presetSubtype="0" fill="hold" grpId="0" nodeType="afterEffect">
                                  <p:stCondLst>
                                    <p:cond delay="0"/>
                                  </p:stCondLst>
                                  <p:childTnLst>
                                    <p:set>
                                      <p:cBhvr>
                                        <p:cTn id="150" dur="1000">
                                          <p:stCondLst>
                                            <p:cond delay="0"/>
                                          </p:stCondLst>
                                        </p:cTn>
                                        <p:tgtEl>
                                          <p:spTgt spid="136"/>
                                        </p:tgtEl>
                                        <p:attrNameLst>
                                          <p:attrName>style.visibility</p:attrName>
                                        </p:attrNameLst>
                                      </p:cBhvr>
                                      <p:to>
                                        <p:strVal val="visible"/>
                                      </p:to>
                                    </p:set>
                                  </p:childTnLst>
                                </p:cTn>
                              </p:par>
                            </p:childTnLst>
                          </p:cTn>
                        </p:par>
                        <p:par>
                          <p:cTn id="151" fill="hold">
                            <p:stCondLst>
                              <p:cond delay="37000"/>
                            </p:stCondLst>
                            <p:childTnLst>
                              <p:par>
                                <p:cTn id="152" presetID="11" presetClass="entr" presetSubtype="0" fill="hold" grpId="0" nodeType="afterEffect">
                                  <p:stCondLst>
                                    <p:cond delay="0"/>
                                  </p:stCondLst>
                                  <p:childTnLst>
                                    <p:set>
                                      <p:cBhvr>
                                        <p:cTn id="153" dur="1000">
                                          <p:stCondLst>
                                            <p:cond delay="0"/>
                                          </p:stCondLst>
                                        </p:cTn>
                                        <p:tgtEl>
                                          <p:spTgt spid="137"/>
                                        </p:tgtEl>
                                        <p:attrNameLst>
                                          <p:attrName>style.visibility</p:attrName>
                                        </p:attrNameLst>
                                      </p:cBhvr>
                                      <p:to>
                                        <p:strVal val="visible"/>
                                      </p:to>
                                    </p:set>
                                  </p:childTnLst>
                                </p:cTn>
                              </p:par>
                            </p:childTnLst>
                          </p:cTn>
                        </p:par>
                        <p:par>
                          <p:cTn id="154" fill="hold">
                            <p:stCondLst>
                              <p:cond delay="38000"/>
                            </p:stCondLst>
                            <p:childTnLst>
                              <p:par>
                                <p:cTn id="155" presetID="11" presetClass="entr" presetSubtype="0" fill="hold" grpId="0" nodeType="afterEffect">
                                  <p:stCondLst>
                                    <p:cond delay="0"/>
                                  </p:stCondLst>
                                  <p:childTnLst>
                                    <p:set>
                                      <p:cBhvr>
                                        <p:cTn id="156" dur="1000">
                                          <p:stCondLst>
                                            <p:cond delay="0"/>
                                          </p:stCondLst>
                                        </p:cTn>
                                        <p:tgtEl>
                                          <p:spTgt spid="138"/>
                                        </p:tgtEl>
                                        <p:attrNameLst>
                                          <p:attrName>style.visibility</p:attrName>
                                        </p:attrNameLst>
                                      </p:cBhvr>
                                      <p:to>
                                        <p:strVal val="visible"/>
                                      </p:to>
                                    </p:set>
                                  </p:childTnLst>
                                </p:cTn>
                              </p:par>
                            </p:childTnLst>
                          </p:cTn>
                        </p:par>
                        <p:par>
                          <p:cTn id="157" fill="hold">
                            <p:stCondLst>
                              <p:cond delay="39000"/>
                            </p:stCondLst>
                            <p:childTnLst>
                              <p:par>
                                <p:cTn id="158" presetID="11" presetClass="entr" presetSubtype="0" fill="hold" grpId="0" nodeType="afterEffect">
                                  <p:stCondLst>
                                    <p:cond delay="0"/>
                                  </p:stCondLst>
                                  <p:childTnLst>
                                    <p:set>
                                      <p:cBhvr>
                                        <p:cTn id="159" dur="1000">
                                          <p:stCondLst>
                                            <p:cond delay="0"/>
                                          </p:stCondLst>
                                        </p:cTn>
                                        <p:tgtEl>
                                          <p:spTgt spid="139"/>
                                        </p:tgtEl>
                                        <p:attrNameLst>
                                          <p:attrName>style.visibility</p:attrName>
                                        </p:attrNameLst>
                                      </p:cBhvr>
                                      <p:to>
                                        <p:strVal val="visible"/>
                                      </p:to>
                                    </p:set>
                                  </p:childTnLst>
                                </p:cTn>
                              </p:par>
                            </p:childTnLst>
                          </p:cTn>
                        </p:par>
                        <p:par>
                          <p:cTn id="160" fill="hold">
                            <p:stCondLst>
                              <p:cond delay="40000"/>
                            </p:stCondLst>
                            <p:childTnLst>
                              <p:par>
                                <p:cTn id="161" presetID="11" presetClass="entr" presetSubtype="0" fill="hold" grpId="0" nodeType="afterEffect">
                                  <p:stCondLst>
                                    <p:cond delay="0"/>
                                  </p:stCondLst>
                                  <p:childTnLst>
                                    <p:set>
                                      <p:cBhvr>
                                        <p:cTn id="162" dur="1000">
                                          <p:stCondLst>
                                            <p:cond delay="0"/>
                                          </p:stCondLst>
                                        </p:cTn>
                                        <p:tgtEl>
                                          <p:spTgt spid="140"/>
                                        </p:tgtEl>
                                        <p:attrNameLst>
                                          <p:attrName>style.visibility</p:attrName>
                                        </p:attrNameLst>
                                      </p:cBhvr>
                                      <p:to>
                                        <p:strVal val="visible"/>
                                      </p:to>
                                    </p:set>
                                  </p:childTnLst>
                                </p:cTn>
                              </p:par>
                            </p:childTnLst>
                          </p:cTn>
                        </p:par>
                        <p:par>
                          <p:cTn id="163" fill="hold">
                            <p:stCondLst>
                              <p:cond delay="41000"/>
                            </p:stCondLst>
                            <p:childTnLst>
                              <p:par>
                                <p:cTn id="164" presetID="11" presetClass="entr" presetSubtype="0" fill="hold" grpId="0" nodeType="afterEffect">
                                  <p:stCondLst>
                                    <p:cond delay="0"/>
                                  </p:stCondLst>
                                  <p:childTnLst>
                                    <p:set>
                                      <p:cBhvr>
                                        <p:cTn id="165" dur="1000">
                                          <p:stCondLst>
                                            <p:cond delay="0"/>
                                          </p:stCondLst>
                                        </p:cTn>
                                        <p:tgtEl>
                                          <p:spTgt spid="141"/>
                                        </p:tgtEl>
                                        <p:attrNameLst>
                                          <p:attrName>style.visibility</p:attrName>
                                        </p:attrNameLst>
                                      </p:cBhvr>
                                      <p:to>
                                        <p:strVal val="visible"/>
                                      </p:to>
                                    </p:set>
                                  </p:childTnLst>
                                </p:cTn>
                              </p:par>
                            </p:childTnLst>
                          </p:cTn>
                        </p:par>
                        <p:par>
                          <p:cTn id="166" fill="hold">
                            <p:stCondLst>
                              <p:cond delay="42000"/>
                            </p:stCondLst>
                            <p:childTnLst>
                              <p:par>
                                <p:cTn id="167" presetID="11" presetClass="entr" presetSubtype="0" fill="hold" grpId="0" nodeType="afterEffect">
                                  <p:stCondLst>
                                    <p:cond delay="0"/>
                                  </p:stCondLst>
                                  <p:childTnLst>
                                    <p:set>
                                      <p:cBhvr>
                                        <p:cTn id="168" dur="1000">
                                          <p:stCondLst>
                                            <p:cond delay="0"/>
                                          </p:stCondLst>
                                        </p:cTn>
                                        <p:tgtEl>
                                          <p:spTgt spid="142"/>
                                        </p:tgtEl>
                                        <p:attrNameLst>
                                          <p:attrName>style.visibility</p:attrName>
                                        </p:attrNameLst>
                                      </p:cBhvr>
                                      <p:to>
                                        <p:strVal val="visible"/>
                                      </p:to>
                                    </p:set>
                                  </p:childTnLst>
                                </p:cTn>
                              </p:par>
                            </p:childTnLst>
                          </p:cTn>
                        </p:par>
                        <p:par>
                          <p:cTn id="169" fill="hold">
                            <p:stCondLst>
                              <p:cond delay="43000"/>
                            </p:stCondLst>
                            <p:childTnLst>
                              <p:par>
                                <p:cTn id="170" presetID="11" presetClass="entr" presetSubtype="0" fill="hold" grpId="0" nodeType="afterEffect">
                                  <p:stCondLst>
                                    <p:cond delay="0"/>
                                  </p:stCondLst>
                                  <p:childTnLst>
                                    <p:set>
                                      <p:cBhvr>
                                        <p:cTn id="171" dur="1000">
                                          <p:stCondLst>
                                            <p:cond delay="0"/>
                                          </p:stCondLst>
                                        </p:cTn>
                                        <p:tgtEl>
                                          <p:spTgt spid="143"/>
                                        </p:tgtEl>
                                        <p:attrNameLst>
                                          <p:attrName>style.visibility</p:attrName>
                                        </p:attrNameLst>
                                      </p:cBhvr>
                                      <p:to>
                                        <p:strVal val="visible"/>
                                      </p:to>
                                    </p:set>
                                  </p:childTnLst>
                                </p:cTn>
                              </p:par>
                            </p:childTnLst>
                          </p:cTn>
                        </p:par>
                        <p:par>
                          <p:cTn id="172" fill="hold">
                            <p:stCondLst>
                              <p:cond delay="44000"/>
                            </p:stCondLst>
                            <p:childTnLst>
                              <p:par>
                                <p:cTn id="173" presetID="11" presetClass="entr" presetSubtype="0" fill="hold" grpId="0" nodeType="afterEffect">
                                  <p:stCondLst>
                                    <p:cond delay="0"/>
                                  </p:stCondLst>
                                  <p:childTnLst>
                                    <p:set>
                                      <p:cBhvr>
                                        <p:cTn id="174" dur="1000">
                                          <p:stCondLst>
                                            <p:cond delay="0"/>
                                          </p:stCondLst>
                                        </p:cTn>
                                        <p:tgtEl>
                                          <p:spTgt spid="144"/>
                                        </p:tgtEl>
                                        <p:attrNameLst>
                                          <p:attrName>style.visibility</p:attrName>
                                        </p:attrNameLst>
                                      </p:cBhvr>
                                      <p:to>
                                        <p:strVal val="visible"/>
                                      </p:to>
                                    </p:set>
                                  </p:childTnLst>
                                </p:cTn>
                              </p:par>
                            </p:childTnLst>
                          </p:cTn>
                        </p:par>
                        <p:par>
                          <p:cTn id="175" fill="hold">
                            <p:stCondLst>
                              <p:cond delay="45000"/>
                            </p:stCondLst>
                            <p:childTnLst>
                              <p:par>
                                <p:cTn id="176" presetID="11" presetClass="entr" presetSubtype="0" fill="hold" grpId="0" nodeType="afterEffect">
                                  <p:stCondLst>
                                    <p:cond delay="0"/>
                                  </p:stCondLst>
                                  <p:childTnLst>
                                    <p:set>
                                      <p:cBhvr>
                                        <p:cTn id="177" dur="1000">
                                          <p:stCondLst>
                                            <p:cond delay="0"/>
                                          </p:stCondLst>
                                        </p:cTn>
                                        <p:tgtEl>
                                          <p:spTgt spid="145"/>
                                        </p:tgtEl>
                                        <p:attrNameLst>
                                          <p:attrName>style.visibility</p:attrName>
                                        </p:attrNameLst>
                                      </p:cBhvr>
                                      <p:to>
                                        <p:strVal val="visible"/>
                                      </p:to>
                                    </p:set>
                                  </p:childTnLst>
                                </p:cTn>
                              </p:par>
                            </p:childTnLst>
                          </p:cTn>
                        </p:par>
                        <p:par>
                          <p:cTn id="178" fill="hold">
                            <p:stCondLst>
                              <p:cond delay="46000"/>
                            </p:stCondLst>
                            <p:childTnLst>
                              <p:par>
                                <p:cTn id="179" presetID="11" presetClass="entr" presetSubtype="0" fill="hold" grpId="0" nodeType="afterEffect">
                                  <p:stCondLst>
                                    <p:cond delay="0"/>
                                  </p:stCondLst>
                                  <p:childTnLst>
                                    <p:set>
                                      <p:cBhvr>
                                        <p:cTn id="180" dur="1000">
                                          <p:stCondLst>
                                            <p:cond delay="0"/>
                                          </p:stCondLst>
                                        </p:cTn>
                                        <p:tgtEl>
                                          <p:spTgt spid="146"/>
                                        </p:tgtEl>
                                        <p:attrNameLst>
                                          <p:attrName>style.visibility</p:attrName>
                                        </p:attrNameLst>
                                      </p:cBhvr>
                                      <p:to>
                                        <p:strVal val="visible"/>
                                      </p:to>
                                    </p:set>
                                  </p:childTnLst>
                                </p:cTn>
                              </p:par>
                            </p:childTnLst>
                          </p:cTn>
                        </p:par>
                        <p:par>
                          <p:cTn id="181" fill="hold">
                            <p:stCondLst>
                              <p:cond delay="47000"/>
                            </p:stCondLst>
                            <p:childTnLst>
                              <p:par>
                                <p:cTn id="182" presetID="11" presetClass="entr" presetSubtype="0" fill="hold" grpId="0" nodeType="afterEffect">
                                  <p:stCondLst>
                                    <p:cond delay="0"/>
                                  </p:stCondLst>
                                  <p:childTnLst>
                                    <p:set>
                                      <p:cBhvr>
                                        <p:cTn id="183" dur="1000">
                                          <p:stCondLst>
                                            <p:cond delay="0"/>
                                          </p:stCondLst>
                                        </p:cTn>
                                        <p:tgtEl>
                                          <p:spTgt spid="147"/>
                                        </p:tgtEl>
                                        <p:attrNameLst>
                                          <p:attrName>style.visibility</p:attrName>
                                        </p:attrNameLst>
                                      </p:cBhvr>
                                      <p:to>
                                        <p:strVal val="visible"/>
                                      </p:to>
                                    </p:set>
                                  </p:childTnLst>
                                </p:cTn>
                              </p:par>
                            </p:childTnLst>
                          </p:cTn>
                        </p:par>
                        <p:par>
                          <p:cTn id="184" fill="hold">
                            <p:stCondLst>
                              <p:cond delay="48000"/>
                            </p:stCondLst>
                            <p:childTnLst>
                              <p:par>
                                <p:cTn id="185" presetID="11" presetClass="entr" presetSubtype="0" fill="hold" grpId="0" nodeType="afterEffect">
                                  <p:stCondLst>
                                    <p:cond delay="0"/>
                                  </p:stCondLst>
                                  <p:childTnLst>
                                    <p:set>
                                      <p:cBhvr>
                                        <p:cTn id="186" dur="1000">
                                          <p:stCondLst>
                                            <p:cond delay="0"/>
                                          </p:stCondLst>
                                        </p:cTn>
                                        <p:tgtEl>
                                          <p:spTgt spid="148"/>
                                        </p:tgtEl>
                                        <p:attrNameLst>
                                          <p:attrName>style.visibility</p:attrName>
                                        </p:attrNameLst>
                                      </p:cBhvr>
                                      <p:to>
                                        <p:strVal val="visible"/>
                                      </p:to>
                                    </p:set>
                                  </p:childTnLst>
                                </p:cTn>
                              </p:par>
                            </p:childTnLst>
                          </p:cTn>
                        </p:par>
                        <p:par>
                          <p:cTn id="187" fill="hold">
                            <p:stCondLst>
                              <p:cond delay="49000"/>
                            </p:stCondLst>
                            <p:childTnLst>
                              <p:par>
                                <p:cTn id="188" presetID="11" presetClass="entr" presetSubtype="0" fill="hold" grpId="0" nodeType="afterEffect">
                                  <p:stCondLst>
                                    <p:cond delay="0"/>
                                  </p:stCondLst>
                                  <p:childTnLst>
                                    <p:set>
                                      <p:cBhvr>
                                        <p:cTn id="189" dur="1000">
                                          <p:stCondLst>
                                            <p:cond delay="0"/>
                                          </p:stCondLst>
                                        </p:cTn>
                                        <p:tgtEl>
                                          <p:spTgt spid="149"/>
                                        </p:tgtEl>
                                        <p:attrNameLst>
                                          <p:attrName>style.visibility</p:attrName>
                                        </p:attrNameLst>
                                      </p:cBhvr>
                                      <p:to>
                                        <p:strVal val="visible"/>
                                      </p:to>
                                    </p:set>
                                  </p:childTnLst>
                                </p:cTn>
                              </p:par>
                            </p:childTnLst>
                          </p:cTn>
                        </p:par>
                        <p:par>
                          <p:cTn id="190" fill="hold">
                            <p:stCondLst>
                              <p:cond delay="50000"/>
                            </p:stCondLst>
                            <p:childTnLst>
                              <p:par>
                                <p:cTn id="191" presetID="11" presetClass="entr" presetSubtype="0" fill="hold" grpId="0" nodeType="afterEffect">
                                  <p:stCondLst>
                                    <p:cond delay="0"/>
                                  </p:stCondLst>
                                  <p:childTnLst>
                                    <p:set>
                                      <p:cBhvr>
                                        <p:cTn id="192" dur="1000">
                                          <p:stCondLst>
                                            <p:cond delay="0"/>
                                          </p:stCondLst>
                                        </p:cTn>
                                        <p:tgtEl>
                                          <p:spTgt spid="150"/>
                                        </p:tgtEl>
                                        <p:attrNameLst>
                                          <p:attrName>style.visibility</p:attrName>
                                        </p:attrNameLst>
                                      </p:cBhvr>
                                      <p:to>
                                        <p:strVal val="visible"/>
                                      </p:to>
                                    </p:set>
                                  </p:childTnLst>
                                </p:cTn>
                              </p:par>
                            </p:childTnLst>
                          </p:cTn>
                        </p:par>
                        <p:par>
                          <p:cTn id="193" fill="hold">
                            <p:stCondLst>
                              <p:cond delay="51000"/>
                            </p:stCondLst>
                            <p:childTnLst>
                              <p:par>
                                <p:cTn id="194" presetID="11" presetClass="entr" presetSubtype="0" fill="hold" grpId="0" nodeType="afterEffect">
                                  <p:stCondLst>
                                    <p:cond delay="0"/>
                                  </p:stCondLst>
                                  <p:childTnLst>
                                    <p:set>
                                      <p:cBhvr>
                                        <p:cTn id="195" dur="1000">
                                          <p:stCondLst>
                                            <p:cond delay="0"/>
                                          </p:stCondLst>
                                        </p:cTn>
                                        <p:tgtEl>
                                          <p:spTgt spid="151"/>
                                        </p:tgtEl>
                                        <p:attrNameLst>
                                          <p:attrName>style.visibility</p:attrName>
                                        </p:attrNameLst>
                                      </p:cBhvr>
                                      <p:to>
                                        <p:strVal val="visible"/>
                                      </p:to>
                                    </p:set>
                                  </p:childTnLst>
                                </p:cTn>
                              </p:par>
                            </p:childTnLst>
                          </p:cTn>
                        </p:par>
                        <p:par>
                          <p:cTn id="196" fill="hold">
                            <p:stCondLst>
                              <p:cond delay="52000"/>
                            </p:stCondLst>
                            <p:childTnLst>
                              <p:par>
                                <p:cTn id="197" presetID="11" presetClass="entr" presetSubtype="0" fill="hold" grpId="0" nodeType="afterEffect">
                                  <p:stCondLst>
                                    <p:cond delay="0"/>
                                  </p:stCondLst>
                                  <p:childTnLst>
                                    <p:set>
                                      <p:cBhvr>
                                        <p:cTn id="198" dur="1000">
                                          <p:stCondLst>
                                            <p:cond delay="0"/>
                                          </p:stCondLst>
                                        </p:cTn>
                                        <p:tgtEl>
                                          <p:spTgt spid="152"/>
                                        </p:tgtEl>
                                        <p:attrNameLst>
                                          <p:attrName>style.visibility</p:attrName>
                                        </p:attrNameLst>
                                      </p:cBhvr>
                                      <p:to>
                                        <p:strVal val="visible"/>
                                      </p:to>
                                    </p:set>
                                  </p:childTnLst>
                                </p:cTn>
                              </p:par>
                            </p:childTnLst>
                          </p:cTn>
                        </p:par>
                        <p:par>
                          <p:cTn id="199" fill="hold">
                            <p:stCondLst>
                              <p:cond delay="53000"/>
                            </p:stCondLst>
                            <p:childTnLst>
                              <p:par>
                                <p:cTn id="200" presetID="11" presetClass="entr" presetSubtype="0" fill="hold" grpId="0" nodeType="afterEffect">
                                  <p:stCondLst>
                                    <p:cond delay="0"/>
                                  </p:stCondLst>
                                  <p:childTnLst>
                                    <p:set>
                                      <p:cBhvr>
                                        <p:cTn id="201" dur="1000">
                                          <p:stCondLst>
                                            <p:cond delay="0"/>
                                          </p:stCondLst>
                                        </p:cTn>
                                        <p:tgtEl>
                                          <p:spTgt spid="153"/>
                                        </p:tgtEl>
                                        <p:attrNameLst>
                                          <p:attrName>style.visibility</p:attrName>
                                        </p:attrNameLst>
                                      </p:cBhvr>
                                      <p:to>
                                        <p:strVal val="visible"/>
                                      </p:to>
                                    </p:set>
                                  </p:childTnLst>
                                </p:cTn>
                              </p:par>
                            </p:childTnLst>
                          </p:cTn>
                        </p:par>
                        <p:par>
                          <p:cTn id="202" fill="hold">
                            <p:stCondLst>
                              <p:cond delay="54000"/>
                            </p:stCondLst>
                            <p:childTnLst>
                              <p:par>
                                <p:cTn id="203" presetID="11" presetClass="entr" presetSubtype="0" fill="hold" grpId="0" nodeType="afterEffect">
                                  <p:stCondLst>
                                    <p:cond delay="0"/>
                                  </p:stCondLst>
                                  <p:childTnLst>
                                    <p:set>
                                      <p:cBhvr>
                                        <p:cTn id="204" dur="1000">
                                          <p:stCondLst>
                                            <p:cond delay="0"/>
                                          </p:stCondLst>
                                        </p:cTn>
                                        <p:tgtEl>
                                          <p:spTgt spid="154"/>
                                        </p:tgtEl>
                                        <p:attrNameLst>
                                          <p:attrName>style.visibility</p:attrName>
                                        </p:attrNameLst>
                                      </p:cBhvr>
                                      <p:to>
                                        <p:strVal val="visible"/>
                                      </p:to>
                                    </p:set>
                                  </p:childTnLst>
                                </p:cTn>
                              </p:par>
                            </p:childTnLst>
                          </p:cTn>
                        </p:par>
                        <p:par>
                          <p:cTn id="205" fill="hold">
                            <p:stCondLst>
                              <p:cond delay="55000"/>
                            </p:stCondLst>
                            <p:childTnLst>
                              <p:par>
                                <p:cTn id="206" presetID="11" presetClass="entr" presetSubtype="0" fill="hold" grpId="0" nodeType="afterEffect">
                                  <p:stCondLst>
                                    <p:cond delay="0"/>
                                  </p:stCondLst>
                                  <p:childTnLst>
                                    <p:set>
                                      <p:cBhvr>
                                        <p:cTn id="207" dur="1000">
                                          <p:stCondLst>
                                            <p:cond delay="0"/>
                                          </p:stCondLst>
                                        </p:cTn>
                                        <p:tgtEl>
                                          <p:spTgt spid="155"/>
                                        </p:tgtEl>
                                        <p:attrNameLst>
                                          <p:attrName>style.visibility</p:attrName>
                                        </p:attrNameLst>
                                      </p:cBhvr>
                                      <p:to>
                                        <p:strVal val="visible"/>
                                      </p:to>
                                    </p:set>
                                  </p:childTnLst>
                                </p:cTn>
                              </p:par>
                            </p:childTnLst>
                          </p:cTn>
                        </p:par>
                        <p:par>
                          <p:cTn id="208" fill="hold">
                            <p:stCondLst>
                              <p:cond delay="56000"/>
                            </p:stCondLst>
                            <p:childTnLst>
                              <p:par>
                                <p:cTn id="209" presetID="11" presetClass="entr" presetSubtype="0" fill="hold" grpId="0" nodeType="afterEffect">
                                  <p:stCondLst>
                                    <p:cond delay="0"/>
                                  </p:stCondLst>
                                  <p:childTnLst>
                                    <p:set>
                                      <p:cBhvr>
                                        <p:cTn id="210" dur="1000">
                                          <p:stCondLst>
                                            <p:cond delay="0"/>
                                          </p:stCondLst>
                                        </p:cTn>
                                        <p:tgtEl>
                                          <p:spTgt spid="156"/>
                                        </p:tgtEl>
                                        <p:attrNameLst>
                                          <p:attrName>style.visibility</p:attrName>
                                        </p:attrNameLst>
                                      </p:cBhvr>
                                      <p:to>
                                        <p:strVal val="visible"/>
                                      </p:to>
                                    </p:set>
                                  </p:childTnLst>
                                </p:cTn>
                              </p:par>
                            </p:childTnLst>
                          </p:cTn>
                        </p:par>
                        <p:par>
                          <p:cTn id="211" fill="hold">
                            <p:stCondLst>
                              <p:cond delay="57000"/>
                            </p:stCondLst>
                            <p:childTnLst>
                              <p:par>
                                <p:cTn id="212" presetID="11" presetClass="entr" presetSubtype="0" fill="hold" grpId="0" nodeType="afterEffect">
                                  <p:stCondLst>
                                    <p:cond delay="0"/>
                                  </p:stCondLst>
                                  <p:childTnLst>
                                    <p:set>
                                      <p:cBhvr>
                                        <p:cTn id="213" dur="1000">
                                          <p:stCondLst>
                                            <p:cond delay="0"/>
                                          </p:stCondLst>
                                        </p:cTn>
                                        <p:tgtEl>
                                          <p:spTgt spid="157"/>
                                        </p:tgtEl>
                                        <p:attrNameLst>
                                          <p:attrName>style.visibility</p:attrName>
                                        </p:attrNameLst>
                                      </p:cBhvr>
                                      <p:to>
                                        <p:strVal val="visible"/>
                                      </p:to>
                                    </p:set>
                                  </p:childTnLst>
                                </p:cTn>
                              </p:par>
                            </p:childTnLst>
                          </p:cTn>
                        </p:par>
                        <p:par>
                          <p:cTn id="214" fill="hold">
                            <p:stCondLst>
                              <p:cond delay="58000"/>
                            </p:stCondLst>
                            <p:childTnLst>
                              <p:par>
                                <p:cTn id="215" presetID="11" presetClass="entr" presetSubtype="0" fill="hold" grpId="0" nodeType="afterEffect">
                                  <p:stCondLst>
                                    <p:cond delay="0"/>
                                  </p:stCondLst>
                                  <p:childTnLst>
                                    <p:set>
                                      <p:cBhvr>
                                        <p:cTn id="216" dur="1000">
                                          <p:stCondLst>
                                            <p:cond delay="0"/>
                                          </p:stCondLst>
                                        </p:cTn>
                                        <p:tgtEl>
                                          <p:spTgt spid="158"/>
                                        </p:tgtEl>
                                        <p:attrNameLst>
                                          <p:attrName>style.visibility</p:attrName>
                                        </p:attrNameLst>
                                      </p:cBhvr>
                                      <p:to>
                                        <p:strVal val="visible"/>
                                      </p:to>
                                    </p:set>
                                  </p:childTnLst>
                                </p:cTn>
                              </p:par>
                            </p:childTnLst>
                          </p:cTn>
                        </p:par>
                        <p:par>
                          <p:cTn id="217" fill="hold">
                            <p:stCondLst>
                              <p:cond delay="59000"/>
                            </p:stCondLst>
                            <p:childTnLst>
                              <p:par>
                                <p:cTn id="218" presetID="11" presetClass="entr" presetSubtype="0" fill="hold" grpId="0" nodeType="afterEffect">
                                  <p:stCondLst>
                                    <p:cond delay="0"/>
                                  </p:stCondLst>
                                  <p:childTnLst>
                                    <p:set>
                                      <p:cBhvr>
                                        <p:cTn id="219" dur="1000">
                                          <p:stCondLst>
                                            <p:cond delay="0"/>
                                          </p:stCondLst>
                                        </p:cTn>
                                        <p:tgtEl>
                                          <p:spTgt spid="159"/>
                                        </p:tgtEl>
                                        <p:attrNameLst>
                                          <p:attrName>style.visibility</p:attrName>
                                        </p:attrNameLst>
                                      </p:cBhvr>
                                      <p:to>
                                        <p:strVal val="visible"/>
                                      </p:to>
                                    </p:set>
                                  </p:childTnLst>
                                </p:cTn>
                              </p:par>
                            </p:childTnLst>
                          </p:cTn>
                        </p:par>
                        <p:par>
                          <p:cTn id="220" fill="hold">
                            <p:stCondLst>
                              <p:cond delay="60000"/>
                            </p:stCondLst>
                            <p:childTnLst>
                              <p:par>
                                <p:cTn id="221" presetID="11" presetClass="entr" presetSubtype="0" fill="hold" grpId="0" nodeType="afterEffect">
                                  <p:stCondLst>
                                    <p:cond delay="0"/>
                                  </p:stCondLst>
                                  <p:childTnLst>
                                    <p:set>
                                      <p:cBhvr>
                                        <p:cTn id="222" dur="1000">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3" fill="hold" display="0">
                  <p:stCondLst>
                    <p:cond delay="indefinite"/>
                  </p:stCondLst>
                  <p:endCondLst>
                    <p:cond evt="onStopAudio" delay="0">
                      <p:tgtEl>
                        <p:sldTgt/>
                      </p:tgtEl>
                    </p:cond>
                  </p:endCondLst>
                </p:cTn>
                <p:tgtEl>
                  <p:spTgt spid="38"/>
                </p:tgtEl>
              </p:cMediaNode>
            </p:audio>
            <p:seq concurrent="1" nextAc="seek">
              <p:cTn id="224" restart="whenNotActive" fill="hold" evtFilter="cancelBubble" nodeType="interactiveSeq">
                <p:stCondLst>
                  <p:cond evt="onClick" delay="0">
                    <p:tgtEl>
                      <p:spTgt spid="25"/>
                    </p:tgtEl>
                  </p:cond>
                </p:stCondLst>
                <p:endSync evt="end" delay="0">
                  <p:rtn val="all"/>
                </p:endSync>
                <p:childTnLst>
                  <p:par>
                    <p:cTn id="225" fill="hold">
                      <p:stCondLst>
                        <p:cond delay="0"/>
                      </p:stCondLst>
                      <p:childTnLst>
                        <p:par>
                          <p:cTn id="226" fill="hold">
                            <p:stCondLst>
                              <p:cond delay="0"/>
                            </p:stCondLst>
                            <p:childTnLst>
                              <p:par>
                                <p:cTn id="227" presetID="24" presetClass="emph" presetSubtype="0" fill="hold" grpId="1" nodeType="clickEffect">
                                  <p:stCondLst>
                                    <p:cond delay="0"/>
                                  </p:stCondLst>
                                  <p:childTnLst>
                                    <p:animClr clrSpc="hsl" dir="cw">
                                      <p:cBhvr override="childStyle">
                                        <p:cTn id="228" dur="500" fill="hold"/>
                                        <p:tgtEl>
                                          <p:spTgt spid="25"/>
                                        </p:tgtEl>
                                        <p:attrNameLst>
                                          <p:attrName>style.color</p:attrName>
                                        </p:attrNameLst>
                                      </p:cBhvr>
                                      <p:by>
                                        <p:hsl h="0" s="-12549" l="-25098"/>
                                      </p:by>
                                    </p:animClr>
                                    <p:animClr clrSpc="hsl" dir="cw">
                                      <p:cBhvr>
                                        <p:cTn id="229" dur="500" fill="hold"/>
                                        <p:tgtEl>
                                          <p:spTgt spid="25"/>
                                        </p:tgtEl>
                                        <p:attrNameLst>
                                          <p:attrName>fillcolor</p:attrName>
                                        </p:attrNameLst>
                                      </p:cBhvr>
                                      <p:by>
                                        <p:hsl h="0" s="-12549" l="-25098"/>
                                      </p:by>
                                    </p:animClr>
                                    <p:animClr clrSpc="hsl" dir="cw">
                                      <p:cBhvr>
                                        <p:cTn id="230" dur="500" fill="hold"/>
                                        <p:tgtEl>
                                          <p:spTgt spid="25"/>
                                        </p:tgtEl>
                                        <p:attrNameLst>
                                          <p:attrName>stroke.color</p:attrName>
                                        </p:attrNameLst>
                                      </p:cBhvr>
                                      <p:by>
                                        <p:hsl h="0" s="-12549" l="-25098"/>
                                      </p:by>
                                    </p:animClr>
                                    <p:set>
                                      <p:cBhvr>
                                        <p:cTn id="231" dur="500" fill="hold"/>
                                        <p:tgtEl>
                                          <p:spTgt spid="25"/>
                                        </p:tgtEl>
                                        <p:attrNameLst>
                                          <p:attrName>fill.type</p:attrName>
                                        </p:attrNameLst>
                                      </p:cBhvr>
                                      <p:to>
                                        <p:strVal val="solid"/>
                                      </p:to>
                                    </p:set>
                                  </p:childTnLst>
                                </p:cTn>
                              </p:par>
                              <p:par>
                                <p:cTn id="232" presetID="19" presetClass="emph" presetSubtype="0" fill="hold" grpId="0" nodeType="withEffect">
                                  <p:stCondLst>
                                    <p:cond delay="0"/>
                                  </p:stCondLst>
                                  <p:childTnLst>
                                    <p:animClr clrSpc="rgb" dir="cw">
                                      <p:cBhvr override="childStyle">
                                        <p:cTn id="233" dur="500" fill="hold"/>
                                        <p:tgtEl>
                                          <p:spTgt spid="15"/>
                                        </p:tgtEl>
                                        <p:attrNameLst>
                                          <p:attrName>style.color</p:attrName>
                                        </p:attrNameLst>
                                      </p:cBhvr>
                                      <p:to>
                                        <a:srgbClr val="FFC000"/>
                                      </p:to>
                                    </p:animClr>
                                    <p:animClr clrSpc="rgb" dir="cw">
                                      <p:cBhvr>
                                        <p:cTn id="234" dur="500" fill="hold"/>
                                        <p:tgtEl>
                                          <p:spTgt spid="15"/>
                                        </p:tgtEl>
                                        <p:attrNameLst>
                                          <p:attrName>fillcolor</p:attrName>
                                        </p:attrNameLst>
                                      </p:cBhvr>
                                      <p:to>
                                        <a:srgbClr val="FFC000"/>
                                      </p:to>
                                    </p:animClr>
                                    <p:set>
                                      <p:cBhvr>
                                        <p:cTn id="235" dur="500" fill="hold"/>
                                        <p:tgtEl>
                                          <p:spTgt spid="15"/>
                                        </p:tgtEl>
                                        <p:attrNameLst>
                                          <p:attrName>fill.type</p:attrName>
                                        </p:attrNameLst>
                                      </p:cBhvr>
                                      <p:to>
                                        <p:strVal val="solid"/>
                                      </p:to>
                                    </p:set>
                                    <p:set>
                                      <p:cBhvr>
                                        <p:cTn id="236" dur="500" fill="hold"/>
                                        <p:tgtEl>
                                          <p:spTgt spid="15"/>
                                        </p:tgtEl>
                                        <p:attrNameLst>
                                          <p:attrName>fill.on</p:attrName>
                                        </p:attrNameLst>
                                      </p:cBhvr>
                                      <p:to>
                                        <p:strVal val="true"/>
                                      </p:to>
                                    </p:set>
                                  </p:childTnLst>
                                </p:cTn>
                              </p:par>
                              <p:par>
                                <p:cTn id="237" presetID="1" presetClass="mediacall" presetSubtype="0" fill="hold" nodeType="withEffect">
                                  <p:stCondLst>
                                    <p:cond delay="0"/>
                                  </p:stCondLst>
                                  <p:childTnLst>
                                    <p:cmd type="call" cmd="playFrom(0.0)">
                                      <p:cBhvr>
                                        <p:cTn id="238" dur="20221" fill="hold"/>
                                        <p:tgtEl>
                                          <p:spTgt spid="39"/>
                                        </p:tgtEl>
                                      </p:cBhvr>
                                    </p:cmd>
                                  </p:childTnLst>
                                </p:cTn>
                              </p:par>
                              <p:par>
                                <p:cTn id="239" presetID="3" presetClass="mediacall" presetSubtype="0" fill="hold" nodeType="withEffect">
                                  <p:stCondLst>
                                    <p:cond delay="0"/>
                                  </p:stCondLst>
                                  <p:childTnLst>
                                    <p:cmd type="call" cmd="stop">
                                      <p:cBhvr>
                                        <p:cTn id="240" dur="1" fill="hold"/>
                                        <p:tgtEl>
                                          <p:spTgt spid="38"/>
                                        </p:tgtEl>
                                      </p:cBhvr>
                                    </p:cmd>
                                  </p:childTnLst>
                                </p:cTn>
                              </p:par>
                              <p:par>
                                <p:cTn id="241" presetID="19" presetClass="emph" presetSubtype="0" repeatCount="4000" fill="hold" grpId="1" nodeType="withEffect">
                                  <p:stCondLst>
                                    <p:cond delay="3000"/>
                                  </p:stCondLst>
                                  <p:childTnLst>
                                    <p:animClr clrSpc="rgb" dir="cw">
                                      <p:cBhvr override="childStyle">
                                        <p:cTn id="242" dur="500" fill="hold"/>
                                        <p:tgtEl>
                                          <p:spTgt spid="15"/>
                                        </p:tgtEl>
                                        <p:attrNameLst>
                                          <p:attrName>style.color</p:attrName>
                                        </p:attrNameLst>
                                      </p:cBhvr>
                                      <p:to>
                                        <a:srgbClr val="92D050"/>
                                      </p:to>
                                    </p:animClr>
                                    <p:animClr clrSpc="rgb" dir="cw">
                                      <p:cBhvr>
                                        <p:cTn id="243" dur="500" fill="hold"/>
                                        <p:tgtEl>
                                          <p:spTgt spid="15"/>
                                        </p:tgtEl>
                                        <p:attrNameLst>
                                          <p:attrName>fillcolor</p:attrName>
                                        </p:attrNameLst>
                                      </p:cBhvr>
                                      <p:to>
                                        <a:srgbClr val="92D050"/>
                                      </p:to>
                                    </p:animClr>
                                    <p:set>
                                      <p:cBhvr>
                                        <p:cTn id="244" dur="500" fill="hold"/>
                                        <p:tgtEl>
                                          <p:spTgt spid="15"/>
                                        </p:tgtEl>
                                        <p:attrNameLst>
                                          <p:attrName>fill.type</p:attrName>
                                        </p:attrNameLst>
                                      </p:cBhvr>
                                      <p:to>
                                        <p:strVal val="solid"/>
                                      </p:to>
                                    </p:set>
                                    <p:set>
                                      <p:cBhvr>
                                        <p:cTn id="245" dur="500" fill="hold"/>
                                        <p:tgtEl>
                                          <p:spTgt spid="15"/>
                                        </p:tgtEl>
                                        <p:attrNameLst>
                                          <p:attrName>fill.on</p:attrName>
                                        </p:attrNameLst>
                                      </p:cBhvr>
                                      <p:to>
                                        <p:strVal val="true"/>
                                      </p:to>
                                    </p:set>
                                  </p:childTnLst>
                                </p:cTn>
                              </p:par>
                              <p:par>
                                <p:cTn id="246" presetID="1" presetClass="mediacall" presetSubtype="0" fill="hold" nodeType="withEffect">
                                  <p:stCondLst>
                                    <p:cond delay="3000"/>
                                  </p:stCondLst>
                                  <p:childTnLst>
                                    <p:cmd type="call" cmd="playFrom(0.0)">
                                      <p:cBhvr>
                                        <p:cTn id="247" dur="7734" fill="hold"/>
                                        <p:tgtEl>
                                          <p:spTgt spid="40"/>
                                        </p:tgtEl>
                                      </p:cBhvr>
                                    </p:cmd>
                                  </p:childTnLst>
                                </p:cTn>
                              </p:par>
                              <p:par>
                                <p:cTn id="248" presetID="3" presetClass="mediacall" presetSubtype="0" fill="hold" nodeType="withEffect">
                                  <p:stCondLst>
                                    <p:cond delay="3000"/>
                                  </p:stCondLst>
                                  <p:childTnLst>
                                    <p:cmd type="call" cmd="stop">
                                      <p:cBhvr>
                                        <p:cTn id="249" dur="1" fill="hold"/>
                                        <p:tgtEl>
                                          <p:spTgt spid="39"/>
                                        </p:tgtEl>
                                      </p:cBhvr>
                                    </p:cmd>
                                  </p:childTnLst>
                                </p:cTn>
                              </p:par>
                              <p:par>
                                <p:cTn id="250" presetID="24" presetClass="emph" presetSubtype="0" fill="hold" grpId="2" nodeType="withEffect">
                                  <p:stCondLst>
                                    <p:cond delay="3000"/>
                                  </p:stCondLst>
                                  <p:childTnLst>
                                    <p:animClr clrSpc="hsl" dir="cw">
                                      <p:cBhvr override="childStyle">
                                        <p:cTn id="251" dur="500" fill="hold"/>
                                        <p:tgtEl>
                                          <p:spTgt spid="25"/>
                                        </p:tgtEl>
                                        <p:attrNameLst>
                                          <p:attrName>style.color</p:attrName>
                                        </p:attrNameLst>
                                      </p:cBhvr>
                                      <p:by>
                                        <p:hsl h="0" s="-12549" l="-25098"/>
                                      </p:by>
                                    </p:animClr>
                                    <p:animClr clrSpc="hsl" dir="cw">
                                      <p:cBhvr>
                                        <p:cTn id="252" dur="500" fill="hold"/>
                                        <p:tgtEl>
                                          <p:spTgt spid="25"/>
                                        </p:tgtEl>
                                        <p:attrNameLst>
                                          <p:attrName>fillcolor</p:attrName>
                                        </p:attrNameLst>
                                      </p:cBhvr>
                                      <p:by>
                                        <p:hsl h="0" s="-12549" l="-25098"/>
                                      </p:by>
                                    </p:animClr>
                                    <p:animClr clrSpc="hsl" dir="cw">
                                      <p:cBhvr>
                                        <p:cTn id="253" dur="500" fill="hold"/>
                                        <p:tgtEl>
                                          <p:spTgt spid="25"/>
                                        </p:tgtEl>
                                        <p:attrNameLst>
                                          <p:attrName>stroke.color</p:attrName>
                                        </p:attrNameLst>
                                      </p:cBhvr>
                                      <p:by>
                                        <p:hsl h="0" s="-12549" l="-25098"/>
                                      </p:by>
                                    </p:animClr>
                                    <p:set>
                                      <p:cBhvr>
                                        <p:cTn id="254"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55" restart="whenNotActive" fill="hold" evtFilter="cancelBubble" nodeType="interactiveSeq">
                <p:stCondLst>
                  <p:cond evt="onClick" delay="0">
                    <p:tgtEl>
                      <p:spTgt spid="33"/>
                    </p:tgtEl>
                  </p:cond>
                </p:stCondLst>
                <p:endSync evt="end" delay="0">
                  <p:rtn val="all"/>
                </p:endSync>
                <p:childTnLst>
                  <p:par>
                    <p:cTn id="256" fill="hold">
                      <p:stCondLst>
                        <p:cond delay="0"/>
                      </p:stCondLst>
                      <p:childTnLst>
                        <p:par>
                          <p:cTn id="257" fill="hold">
                            <p:stCondLst>
                              <p:cond delay="0"/>
                            </p:stCondLst>
                            <p:childTnLst>
                              <p:par>
                                <p:cTn id="258" presetID="24" presetClass="emph" presetSubtype="0" fill="hold" grpId="1" nodeType="clickEffect">
                                  <p:stCondLst>
                                    <p:cond delay="0"/>
                                  </p:stCondLst>
                                  <p:childTnLst>
                                    <p:animClr clrSpc="hsl" dir="cw">
                                      <p:cBhvr override="childStyle">
                                        <p:cTn id="259" dur="500" fill="hold"/>
                                        <p:tgtEl>
                                          <p:spTgt spid="33"/>
                                        </p:tgtEl>
                                        <p:attrNameLst>
                                          <p:attrName>style.color</p:attrName>
                                        </p:attrNameLst>
                                      </p:cBhvr>
                                      <p:by>
                                        <p:hsl h="0" s="-12549" l="-25098"/>
                                      </p:by>
                                    </p:animClr>
                                    <p:animClr clrSpc="hsl" dir="cw">
                                      <p:cBhvr>
                                        <p:cTn id="260" dur="500" fill="hold"/>
                                        <p:tgtEl>
                                          <p:spTgt spid="33"/>
                                        </p:tgtEl>
                                        <p:attrNameLst>
                                          <p:attrName>fillcolor</p:attrName>
                                        </p:attrNameLst>
                                      </p:cBhvr>
                                      <p:by>
                                        <p:hsl h="0" s="-12549" l="-25098"/>
                                      </p:by>
                                    </p:animClr>
                                    <p:animClr clrSpc="hsl" dir="cw">
                                      <p:cBhvr>
                                        <p:cTn id="261" dur="500" fill="hold"/>
                                        <p:tgtEl>
                                          <p:spTgt spid="33"/>
                                        </p:tgtEl>
                                        <p:attrNameLst>
                                          <p:attrName>stroke.color</p:attrName>
                                        </p:attrNameLst>
                                      </p:cBhvr>
                                      <p:by>
                                        <p:hsl h="0" s="-12549" l="-25098"/>
                                      </p:by>
                                    </p:animClr>
                                    <p:set>
                                      <p:cBhvr>
                                        <p:cTn id="262" dur="500" fill="hold"/>
                                        <p:tgtEl>
                                          <p:spTgt spid="33"/>
                                        </p:tgtEl>
                                        <p:attrNameLst>
                                          <p:attrName>fill.type</p:attrName>
                                        </p:attrNameLst>
                                      </p:cBhvr>
                                      <p:to>
                                        <p:strVal val="solid"/>
                                      </p:to>
                                    </p:set>
                                  </p:childTnLst>
                                </p:cTn>
                              </p:par>
                              <p:par>
                                <p:cTn id="263" presetID="19" presetClass="emph" presetSubtype="0" fill="hold" grpId="0" nodeType="withEffect">
                                  <p:stCondLst>
                                    <p:cond delay="0"/>
                                  </p:stCondLst>
                                  <p:childTnLst>
                                    <p:animClr clrSpc="rgb" dir="cw">
                                      <p:cBhvr override="childStyle">
                                        <p:cTn id="264" dur="500" fill="hold"/>
                                        <p:tgtEl>
                                          <p:spTgt spid="31"/>
                                        </p:tgtEl>
                                        <p:attrNameLst>
                                          <p:attrName>style.color</p:attrName>
                                        </p:attrNameLst>
                                      </p:cBhvr>
                                      <p:to>
                                        <a:srgbClr val="FFC000"/>
                                      </p:to>
                                    </p:animClr>
                                    <p:animClr clrSpc="rgb" dir="cw">
                                      <p:cBhvr>
                                        <p:cTn id="265" dur="500" fill="hold"/>
                                        <p:tgtEl>
                                          <p:spTgt spid="31"/>
                                        </p:tgtEl>
                                        <p:attrNameLst>
                                          <p:attrName>fillcolor</p:attrName>
                                        </p:attrNameLst>
                                      </p:cBhvr>
                                      <p:to>
                                        <a:srgbClr val="FFC000"/>
                                      </p:to>
                                    </p:animClr>
                                    <p:set>
                                      <p:cBhvr>
                                        <p:cTn id="266" dur="500" fill="hold"/>
                                        <p:tgtEl>
                                          <p:spTgt spid="31"/>
                                        </p:tgtEl>
                                        <p:attrNameLst>
                                          <p:attrName>fill.type</p:attrName>
                                        </p:attrNameLst>
                                      </p:cBhvr>
                                      <p:to>
                                        <p:strVal val="solid"/>
                                      </p:to>
                                    </p:set>
                                    <p:set>
                                      <p:cBhvr>
                                        <p:cTn id="267" dur="500" fill="hold"/>
                                        <p:tgtEl>
                                          <p:spTgt spid="31"/>
                                        </p:tgtEl>
                                        <p:attrNameLst>
                                          <p:attrName>fill.on</p:attrName>
                                        </p:attrNameLst>
                                      </p:cBhvr>
                                      <p:to>
                                        <p:strVal val="true"/>
                                      </p:to>
                                    </p:set>
                                  </p:childTnLst>
                                </p:cTn>
                              </p:par>
                              <p:par>
                                <p:cTn id="268" presetID="1" presetClass="mediacall" presetSubtype="0" fill="hold" nodeType="withEffect">
                                  <p:stCondLst>
                                    <p:cond delay="0"/>
                                  </p:stCondLst>
                                  <p:childTnLst>
                                    <p:cmd type="call" cmd="playFrom(0.0)">
                                      <p:cBhvr>
                                        <p:cTn id="269" dur="20221" fill="hold"/>
                                        <p:tgtEl>
                                          <p:spTgt spid="39"/>
                                        </p:tgtEl>
                                      </p:cBhvr>
                                    </p:cmd>
                                  </p:childTnLst>
                                </p:cTn>
                              </p:par>
                              <p:par>
                                <p:cTn id="270" presetID="3" presetClass="mediacall" presetSubtype="0" fill="hold" nodeType="withEffect">
                                  <p:stCondLst>
                                    <p:cond delay="0"/>
                                  </p:stCondLst>
                                  <p:childTnLst>
                                    <p:cmd type="call" cmd="stop">
                                      <p:cBhvr>
                                        <p:cTn id="271" dur="1" fill="hold"/>
                                        <p:tgtEl>
                                          <p:spTgt spid="38"/>
                                        </p:tgtEl>
                                      </p:cBhvr>
                                    </p:cmd>
                                  </p:childTnLst>
                                </p:cTn>
                              </p:par>
                              <p:par>
                                <p:cTn id="272" presetID="19" presetClass="emph" presetSubtype="0" fill="hold" grpId="1" nodeType="withEffect">
                                  <p:stCondLst>
                                    <p:cond delay="3000"/>
                                  </p:stCondLst>
                                  <p:childTnLst>
                                    <p:animClr clrSpc="rgb" dir="cw">
                                      <p:cBhvr override="childStyle">
                                        <p:cTn id="273" dur="500" fill="hold"/>
                                        <p:tgtEl>
                                          <p:spTgt spid="31"/>
                                        </p:tgtEl>
                                        <p:attrNameLst>
                                          <p:attrName>style.color</p:attrName>
                                        </p:attrNameLst>
                                      </p:cBhvr>
                                      <p:to>
                                        <a:srgbClr val="FF0000"/>
                                      </p:to>
                                    </p:animClr>
                                    <p:animClr clrSpc="rgb" dir="cw">
                                      <p:cBhvr>
                                        <p:cTn id="274" dur="500" fill="hold"/>
                                        <p:tgtEl>
                                          <p:spTgt spid="31"/>
                                        </p:tgtEl>
                                        <p:attrNameLst>
                                          <p:attrName>fillcolor</p:attrName>
                                        </p:attrNameLst>
                                      </p:cBhvr>
                                      <p:to>
                                        <a:srgbClr val="FF0000"/>
                                      </p:to>
                                    </p:animClr>
                                    <p:set>
                                      <p:cBhvr>
                                        <p:cTn id="275" dur="500" fill="hold"/>
                                        <p:tgtEl>
                                          <p:spTgt spid="31"/>
                                        </p:tgtEl>
                                        <p:attrNameLst>
                                          <p:attrName>fill.type</p:attrName>
                                        </p:attrNameLst>
                                      </p:cBhvr>
                                      <p:to>
                                        <p:strVal val="solid"/>
                                      </p:to>
                                    </p:set>
                                    <p:set>
                                      <p:cBhvr>
                                        <p:cTn id="276" dur="500" fill="hold"/>
                                        <p:tgtEl>
                                          <p:spTgt spid="31"/>
                                        </p:tgtEl>
                                        <p:attrNameLst>
                                          <p:attrName>fill.on</p:attrName>
                                        </p:attrNameLst>
                                      </p:cBhvr>
                                      <p:to>
                                        <p:strVal val="true"/>
                                      </p:to>
                                    </p:set>
                                  </p:childTnLst>
                                </p:cTn>
                              </p:par>
                              <p:par>
                                <p:cTn id="277" presetID="19" presetClass="emph" presetSubtype="0" repeatCount="4000" fill="hold" grpId="2" nodeType="withEffect">
                                  <p:stCondLst>
                                    <p:cond delay="3000"/>
                                  </p:stCondLst>
                                  <p:childTnLst>
                                    <p:animClr clrSpc="rgb" dir="cw">
                                      <p:cBhvr override="childStyle">
                                        <p:cTn id="278" dur="500" fill="hold"/>
                                        <p:tgtEl>
                                          <p:spTgt spid="15"/>
                                        </p:tgtEl>
                                        <p:attrNameLst>
                                          <p:attrName>style.color</p:attrName>
                                        </p:attrNameLst>
                                      </p:cBhvr>
                                      <p:to>
                                        <a:srgbClr val="92D050"/>
                                      </p:to>
                                    </p:animClr>
                                    <p:animClr clrSpc="rgb" dir="cw">
                                      <p:cBhvr>
                                        <p:cTn id="279" dur="500" fill="hold"/>
                                        <p:tgtEl>
                                          <p:spTgt spid="15"/>
                                        </p:tgtEl>
                                        <p:attrNameLst>
                                          <p:attrName>fillcolor</p:attrName>
                                        </p:attrNameLst>
                                      </p:cBhvr>
                                      <p:to>
                                        <a:srgbClr val="92D050"/>
                                      </p:to>
                                    </p:animClr>
                                    <p:set>
                                      <p:cBhvr>
                                        <p:cTn id="280" dur="500" fill="hold"/>
                                        <p:tgtEl>
                                          <p:spTgt spid="15"/>
                                        </p:tgtEl>
                                        <p:attrNameLst>
                                          <p:attrName>fill.type</p:attrName>
                                        </p:attrNameLst>
                                      </p:cBhvr>
                                      <p:to>
                                        <p:strVal val="solid"/>
                                      </p:to>
                                    </p:set>
                                    <p:set>
                                      <p:cBhvr>
                                        <p:cTn id="281" dur="500" fill="hold"/>
                                        <p:tgtEl>
                                          <p:spTgt spid="15"/>
                                        </p:tgtEl>
                                        <p:attrNameLst>
                                          <p:attrName>fill.on</p:attrName>
                                        </p:attrNameLst>
                                      </p:cBhvr>
                                      <p:to>
                                        <p:strVal val="true"/>
                                      </p:to>
                                    </p:set>
                                  </p:childTnLst>
                                </p:cTn>
                              </p:par>
                              <p:par>
                                <p:cTn id="282" presetID="1" presetClass="mediacall" presetSubtype="0" fill="hold" nodeType="withEffect">
                                  <p:stCondLst>
                                    <p:cond delay="3000"/>
                                  </p:stCondLst>
                                  <p:childTnLst>
                                    <p:cmd type="call" cmd="playFrom(0.0)">
                                      <p:cBhvr>
                                        <p:cTn id="283" dur="5906" fill="hold"/>
                                        <p:tgtEl>
                                          <p:spTgt spid="41"/>
                                        </p:tgtEl>
                                      </p:cBhvr>
                                    </p:cmd>
                                  </p:childTnLst>
                                </p:cTn>
                              </p:par>
                              <p:par>
                                <p:cTn id="284" presetID="3" presetClass="mediacall" presetSubtype="0" fill="hold" nodeType="withEffect">
                                  <p:stCondLst>
                                    <p:cond delay="3000"/>
                                  </p:stCondLst>
                                  <p:childTnLst>
                                    <p:cmd type="call" cmd="stop">
                                      <p:cBhvr>
                                        <p:cTn id="285" dur="1" fill="hold"/>
                                        <p:tgtEl>
                                          <p:spTgt spid="39"/>
                                        </p:tgtEl>
                                      </p:cBhvr>
                                    </p:cmd>
                                  </p:childTnLst>
                                </p:cTn>
                              </p:par>
                              <p:par>
                                <p:cTn id="286" presetID="30" presetClass="emph" presetSubtype="0" fill="hold" grpId="2" nodeType="withEffect">
                                  <p:stCondLst>
                                    <p:cond delay="3000"/>
                                  </p:stCondLst>
                                  <p:childTnLst>
                                    <p:animClr clrSpc="hsl" dir="cw">
                                      <p:cBhvr override="childStyle">
                                        <p:cTn id="287" dur="500" fill="hold"/>
                                        <p:tgtEl>
                                          <p:spTgt spid="33"/>
                                        </p:tgtEl>
                                        <p:attrNameLst>
                                          <p:attrName>style.color</p:attrName>
                                        </p:attrNameLst>
                                      </p:cBhvr>
                                      <p:by>
                                        <p:hsl h="0" s="12549" l="25098"/>
                                      </p:by>
                                    </p:animClr>
                                    <p:animClr clrSpc="hsl" dir="cw">
                                      <p:cBhvr>
                                        <p:cTn id="288" dur="500" fill="hold"/>
                                        <p:tgtEl>
                                          <p:spTgt spid="33"/>
                                        </p:tgtEl>
                                        <p:attrNameLst>
                                          <p:attrName>fillcolor</p:attrName>
                                        </p:attrNameLst>
                                      </p:cBhvr>
                                      <p:by>
                                        <p:hsl h="0" s="12549" l="25098"/>
                                      </p:by>
                                    </p:animClr>
                                    <p:animClr clrSpc="hsl" dir="cw">
                                      <p:cBhvr>
                                        <p:cTn id="289" dur="500" fill="hold"/>
                                        <p:tgtEl>
                                          <p:spTgt spid="33"/>
                                        </p:tgtEl>
                                        <p:attrNameLst>
                                          <p:attrName>stroke.color</p:attrName>
                                        </p:attrNameLst>
                                      </p:cBhvr>
                                      <p:by>
                                        <p:hsl h="0" s="12549" l="25098"/>
                                      </p:by>
                                    </p:animClr>
                                    <p:set>
                                      <p:cBhvr>
                                        <p:cTn id="290" dur="500" fill="hold"/>
                                        <p:tgtEl>
                                          <p:spTgt spid="33"/>
                                        </p:tgtEl>
                                        <p:attrNameLst>
                                          <p:attrName>fill.type</p:attrName>
                                        </p:attrNameLst>
                                      </p:cBhvr>
                                      <p:to>
                                        <p:strVal val="solid"/>
                                      </p:to>
                                    </p:set>
                                  </p:childTnLst>
                                </p:cTn>
                              </p:par>
                              <p:par>
                                <p:cTn id="291" presetID="24" presetClass="emph" presetSubtype="0" fill="hold" grpId="3" nodeType="withEffect">
                                  <p:stCondLst>
                                    <p:cond delay="3000"/>
                                  </p:stCondLst>
                                  <p:childTnLst>
                                    <p:animClr clrSpc="hsl" dir="cw">
                                      <p:cBhvr override="childStyle">
                                        <p:cTn id="292" dur="500" fill="hold"/>
                                        <p:tgtEl>
                                          <p:spTgt spid="25"/>
                                        </p:tgtEl>
                                        <p:attrNameLst>
                                          <p:attrName>style.color</p:attrName>
                                        </p:attrNameLst>
                                      </p:cBhvr>
                                      <p:by>
                                        <p:hsl h="0" s="-12549" l="-25098"/>
                                      </p:by>
                                    </p:animClr>
                                    <p:animClr clrSpc="hsl" dir="cw">
                                      <p:cBhvr>
                                        <p:cTn id="293" dur="500" fill="hold"/>
                                        <p:tgtEl>
                                          <p:spTgt spid="25"/>
                                        </p:tgtEl>
                                        <p:attrNameLst>
                                          <p:attrName>fillcolor</p:attrName>
                                        </p:attrNameLst>
                                      </p:cBhvr>
                                      <p:by>
                                        <p:hsl h="0" s="-12549" l="-25098"/>
                                      </p:by>
                                    </p:animClr>
                                    <p:animClr clrSpc="hsl" dir="cw">
                                      <p:cBhvr>
                                        <p:cTn id="294" dur="500" fill="hold"/>
                                        <p:tgtEl>
                                          <p:spTgt spid="25"/>
                                        </p:tgtEl>
                                        <p:attrNameLst>
                                          <p:attrName>stroke.color</p:attrName>
                                        </p:attrNameLst>
                                      </p:cBhvr>
                                      <p:by>
                                        <p:hsl h="0" s="-12549" l="-25098"/>
                                      </p:by>
                                    </p:animClr>
                                    <p:set>
                                      <p:cBhvr>
                                        <p:cTn id="295"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96" restart="whenNotActive" fill="hold" evtFilter="cancelBubble" nodeType="interactiveSeq">
                <p:stCondLst>
                  <p:cond evt="onClick" delay="0">
                    <p:tgtEl>
                      <p:spTgt spid="27"/>
                    </p:tgtEl>
                  </p:cond>
                </p:stCondLst>
                <p:endSync evt="end" delay="0">
                  <p:rtn val="all"/>
                </p:endSync>
                <p:childTnLst>
                  <p:par>
                    <p:cTn id="297" fill="hold">
                      <p:stCondLst>
                        <p:cond delay="0"/>
                      </p:stCondLst>
                      <p:childTnLst>
                        <p:par>
                          <p:cTn id="298" fill="hold">
                            <p:stCondLst>
                              <p:cond delay="0"/>
                            </p:stCondLst>
                            <p:childTnLst>
                              <p:par>
                                <p:cTn id="299" presetID="24" presetClass="emph" presetSubtype="0" fill="hold" grpId="1" nodeType="clickEffect">
                                  <p:stCondLst>
                                    <p:cond delay="0"/>
                                  </p:stCondLst>
                                  <p:childTnLst>
                                    <p:animClr clrSpc="hsl" dir="cw">
                                      <p:cBhvr override="childStyle">
                                        <p:cTn id="300" dur="500" fill="hold"/>
                                        <p:tgtEl>
                                          <p:spTgt spid="27"/>
                                        </p:tgtEl>
                                        <p:attrNameLst>
                                          <p:attrName>style.color</p:attrName>
                                        </p:attrNameLst>
                                      </p:cBhvr>
                                      <p:by>
                                        <p:hsl h="0" s="-12549" l="-25098"/>
                                      </p:by>
                                    </p:animClr>
                                    <p:animClr clrSpc="hsl" dir="cw">
                                      <p:cBhvr>
                                        <p:cTn id="301" dur="500" fill="hold"/>
                                        <p:tgtEl>
                                          <p:spTgt spid="27"/>
                                        </p:tgtEl>
                                        <p:attrNameLst>
                                          <p:attrName>fillcolor</p:attrName>
                                        </p:attrNameLst>
                                      </p:cBhvr>
                                      <p:by>
                                        <p:hsl h="0" s="-12549" l="-25098"/>
                                      </p:by>
                                    </p:animClr>
                                    <p:animClr clrSpc="hsl" dir="cw">
                                      <p:cBhvr>
                                        <p:cTn id="302" dur="500" fill="hold"/>
                                        <p:tgtEl>
                                          <p:spTgt spid="27"/>
                                        </p:tgtEl>
                                        <p:attrNameLst>
                                          <p:attrName>stroke.color</p:attrName>
                                        </p:attrNameLst>
                                      </p:cBhvr>
                                      <p:by>
                                        <p:hsl h="0" s="-12549" l="-25098"/>
                                      </p:by>
                                    </p:animClr>
                                    <p:set>
                                      <p:cBhvr>
                                        <p:cTn id="303" dur="500" fill="hold"/>
                                        <p:tgtEl>
                                          <p:spTgt spid="27"/>
                                        </p:tgtEl>
                                        <p:attrNameLst>
                                          <p:attrName>fill.type</p:attrName>
                                        </p:attrNameLst>
                                      </p:cBhvr>
                                      <p:to>
                                        <p:strVal val="solid"/>
                                      </p:to>
                                    </p:set>
                                  </p:childTnLst>
                                </p:cTn>
                              </p:par>
                              <p:par>
                                <p:cTn id="304" presetID="19" presetClass="emph" presetSubtype="0" fill="hold" grpId="0" nodeType="withEffect">
                                  <p:stCondLst>
                                    <p:cond delay="0"/>
                                  </p:stCondLst>
                                  <p:childTnLst>
                                    <p:animClr clrSpc="rgb" dir="cw">
                                      <p:cBhvr override="childStyle">
                                        <p:cTn id="305" dur="500" fill="hold"/>
                                        <p:tgtEl>
                                          <p:spTgt spid="16"/>
                                        </p:tgtEl>
                                        <p:attrNameLst>
                                          <p:attrName>style.color</p:attrName>
                                        </p:attrNameLst>
                                      </p:cBhvr>
                                      <p:to>
                                        <a:srgbClr val="FFC000"/>
                                      </p:to>
                                    </p:animClr>
                                    <p:animClr clrSpc="rgb" dir="cw">
                                      <p:cBhvr>
                                        <p:cTn id="306" dur="500" fill="hold"/>
                                        <p:tgtEl>
                                          <p:spTgt spid="16"/>
                                        </p:tgtEl>
                                        <p:attrNameLst>
                                          <p:attrName>fillcolor</p:attrName>
                                        </p:attrNameLst>
                                      </p:cBhvr>
                                      <p:to>
                                        <a:srgbClr val="FFC000"/>
                                      </p:to>
                                    </p:animClr>
                                    <p:set>
                                      <p:cBhvr>
                                        <p:cTn id="307" dur="500" fill="hold"/>
                                        <p:tgtEl>
                                          <p:spTgt spid="16"/>
                                        </p:tgtEl>
                                        <p:attrNameLst>
                                          <p:attrName>fill.type</p:attrName>
                                        </p:attrNameLst>
                                      </p:cBhvr>
                                      <p:to>
                                        <p:strVal val="solid"/>
                                      </p:to>
                                    </p:set>
                                    <p:set>
                                      <p:cBhvr>
                                        <p:cTn id="308" dur="500" fill="hold"/>
                                        <p:tgtEl>
                                          <p:spTgt spid="16"/>
                                        </p:tgtEl>
                                        <p:attrNameLst>
                                          <p:attrName>fill.on</p:attrName>
                                        </p:attrNameLst>
                                      </p:cBhvr>
                                      <p:to>
                                        <p:strVal val="true"/>
                                      </p:to>
                                    </p:set>
                                  </p:childTnLst>
                                </p:cTn>
                              </p:par>
                              <p:par>
                                <p:cTn id="309" presetID="1" presetClass="mediacall" presetSubtype="0" fill="hold" nodeType="withEffect">
                                  <p:stCondLst>
                                    <p:cond delay="0"/>
                                  </p:stCondLst>
                                  <p:childTnLst>
                                    <p:cmd type="call" cmd="playFrom(0.0)">
                                      <p:cBhvr>
                                        <p:cTn id="310" dur="20221" fill="hold"/>
                                        <p:tgtEl>
                                          <p:spTgt spid="39"/>
                                        </p:tgtEl>
                                      </p:cBhvr>
                                    </p:cmd>
                                  </p:childTnLst>
                                </p:cTn>
                              </p:par>
                              <p:par>
                                <p:cTn id="311" presetID="3" presetClass="mediacall" presetSubtype="0" fill="hold" nodeType="withEffect">
                                  <p:stCondLst>
                                    <p:cond delay="0"/>
                                  </p:stCondLst>
                                  <p:childTnLst>
                                    <p:cmd type="call" cmd="stop">
                                      <p:cBhvr>
                                        <p:cTn id="312" dur="1" fill="hold"/>
                                        <p:tgtEl>
                                          <p:spTgt spid="38"/>
                                        </p:tgtEl>
                                      </p:cBhvr>
                                    </p:cmd>
                                  </p:childTnLst>
                                </p:cTn>
                              </p:par>
                              <p:par>
                                <p:cTn id="313" presetID="19" presetClass="emph" presetSubtype="0" fill="hold" grpId="1" nodeType="withEffect">
                                  <p:stCondLst>
                                    <p:cond delay="3500"/>
                                  </p:stCondLst>
                                  <p:childTnLst>
                                    <p:animClr clrSpc="rgb" dir="cw">
                                      <p:cBhvr override="childStyle">
                                        <p:cTn id="314" dur="500" fill="hold"/>
                                        <p:tgtEl>
                                          <p:spTgt spid="16"/>
                                        </p:tgtEl>
                                        <p:attrNameLst>
                                          <p:attrName>style.color</p:attrName>
                                        </p:attrNameLst>
                                      </p:cBhvr>
                                      <p:to>
                                        <a:srgbClr val="FF0000"/>
                                      </p:to>
                                    </p:animClr>
                                    <p:animClr clrSpc="rgb" dir="cw">
                                      <p:cBhvr>
                                        <p:cTn id="315" dur="500" fill="hold"/>
                                        <p:tgtEl>
                                          <p:spTgt spid="16"/>
                                        </p:tgtEl>
                                        <p:attrNameLst>
                                          <p:attrName>fillcolor</p:attrName>
                                        </p:attrNameLst>
                                      </p:cBhvr>
                                      <p:to>
                                        <a:srgbClr val="FF0000"/>
                                      </p:to>
                                    </p:animClr>
                                    <p:set>
                                      <p:cBhvr>
                                        <p:cTn id="316" dur="500" fill="hold"/>
                                        <p:tgtEl>
                                          <p:spTgt spid="16"/>
                                        </p:tgtEl>
                                        <p:attrNameLst>
                                          <p:attrName>fill.type</p:attrName>
                                        </p:attrNameLst>
                                      </p:cBhvr>
                                      <p:to>
                                        <p:strVal val="solid"/>
                                      </p:to>
                                    </p:set>
                                    <p:set>
                                      <p:cBhvr>
                                        <p:cTn id="317" dur="500" fill="hold"/>
                                        <p:tgtEl>
                                          <p:spTgt spid="16"/>
                                        </p:tgtEl>
                                        <p:attrNameLst>
                                          <p:attrName>fill.on</p:attrName>
                                        </p:attrNameLst>
                                      </p:cBhvr>
                                      <p:to>
                                        <p:strVal val="true"/>
                                      </p:to>
                                    </p:set>
                                  </p:childTnLst>
                                </p:cTn>
                              </p:par>
                              <p:par>
                                <p:cTn id="318" presetID="19" presetClass="emph" presetSubtype="0" repeatCount="4000" fill="hold" grpId="3" nodeType="withEffect">
                                  <p:stCondLst>
                                    <p:cond delay="3500"/>
                                  </p:stCondLst>
                                  <p:childTnLst>
                                    <p:animClr clrSpc="rgb" dir="cw">
                                      <p:cBhvr override="childStyle">
                                        <p:cTn id="319" dur="500" fill="hold"/>
                                        <p:tgtEl>
                                          <p:spTgt spid="15"/>
                                        </p:tgtEl>
                                        <p:attrNameLst>
                                          <p:attrName>style.color</p:attrName>
                                        </p:attrNameLst>
                                      </p:cBhvr>
                                      <p:to>
                                        <a:srgbClr val="92D050"/>
                                      </p:to>
                                    </p:animClr>
                                    <p:animClr clrSpc="rgb" dir="cw">
                                      <p:cBhvr>
                                        <p:cTn id="320" dur="500" fill="hold"/>
                                        <p:tgtEl>
                                          <p:spTgt spid="15"/>
                                        </p:tgtEl>
                                        <p:attrNameLst>
                                          <p:attrName>fillcolor</p:attrName>
                                        </p:attrNameLst>
                                      </p:cBhvr>
                                      <p:to>
                                        <a:srgbClr val="92D050"/>
                                      </p:to>
                                    </p:animClr>
                                    <p:set>
                                      <p:cBhvr>
                                        <p:cTn id="321" dur="500" fill="hold"/>
                                        <p:tgtEl>
                                          <p:spTgt spid="15"/>
                                        </p:tgtEl>
                                        <p:attrNameLst>
                                          <p:attrName>fill.type</p:attrName>
                                        </p:attrNameLst>
                                      </p:cBhvr>
                                      <p:to>
                                        <p:strVal val="solid"/>
                                      </p:to>
                                    </p:set>
                                    <p:set>
                                      <p:cBhvr>
                                        <p:cTn id="322" dur="500" fill="hold"/>
                                        <p:tgtEl>
                                          <p:spTgt spid="15"/>
                                        </p:tgtEl>
                                        <p:attrNameLst>
                                          <p:attrName>fill.on</p:attrName>
                                        </p:attrNameLst>
                                      </p:cBhvr>
                                      <p:to>
                                        <p:strVal val="true"/>
                                      </p:to>
                                    </p:set>
                                  </p:childTnLst>
                                </p:cTn>
                              </p:par>
                              <p:par>
                                <p:cTn id="323" presetID="1" presetClass="mediacall" presetSubtype="0" fill="hold" nodeType="withEffect">
                                  <p:stCondLst>
                                    <p:cond delay="3500"/>
                                  </p:stCondLst>
                                  <p:childTnLst>
                                    <p:cmd type="call" cmd="playFrom(0.0)">
                                      <p:cBhvr>
                                        <p:cTn id="324" dur="5906" fill="hold"/>
                                        <p:tgtEl>
                                          <p:spTgt spid="41"/>
                                        </p:tgtEl>
                                      </p:cBhvr>
                                    </p:cmd>
                                  </p:childTnLst>
                                </p:cTn>
                              </p:par>
                              <p:par>
                                <p:cTn id="325" presetID="3" presetClass="mediacall" presetSubtype="0" fill="hold" nodeType="withEffect">
                                  <p:stCondLst>
                                    <p:cond delay="3500"/>
                                  </p:stCondLst>
                                  <p:childTnLst>
                                    <p:cmd type="call" cmd="stop">
                                      <p:cBhvr>
                                        <p:cTn id="326" dur="1" fill="hold"/>
                                        <p:tgtEl>
                                          <p:spTgt spid="39"/>
                                        </p:tgtEl>
                                      </p:cBhvr>
                                    </p:cmd>
                                  </p:childTnLst>
                                </p:cTn>
                              </p:par>
                              <p:par>
                                <p:cTn id="327" presetID="30" presetClass="emph" presetSubtype="0" fill="hold" grpId="2" nodeType="withEffect">
                                  <p:stCondLst>
                                    <p:cond delay="3500"/>
                                  </p:stCondLst>
                                  <p:childTnLst>
                                    <p:animClr clrSpc="hsl" dir="cw">
                                      <p:cBhvr override="childStyle">
                                        <p:cTn id="328" dur="500" fill="hold"/>
                                        <p:tgtEl>
                                          <p:spTgt spid="27"/>
                                        </p:tgtEl>
                                        <p:attrNameLst>
                                          <p:attrName>style.color</p:attrName>
                                        </p:attrNameLst>
                                      </p:cBhvr>
                                      <p:by>
                                        <p:hsl h="0" s="12549" l="25098"/>
                                      </p:by>
                                    </p:animClr>
                                    <p:animClr clrSpc="hsl" dir="cw">
                                      <p:cBhvr>
                                        <p:cTn id="329" dur="500" fill="hold"/>
                                        <p:tgtEl>
                                          <p:spTgt spid="27"/>
                                        </p:tgtEl>
                                        <p:attrNameLst>
                                          <p:attrName>fillcolor</p:attrName>
                                        </p:attrNameLst>
                                      </p:cBhvr>
                                      <p:by>
                                        <p:hsl h="0" s="12549" l="25098"/>
                                      </p:by>
                                    </p:animClr>
                                    <p:animClr clrSpc="hsl" dir="cw">
                                      <p:cBhvr>
                                        <p:cTn id="330" dur="500" fill="hold"/>
                                        <p:tgtEl>
                                          <p:spTgt spid="27"/>
                                        </p:tgtEl>
                                        <p:attrNameLst>
                                          <p:attrName>stroke.color</p:attrName>
                                        </p:attrNameLst>
                                      </p:cBhvr>
                                      <p:by>
                                        <p:hsl h="0" s="12549" l="25098"/>
                                      </p:by>
                                    </p:animClr>
                                    <p:set>
                                      <p:cBhvr>
                                        <p:cTn id="331" dur="500" fill="hold"/>
                                        <p:tgtEl>
                                          <p:spTgt spid="27"/>
                                        </p:tgtEl>
                                        <p:attrNameLst>
                                          <p:attrName>fill.type</p:attrName>
                                        </p:attrNameLst>
                                      </p:cBhvr>
                                      <p:to>
                                        <p:strVal val="solid"/>
                                      </p:to>
                                    </p:set>
                                  </p:childTnLst>
                                </p:cTn>
                              </p:par>
                              <p:par>
                                <p:cTn id="332" presetID="24" presetClass="emph" presetSubtype="0" fill="hold" grpId="4" nodeType="withEffect">
                                  <p:stCondLst>
                                    <p:cond delay="3500"/>
                                  </p:stCondLst>
                                  <p:childTnLst>
                                    <p:animClr clrSpc="hsl" dir="cw">
                                      <p:cBhvr override="childStyle">
                                        <p:cTn id="333" dur="500" fill="hold"/>
                                        <p:tgtEl>
                                          <p:spTgt spid="25"/>
                                        </p:tgtEl>
                                        <p:attrNameLst>
                                          <p:attrName>style.color</p:attrName>
                                        </p:attrNameLst>
                                      </p:cBhvr>
                                      <p:by>
                                        <p:hsl h="0" s="-12549" l="-25098"/>
                                      </p:by>
                                    </p:animClr>
                                    <p:animClr clrSpc="hsl" dir="cw">
                                      <p:cBhvr>
                                        <p:cTn id="334" dur="500" fill="hold"/>
                                        <p:tgtEl>
                                          <p:spTgt spid="25"/>
                                        </p:tgtEl>
                                        <p:attrNameLst>
                                          <p:attrName>fillcolor</p:attrName>
                                        </p:attrNameLst>
                                      </p:cBhvr>
                                      <p:by>
                                        <p:hsl h="0" s="-12549" l="-25098"/>
                                      </p:by>
                                    </p:animClr>
                                    <p:animClr clrSpc="hsl" dir="cw">
                                      <p:cBhvr>
                                        <p:cTn id="335" dur="500" fill="hold"/>
                                        <p:tgtEl>
                                          <p:spTgt spid="25"/>
                                        </p:tgtEl>
                                        <p:attrNameLst>
                                          <p:attrName>stroke.color</p:attrName>
                                        </p:attrNameLst>
                                      </p:cBhvr>
                                      <p:by>
                                        <p:hsl h="0" s="-12549" l="-25098"/>
                                      </p:by>
                                    </p:animClr>
                                    <p:set>
                                      <p:cBhvr>
                                        <p:cTn id="336"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37" restart="whenNotActive" fill="hold" evtFilter="cancelBubble" nodeType="interactiveSeq">
                <p:stCondLst>
                  <p:cond evt="onClick" delay="0">
                    <p:tgtEl>
                      <p:spTgt spid="34"/>
                    </p:tgtEl>
                  </p:cond>
                </p:stCondLst>
                <p:endSync evt="end" delay="0">
                  <p:rtn val="all"/>
                </p:endSync>
                <p:childTnLst>
                  <p:par>
                    <p:cTn id="338" fill="hold">
                      <p:stCondLst>
                        <p:cond delay="0"/>
                      </p:stCondLst>
                      <p:childTnLst>
                        <p:par>
                          <p:cTn id="339" fill="hold">
                            <p:stCondLst>
                              <p:cond delay="0"/>
                            </p:stCondLst>
                            <p:childTnLst>
                              <p:par>
                                <p:cTn id="340" presetID="24" presetClass="emph" presetSubtype="0" fill="hold" grpId="1" nodeType="clickEffect">
                                  <p:stCondLst>
                                    <p:cond delay="0"/>
                                  </p:stCondLst>
                                  <p:childTnLst>
                                    <p:animClr clrSpc="hsl" dir="cw">
                                      <p:cBhvr override="childStyle">
                                        <p:cTn id="341" dur="500" fill="hold"/>
                                        <p:tgtEl>
                                          <p:spTgt spid="34"/>
                                        </p:tgtEl>
                                        <p:attrNameLst>
                                          <p:attrName>style.color</p:attrName>
                                        </p:attrNameLst>
                                      </p:cBhvr>
                                      <p:by>
                                        <p:hsl h="0" s="-12549" l="-25098"/>
                                      </p:by>
                                    </p:animClr>
                                    <p:animClr clrSpc="hsl" dir="cw">
                                      <p:cBhvr>
                                        <p:cTn id="342" dur="500" fill="hold"/>
                                        <p:tgtEl>
                                          <p:spTgt spid="34"/>
                                        </p:tgtEl>
                                        <p:attrNameLst>
                                          <p:attrName>fillcolor</p:attrName>
                                        </p:attrNameLst>
                                      </p:cBhvr>
                                      <p:by>
                                        <p:hsl h="0" s="-12549" l="-25098"/>
                                      </p:by>
                                    </p:animClr>
                                    <p:animClr clrSpc="hsl" dir="cw">
                                      <p:cBhvr>
                                        <p:cTn id="343" dur="500" fill="hold"/>
                                        <p:tgtEl>
                                          <p:spTgt spid="34"/>
                                        </p:tgtEl>
                                        <p:attrNameLst>
                                          <p:attrName>stroke.color</p:attrName>
                                        </p:attrNameLst>
                                      </p:cBhvr>
                                      <p:by>
                                        <p:hsl h="0" s="-12549" l="-25098"/>
                                      </p:by>
                                    </p:animClr>
                                    <p:set>
                                      <p:cBhvr>
                                        <p:cTn id="344" dur="500" fill="hold"/>
                                        <p:tgtEl>
                                          <p:spTgt spid="34"/>
                                        </p:tgtEl>
                                        <p:attrNameLst>
                                          <p:attrName>fill.type</p:attrName>
                                        </p:attrNameLst>
                                      </p:cBhvr>
                                      <p:to>
                                        <p:strVal val="solid"/>
                                      </p:to>
                                    </p:set>
                                  </p:childTnLst>
                                </p:cTn>
                              </p:par>
                              <p:par>
                                <p:cTn id="345" presetID="19" presetClass="emph" presetSubtype="0" fill="hold" grpId="0" nodeType="withEffect">
                                  <p:stCondLst>
                                    <p:cond delay="0"/>
                                  </p:stCondLst>
                                  <p:childTnLst>
                                    <p:animClr clrSpc="rgb" dir="cw">
                                      <p:cBhvr override="childStyle">
                                        <p:cTn id="346" dur="500" fill="hold"/>
                                        <p:tgtEl>
                                          <p:spTgt spid="32"/>
                                        </p:tgtEl>
                                        <p:attrNameLst>
                                          <p:attrName>style.color</p:attrName>
                                        </p:attrNameLst>
                                      </p:cBhvr>
                                      <p:to>
                                        <a:schemeClr val="accent2"/>
                                      </p:to>
                                    </p:animClr>
                                    <p:animClr clrSpc="rgb" dir="cw">
                                      <p:cBhvr>
                                        <p:cTn id="347" dur="500" fill="hold"/>
                                        <p:tgtEl>
                                          <p:spTgt spid="32"/>
                                        </p:tgtEl>
                                        <p:attrNameLst>
                                          <p:attrName>fillcolor</p:attrName>
                                        </p:attrNameLst>
                                      </p:cBhvr>
                                      <p:to>
                                        <a:schemeClr val="accent2"/>
                                      </p:to>
                                    </p:animClr>
                                    <p:set>
                                      <p:cBhvr>
                                        <p:cTn id="348" dur="500" fill="hold"/>
                                        <p:tgtEl>
                                          <p:spTgt spid="32"/>
                                        </p:tgtEl>
                                        <p:attrNameLst>
                                          <p:attrName>fill.type</p:attrName>
                                        </p:attrNameLst>
                                      </p:cBhvr>
                                      <p:to>
                                        <p:strVal val="solid"/>
                                      </p:to>
                                    </p:set>
                                    <p:set>
                                      <p:cBhvr>
                                        <p:cTn id="349" dur="500" fill="hold"/>
                                        <p:tgtEl>
                                          <p:spTgt spid="32"/>
                                        </p:tgtEl>
                                        <p:attrNameLst>
                                          <p:attrName>fill.on</p:attrName>
                                        </p:attrNameLst>
                                      </p:cBhvr>
                                      <p:to>
                                        <p:strVal val="true"/>
                                      </p:to>
                                    </p:set>
                                  </p:childTnLst>
                                </p:cTn>
                              </p:par>
                              <p:par>
                                <p:cTn id="350" presetID="1" presetClass="mediacall" presetSubtype="0" fill="hold" nodeType="withEffect">
                                  <p:stCondLst>
                                    <p:cond delay="0"/>
                                  </p:stCondLst>
                                  <p:childTnLst>
                                    <p:cmd type="call" cmd="playFrom(0.0)">
                                      <p:cBhvr>
                                        <p:cTn id="351" dur="20221" fill="hold"/>
                                        <p:tgtEl>
                                          <p:spTgt spid="39"/>
                                        </p:tgtEl>
                                      </p:cBhvr>
                                    </p:cmd>
                                  </p:childTnLst>
                                </p:cTn>
                              </p:par>
                              <p:par>
                                <p:cTn id="352" presetID="3" presetClass="mediacall" presetSubtype="0" fill="hold" nodeType="withEffect">
                                  <p:stCondLst>
                                    <p:cond delay="0"/>
                                  </p:stCondLst>
                                  <p:childTnLst>
                                    <p:cmd type="call" cmd="stop">
                                      <p:cBhvr>
                                        <p:cTn id="353" dur="1" fill="hold"/>
                                        <p:tgtEl>
                                          <p:spTgt spid="38"/>
                                        </p:tgtEl>
                                      </p:cBhvr>
                                    </p:cmd>
                                  </p:childTnLst>
                                </p:cTn>
                              </p:par>
                              <p:par>
                                <p:cTn id="354" presetID="19" presetClass="emph" presetSubtype="0" fill="hold" grpId="1" nodeType="withEffect">
                                  <p:stCondLst>
                                    <p:cond delay="3000"/>
                                  </p:stCondLst>
                                  <p:childTnLst>
                                    <p:animClr clrSpc="rgb" dir="cw">
                                      <p:cBhvr override="childStyle">
                                        <p:cTn id="355" dur="500" fill="hold"/>
                                        <p:tgtEl>
                                          <p:spTgt spid="32"/>
                                        </p:tgtEl>
                                        <p:attrNameLst>
                                          <p:attrName>style.color</p:attrName>
                                        </p:attrNameLst>
                                      </p:cBhvr>
                                      <p:to>
                                        <a:srgbClr val="FF0000"/>
                                      </p:to>
                                    </p:animClr>
                                    <p:animClr clrSpc="rgb" dir="cw">
                                      <p:cBhvr>
                                        <p:cTn id="356" dur="500" fill="hold"/>
                                        <p:tgtEl>
                                          <p:spTgt spid="32"/>
                                        </p:tgtEl>
                                        <p:attrNameLst>
                                          <p:attrName>fillcolor</p:attrName>
                                        </p:attrNameLst>
                                      </p:cBhvr>
                                      <p:to>
                                        <a:srgbClr val="FF0000"/>
                                      </p:to>
                                    </p:animClr>
                                    <p:set>
                                      <p:cBhvr>
                                        <p:cTn id="357" dur="500" fill="hold"/>
                                        <p:tgtEl>
                                          <p:spTgt spid="32"/>
                                        </p:tgtEl>
                                        <p:attrNameLst>
                                          <p:attrName>fill.type</p:attrName>
                                        </p:attrNameLst>
                                      </p:cBhvr>
                                      <p:to>
                                        <p:strVal val="solid"/>
                                      </p:to>
                                    </p:set>
                                    <p:set>
                                      <p:cBhvr>
                                        <p:cTn id="358" dur="500" fill="hold"/>
                                        <p:tgtEl>
                                          <p:spTgt spid="32"/>
                                        </p:tgtEl>
                                        <p:attrNameLst>
                                          <p:attrName>fill.on</p:attrName>
                                        </p:attrNameLst>
                                      </p:cBhvr>
                                      <p:to>
                                        <p:strVal val="true"/>
                                      </p:to>
                                    </p:set>
                                  </p:childTnLst>
                                </p:cTn>
                              </p:par>
                              <p:par>
                                <p:cTn id="359" presetID="19" presetClass="emph" presetSubtype="0" repeatCount="4000" fill="hold" grpId="4" nodeType="withEffect">
                                  <p:stCondLst>
                                    <p:cond delay="3000"/>
                                  </p:stCondLst>
                                  <p:childTnLst>
                                    <p:animClr clrSpc="rgb" dir="cw">
                                      <p:cBhvr override="childStyle">
                                        <p:cTn id="360" dur="500" fill="hold"/>
                                        <p:tgtEl>
                                          <p:spTgt spid="15"/>
                                        </p:tgtEl>
                                        <p:attrNameLst>
                                          <p:attrName>style.color</p:attrName>
                                        </p:attrNameLst>
                                      </p:cBhvr>
                                      <p:to>
                                        <a:srgbClr val="92D050"/>
                                      </p:to>
                                    </p:animClr>
                                    <p:animClr clrSpc="rgb" dir="cw">
                                      <p:cBhvr>
                                        <p:cTn id="361" dur="500" fill="hold"/>
                                        <p:tgtEl>
                                          <p:spTgt spid="15"/>
                                        </p:tgtEl>
                                        <p:attrNameLst>
                                          <p:attrName>fillcolor</p:attrName>
                                        </p:attrNameLst>
                                      </p:cBhvr>
                                      <p:to>
                                        <a:srgbClr val="92D050"/>
                                      </p:to>
                                    </p:animClr>
                                    <p:set>
                                      <p:cBhvr>
                                        <p:cTn id="362" dur="500" fill="hold"/>
                                        <p:tgtEl>
                                          <p:spTgt spid="15"/>
                                        </p:tgtEl>
                                        <p:attrNameLst>
                                          <p:attrName>fill.type</p:attrName>
                                        </p:attrNameLst>
                                      </p:cBhvr>
                                      <p:to>
                                        <p:strVal val="solid"/>
                                      </p:to>
                                    </p:set>
                                    <p:set>
                                      <p:cBhvr>
                                        <p:cTn id="363" dur="500" fill="hold"/>
                                        <p:tgtEl>
                                          <p:spTgt spid="15"/>
                                        </p:tgtEl>
                                        <p:attrNameLst>
                                          <p:attrName>fill.on</p:attrName>
                                        </p:attrNameLst>
                                      </p:cBhvr>
                                      <p:to>
                                        <p:strVal val="true"/>
                                      </p:to>
                                    </p:set>
                                  </p:childTnLst>
                                </p:cTn>
                              </p:par>
                              <p:par>
                                <p:cTn id="364" presetID="1" presetClass="mediacall" presetSubtype="0" fill="hold" nodeType="withEffect">
                                  <p:stCondLst>
                                    <p:cond delay="3000"/>
                                  </p:stCondLst>
                                  <p:childTnLst>
                                    <p:cmd type="call" cmd="playFrom(0.0)">
                                      <p:cBhvr>
                                        <p:cTn id="365" dur="5906" fill="hold"/>
                                        <p:tgtEl>
                                          <p:spTgt spid="41"/>
                                        </p:tgtEl>
                                      </p:cBhvr>
                                    </p:cmd>
                                  </p:childTnLst>
                                </p:cTn>
                              </p:par>
                              <p:par>
                                <p:cTn id="366" presetID="3" presetClass="mediacall" presetSubtype="0" fill="hold" nodeType="withEffect">
                                  <p:stCondLst>
                                    <p:cond delay="3000"/>
                                  </p:stCondLst>
                                  <p:childTnLst>
                                    <p:cmd type="call" cmd="stop">
                                      <p:cBhvr>
                                        <p:cTn id="367" dur="1" fill="hold"/>
                                        <p:tgtEl>
                                          <p:spTgt spid="39"/>
                                        </p:tgtEl>
                                      </p:cBhvr>
                                    </p:cmd>
                                  </p:childTnLst>
                                </p:cTn>
                              </p:par>
                              <p:par>
                                <p:cTn id="368" presetID="30" presetClass="emph" presetSubtype="0" fill="hold" grpId="2" nodeType="withEffect">
                                  <p:stCondLst>
                                    <p:cond delay="3000"/>
                                  </p:stCondLst>
                                  <p:childTnLst>
                                    <p:animClr clrSpc="hsl" dir="cw">
                                      <p:cBhvr override="childStyle">
                                        <p:cTn id="369" dur="500" fill="hold"/>
                                        <p:tgtEl>
                                          <p:spTgt spid="34"/>
                                        </p:tgtEl>
                                        <p:attrNameLst>
                                          <p:attrName>style.color</p:attrName>
                                        </p:attrNameLst>
                                      </p:cBhvr>
                                      <p:by>
                                        <p:hsl h="0" s="12549" l="25098"/>
                                      </p:by>
                                    </p:animClr>
                                    <p:animClr clrSpc="hsl" dir="cw">
                                      <p:cBhvr>
                                        <p:cTn id="370" dur="500" fill="hold"/>
                                        <p:tgtEl>
                                          <p:spTgt spid="34"/>
                                        </p:tgtEl>
                                        <p:attrNameLst>
                                          <p:attrName>fillcolor</p:attrName>
                                        </p:attrNameLst>
                                      </p:cBhvr>
                                      <p:by>
                                        <p:hsl h="0" s="12549" l="25098"/>
                                      </p:by>
                                    </p:animClr>
                                    <p:animClr clrSpc="hsl" dir="cw">
                                      <p:cBhvr>
                                        <p:cTn id="371" dur="500" fill="hold"/>
                                        <p:tgtEl>
                                          <p:spTgt spid="34"/>
                                        </p:tgtEl>
                                        <p:attrNameLst>
                                          <p:attrName>stroke.color</p:attrName>
                                        </p:attrNameLst>
                                      </p:cBhvr>
                                      <p:by>
                                        <p:hsl h="0" s="12549" l="25098"/>
                                      </p:by>
                                    </p:animClr>
                                    <p:set>
                                      <p:cBhvr>
                                        <p:cTn id="372" dur="500" fill="hold"/>
                                        <p:tgtEl>
                                          <p:spTgt spid="34"/>
                                        </p:tgtEl>
                                        <p:attrNameLst>
                                          <p:attrName>fill.type</p:attrName>
                                        </p:attrNameLst>
                                      </p:cBhvr>
                                      <p:to>
                                        <p:strVal val="solid"/>
                                      </p:to>
                                    </p:set>
                                  </p:childTnLst>
                                </p:cTn>
                              </p:par>
                              <p:par>
                                <p:cTn id="373" presetID="24" presetClass="emph" presetSubtype="0" fill="hold" grpId="5" nodeType="withEffect">
                                  <p:stCondLst>
                                    <p:cond delay="3000"/>
                                  </p:stCondLst>
                                  <p:childTnLst>
                                    <p:animClr clrSpc="hsl" dir="cw">
                                      <p:cBhvr override="childStyle">
                                        <p:cTn id="374" dur="500" fill="hold"/>
                                        <p:tgtEl>
                                          <p:spTgt spid="25"/>
                                        </p:tgtEl>
                                        <p:attrNameLst>
                                          <p:attrName>style.color</p:attrName>
                                        </p:attrNameLst>
                                      </p:cBhvr>
                                      <p:by>
                                        <p:hsl h="0" s="-12549" l="-25098"/>
                                      </p:by>
                                    </p:animClr>
                                    <p:animClr clrSpc="hsl" dir="cw">
                                      <p:cBhvr>
                                        <p:cTn id="375" dur="500" fill="hold"/>
                                        <p:tgtEl>
                                          <p:spTgt spid="25"/>
                                        </p:tgtEl>
                                        <p:attrNameLst>
                                          <p:attrName>fillcolor</p:attrName>
                                        </p:attrNameLst>
                                      </p:cBhvr>
                                      <p:by>
                                        <p:hsl h="0" s="-12549" l="-25098"/>
                                      </p:by>
                                    </p:animClr>
                                    <p:animClr clrSpc="hsl" dir="cw">
                                      <p:cBhvr>
                                        <p:cTn id="376" dur="500" fill="hold"/>
                                        <p:tgtEl>
                                          <p:spTgt spid="25"/>
                                        </p:tgtEl>
                                        <p:attrNameLst>
                                          <p:attrName>stroke.color</p:attrName>
                                        </p:attrNameLst>
                                      </p:cBhvr>
                                      <p:by>
                                        <p:hsl h="0" s="-12549" l="-25098"/>
                                      </p:by>
                                    </p:animClr>
                                    <p:set>
                                      <p:cBhvr>
                                        <p:cTn id="377"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78" fill="hold" display="0">
                  <p:stCondLst>
                    <p:cond delay="indefinite"/>
                  </p:stCondLst>
                  <p:endCondLst>
                    <p:cond evt="onStopAudio" delay="0">
                      <p:tgtEl>
                        <p:sldTgt/>
                      </p:tgtEl>
                    </p:cond>
                  </p:endCondLst>
                </p:cTn>
                <p:tgtEl>
                  <p:spTgt spid="39"/>
                </p:tgtEl>
              </p:cMediaNode>
            </p:audio>
            <p:audio>
              <p:cMediaNode vol="80000">
                <p:cTn id="379" fill="hold" display="0">
                  <p:stCondLst>
                    <p:cond delay="indefinite"/>
                  </p:stCondLst>
                  <p:endCondLst>
                    <p:cond evt="onStopAudio" delay="0">
                      <p:tgtEl>
                        <p:sldTgt/>
                      </p:tgtEl>
                    </p:cond>
                  </p:endCondLst>
                </p:cTn>
                <p:tgtEl>
                  <p:spTgt spid="40"/>
                </p:tgtEl>
              </p:cMediaNode>
            </p:audio>
            <p:audio>
              <p:cMediaNode vol="80000">
                <p:cTn id="380"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2"/>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8" y="3616547"/>
            <a:ext cx="9383697" cy="984881"/>
          </a:xfrm>
          <a:prstGeom prst="rect">
            <a:avLst/>
          </a:prstGeom>
          <a:noFill/>
        </p:spPr>
        <p:txBody>
          <a:bodyPr wrap="square" lIns="121917" tIns="60958" rIns="121917" bIns="60958" rtlCol="0">
            <a:spAutoFit/>
          </a:bodyPr>
          <a:lstStyle/>
          <a:p>
            <a:pPr defTabSz="914377">
              <a:defRPr/>
            </a:pPr>
            <a:r>
              <a:rPr lang="en-US" sz="2800" dirty="0" err="1">
                <a:solidFill>
                  <a:prstClr val="white"/>
                </a:solidFill>
                <a:latin typeface="Times New Roman" panose="02020603050405020304" pitchFamily="18" charset="0"/>
                <a:cs typeface="Times New Roman" panose="02020603050405020304" pitchFamily="18" charset="0"/>
              </a:rPr>
              <a:t>Câu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hỏi</a:t>
            </a:r>
            <a:r>
              <a:rPr lang="en-US" sz="2800" dirty="0">
                <a:solidFill>
                  <a:prstClr val="white"/>
                </a:solidFill>
                <a:latin typeface="Times New Roman" panose="02020603050405020304" pitchFamily="18" charset="0"/>
                <a:cs typeface="Times New Roman" panose="02020603050405020304" pitchFamily="18" charset="0"/>
              </a:rPr>
              <a:t>  </a:t>
            </a:r>
            <a:r>
              <a:rPr lang="en-US" sz="2800">
                <a:solidFill>
                  <a:prstClr val="white"/>
                </a:solidFill>
                <a:latin typeface="Times New Roman" panose="02020603050405020304" pitchFamily="18" charset="0"/>
                <a:cs typeface="Times New Roman" panose="02020603050405020304" pitchFamily="18" charset="0"/>
              </a:rPr>
              <a:t>2: Cho hai số </a:t>
            </a:r>
            <a:r>
              <a:rPr lang="en-US" sz="2800" i="1">
                <a:solidFill>
                  <a:prstClr val="white"/>
                </a:solidFill>
                <a:latin typeface="Times New Roman" panose="02020603050405020304" pitchFamily="18" charset="0"/>
                <a:cs typeface="Times New Roman" panose="02020603050405020304" pitchFamily="18" charset="0"/>
              </a:rPr>
              <a:t>a</a:t>
            </a:r>
            <a:r>
              <a:rPr lang="en-US" sz="2800">
                <a:solidFill>
                  <a:prstClr val="white"/>
                </a:solidFill>
                <a:latin typeface="Times New Roman" panose="02020603050405020304" pitchFamily="18" charset="0"/>
                <a:cs typeface="Times New Roman" panose="02020603050405020304" pitchFamily="18" charset="0"/>
              </a:rPr>
              <a:t> và </a:t>
            </a:r>
            <a:r>
              <a:rPr lang="en-US" sz="2800" i="1">
                <a:solidFill>
                  <a:prstClr val="white"/>
                </a:solidFill>
                <a:latin typeface="Times New Roman" panose="02020603050405020304" pitchFamily="18" charset="0"/>
                <a:cs typeface="Times New Roman" panose="02020603050405020304" pitchFamily="18" charset="0"/>
              </a:rPr>
              <a:t>b</a:t>
            </a:r>
            <a:r>
              <a:rPr lang="en-US" sz="2800">
                <a:solidFill>
                  <a:prstClr val="white"/>
                </a:solidFill>
                <a:latin typeface="Times New Roman" panose="02020603050405020304" pitchFamily="18" charset="0"/>
                <a:cs typeface="Times New Roman" panose="02020603050405020304" pitchFamily="18" charset="0"/>
              </a:rPr>
              <a:t> thỏa mãn </a:t>
            </a:r>
            <a:r>
              <a:rPr lang="en-US" sz="2800" i="1">
                <a:solidFill>
                  <a:prstClr val="white"/>
                </a:solidFill>
                <a:latin typeface="Times New Roman" panose="02020603050405020304" pitchFamily="18" charset="0"/>
                <a:cs typeface="Times New Roman" panose="02020603050405020304" pitchFamily="18" charset="0"/>
              </a:rPr>
              <a:t>a</a:t>
            </a:r>
            <a:r>
              <a:rPr lang="en-US" sz="2800">
                <a:solidFill>
                  <a:prstClr val="white"/>
                </a:solidFill>
                <a:latin typeface="Times New Roman" panose="02020603050405020304" pitchFamily="18" charset="0"/>
                <a:cs typeface="Times New Roman" panose="02020603050405020304" pitchFamily="18" charset="0"/>
              </a:rPr>
              <a:t> – 7 &gt; </a:t>
            </a:r>
            <a:r>
              <a:rPr lang="en-US" sz="2800" i="1">
                <a:solidFill>
                  <a:prstClr val="white"/>
                </a:solidFill>
                <a:latin typeface="Times New Roman" panose="02020603050405020304" pitchFamily="18" charset="0"/>
                <a:cs typeface="Times New Roman" panose="02020603050405020304" pitchFamily="18" charset="0"/>
              </a:rPr>
              <a:t>b</a:t>
            </a:r>
            <a:r>
              <a:rPr lang="en-US" sz="2800">
                <a:solidFill>
                  <a:prstClr val="white"/>
                </a:solidFill>
                <a:latin typeface="Times New Roman" panose="02020603050405020304" pitchFamily="18" charset="0"/>
                <a:cs typeface="Times New Roman" panose="02020603050405020304" pitchFamily="18" charset="0"/>
              </a:rPr>
              <a:t> – 7. Khẳng định nào sau đây là đúng?</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804610"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1104285" y="606349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2" y="519716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2" y="6060426"/>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graphicFrame>
        <p:nvGraphicFramePr>
          <p:cNvPr id="13" name="Object 12">
            <a:extLst>
              <a:ext uri="{FF2B5EF4-FFF2-40B4-BE49-F238E27FC236}">
                <a16:creationId xmlns:a16="http://schemas.microsoft.com/office/drawing/2014/main" xmlns="" id="{42FAED98-1F20-4DCC-B702-09D18DF17732}"/>
              </a:ext>
            </a:extLst>
          </p:cNvPr>
          <p:cNvGraphicFramePr>
            <a:graphicFrameLocks noChangeAspect="1"/>
          </p:cNvGraphicFramePr>
          <p:nvPr>
            <p:extLst>
              <p:ext uri="{D42A27DB-BD31-4B8C-83A1-F6EECF244321}">
                <p14:modId xmlns:p14="http://schemas.microsoft.com/office/powerpoint/2010/main" val="1180083265"/>
              </p:ext>
            </p:extLst>
          </p:nvPr>
        </p:nvGraphicFramePr>
        <p:xfrm>
          <a:off x="2928938" y="5322888"/>
          <a:ext cx="1117600" cy="339725"/>
        </p:xfrm>
        <a:graphic>
          <a:graphicData uri="http://schemas.openxmlformats.org/presentationml/2006/ole">
            <mc:AlternateContent xmlns:mc="http://schemas.openxmlformats.org/markup-compatibility/2006">
              <mc:Choice xmlns:v="urn:schemas-microsoft-com:vml" Requires="v">
                <p:oleObj spid="_x0000_s3074" name="Equation" r:id="rId13" imgW="838080" imgH="253800" progId="Equation.DSMT4">
                  <p:embed/>
                </p:oleObj>
              </mc:Choice>
              <mc:Fallback>
                <p:oleObj name="Equation" r:id="rId13" imgW="838080" imgH="253800" progId="Equation.DSMT4">
                  <p:embed/>
                  <p:pic>
                    <p:nvPicPr>
                      <p:cNvPr id="0" name=""/>
                      <p:cNvPicPr/>
                      <p:nvPr/>
                    </p:nvPicPr>
                    <p:blipFill>
                      <a:blip r:embed="rId14"/>
                      <a:stretch>
                        <a:fillRect/>
                      </a:stretch>
                    </p:blipFill>
                    <p:spPr>
                      <a:xfrm>
                        <a:off x="2928938" y="5322888"/>
                        <a:ext cx="1117600" cy="3397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3CE31EE6-CD77-413C-91B6-0CB71AF01A47}"/>
              </a:ext>
            </a:extLst>
          </p:cNvPr>
          <p:cNvGraphicFramePr>
            <a:graphicFrameLocks noChangeAspect="1"/>
          </p:cNvGraphicFramePr>
          <p:nvPr>
            <p:extLst>
              <p:ext uri="{D42A27DB-BD31-4B8C-83A1-F6EECF244321}">
                <p14:modId xmlns:p14="http://schemas.microsoft.com/office/powerpoint/2010/main" val="3957283833"/>
              </p:ext>
            </p:extLst>
          </p:nvPr>
        </p:nvGraphicFramePr>
        <p:xfrm>
          <a:off x="7921787" y="5279431"/>
          <a:ext cx="1677987" cy="339725"/>
        </p:xfrm>
        <a:graphic>
          <a:graphicData uri="http://schemas.openxmlformats.org/presentationml/2006/ole">
            <mc:AlternateContent xmlns:mc="http://schemas.openxmlformats.org/markup-compatibility/2006">
              <mc:Choice xmlns:v="urn:schemas-microsoft-com:vml" Requires="v">
                <p:oleObj spid="_x0000_s3075" name="Equation" r:id="rId15" imgW="1257120" imgH="253800" progId="Equation.DSMT4">
                  <p:embed/>
                </p:oleObj>
              </mc:Choice>
              <mc:Fallback>
                <p:oleObj name="Equation" r:id="rId15" imgW="1257120" imgH="253800" progId="Equation.DSMT4">
                  <p:embed/>
                  <p:pic>
                    <p:nvPicPr>
                      <p:cNvPr id="0" name=""/>
                      <p:cNvPicPr/>
                      <p:nvPr/>
                    </p:nvPicPr>
                    <p:blipFill>
                      <a:blip r:embed="rId16"/>
                      <a:stretch>
                        <a:fillRect/>
                      </a:stretch>
                    </p:blipFill>
                    <p:spPr>
                      <a:xfrm>
                        <a:off x="7921787" y="5279431"/>
                        <a:ext cx="1677987" cy="3397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B4BAD6B9-E990-4876-BA3F-998EED7437E3}"/>
              </a:ext>
            </a:extLst>
          </p:cNvPr>
          <p:cNvGraphicFramePr>
            <a:graphicFrameLocks noChangeAspect="1"/>
          </p:cNvGraphicFramePr>
          <p:nvPr>
            <p:extLst>
              <p:ext uri="{D42A27DB-BD31-4B8C-83A1-F6EECF244321}">
                <p14:modId xmlns:p14="http://schemas.microsoft.com/office/powerpoint/2010/main" val="684451634"/>
              </p:ext>
            </p:extLst>
          </p:nvPr>
        </p:nvGraphicFramePr>
        <p:xfrm>
          <a:off x="2641600" y="6113405"/>
          <a:ext cx="746125" cy="338137"/>
        </p:xfrm>
        <a:graphic>
          <a:graphicData uri="http://schemas.openxmlformats.org/presentationml/2006/ole">
            <mc:AlternateContent xmlns:mc="http://schemas.openxmlformats.org/markup-compatibility/2006">
              <mc:Choice xmlns:v="urn:schemas-microsoft-com:vml" Requires="v">
                <p:oleObj spid="_x0000_s3076" name="Equation" r:id="rId17" imgW="558720" imgH="253800" progId="Equation.DSMT4">
                  <p:embed/>
                </p:oleObj>
              </mc:Choice>
              <mc:Fallback>
                <p:oleObj name="Equation" r:id="rId17" imgW="558720" imgH="253800" progId="Equation.DSMT4">
                  <p:embed/>
                  <p:pic>
                    <p:nvPicPr>
                      <p:cNvPr id="0" name=""/>
                      <p:cNvPicPr/>
                      <p:nvPr/>
                    </p:nvPicPr>
                    <p:blipFill>
                      <a:blip r:embed="rId18"/>
                      <a:stretch>
                        <a:fillRect/>
                      </a:stretch>
                    </p:blipFill>
                    <p:spPr>
                      <a:xfrm>
                        <a:off x="2641600" y="6113405"/>
                        <a:ext cx="746125" cy="33813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D98BCDAE-18C3-4453-BB5F-676A4EB640D5}"/>
              </a:ext>
            </a:extLst>
          </p:cNvPr>
          <p:cNvGraphicFramePr>
            <a:graphicFrameLocks noChangeAspect="1"/>
          </p:cNvGraphicFramePr>
          <p:nvPr>
            <p:extLst>
              <p:ext uri="{D42A27DB-BD31-4B8C-83A1-F6EECF244321}">
                <p14:modId xmlns:p14="http://schemas.microsoft.com/office/powerpoint/2010/main" val="3397770391"/>
              </p:ext>
            </p:extLst>
          </p:nvPr>
        </p:nvGraphicFramePr>
        <p:xfrm>
          <a:off x="8593138" y="6162673"/>
          <a:ext cx="728662" cy="338138"/>
        </p:xfrm>
        <a:graphic>
          <a:graphicData uri="http://schemas.openxmlformats.org/presentationml/2006/ole">
            <mc:AlternateContent xmlns:mc="http://schemas.openxmlformats.org/markup-compatibility/2006">
              <mc:Choice xmlns:v="urn:schemas-microsoft-com:vml" Requires="v">
                <p:oleObj spid="_x0000_s3077" name="Equation" r:id="rId19" imgW="545760" imgH="253800" progId="Equation.DSMT4">
                  <p:embed/>
                </p:oleObj>
              </mc:Choice>
              <mc:Fallback>
                <p:oleObj name="Equation" r:id="rId19" imgW="545760" imgH="253800" progId="Equation.DSMT4">
                  <p:embed/>
                  <p:pic>
                    <p:nvPicPr>
                      <p:cNvPr id="0" name=""/>
                      <p:cNvPicPr/>
                      <p:nvPr/>
                    </p:nvPicPr>
                    <p:blipFill>
                      <a:blip r:embed="rId20"/>
                      <a:stretch>
                        <a:fillRect/>
                      </a:stretch>
                    </p:blipFill>
                    <p:spPr>
                      <a:xfrm>
                        <a:off x="8593138" y="6162673"/>
                        <a:ext cx="728662" cy="338138"/>
                      </a:xfrm>
                      <a:prstGeom prst="rect">
                        <a:avLst/>
                      </a:prstGeom>
                    </p:spPr>
                  </p:pic>
                </p:oleObj>
              </mc:Fallback>
            </mc:AlternateContent>
          </a:graphicData>
        </a:graphic>
      </p:graphicFrame>
      <p:sp>
        <p:nvSpPr>
          <p:cNvPr id="28" name="Rounded Rectangle 1">
            <a:extLst>
              <a:ext uri="{FF2B5EF4-FFF2-40B4-BE49-F238E27FC236}">
                <a16:creationId xmlns:a16="http://schemas.microsoft.com/office/drawing/2014/main" xmlns="" id="{437C54F1-5631-439F-8524-BA840CA3E5E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29" name="Rounded Rectangle 2">
            <a:extLst>
              <a:ext uri="{FF2B5EF4-FFF2-40B4-BE49-F238E27FC236}">
                <a16:creationId xmlns:a16="http://schemas.microsoft.com/office/drawing/2014/main" xmlns="" id="{7C105E58-E8C2-478B-808B-68B1C32CEB1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0" name="Rounded Rectangle 3">
            <a:extLst>
              <a:ext uri="{FF2B5EF4-FFF2-40B4-BE49-F238E27FC236}">
                <a16:creationId xmlns:a16="http://schemas.microsoft.com/office/drawing/2014/main" xmlns="" id="{3554E9E8-A41D-4BCA-972D-A7C2000281A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35" name="Rounded Rectangle 4">
            <a:extLst>
              <a:ext uri="{FF2B5EF4-FFF2-40B4-BE49-F238E27FC236}">
                <a16:creationId xmlns:a16="http://schemas.microsoft.com/office/drawing/2014/main" xmlns="" id="{8C46D489-EBB7-488E-AA8C-465E66F1A39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36" name="Rounded Rectangle 5">
            <a:extLst>
              <a:ext uri="{FF2B5EF4-FFF2-40B4-BE49-F238E27FC236}">
                <a16:creationId xmlns:a16="http://schemas.microsoft.com/office/drawing/2014/main" xmlns="" id="{73A242B4-BF59-43A7-8793-91E6776A62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37" name="Rounded Rectangle 6">
            <a:extLst>
              <a:ext uri="{FF2B5EF4-FFF2-40B4-BE49-F238E27FC236}">
                <a16:creationId xmlns:a16="http://schemas.microsoft.com/office/drawing/2014/main" xmlns="" id="{056E4943-B1FB-466E-8831-F73F7483F30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2" name="Rounded Rectangle 7">
            <a:extLst>
              <a:ext uri="{FF2B5EF4-FFF2-40B4-BE49-F238E27FC236}">
                <a16:creationId xmlns:a16="http://schemas.microsoft.com/office/drawing/2014/main" xmlns="" id="{4BCB5786-B958-4BB5-A83D-55084DB2391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3" name="Rounded Rectangle 8">
            <a:extLst>
              <a:ext uri="{FF2B5EF4-FFF2-40B4-BE49-F238E27FC236}">
                <a16:creationId xmlns:a16="http://schemas.microsoft.com/office/drawing/2014/main" xmlns="" id="{2B01E14F-51CA-412F-AAB5-F896E20048D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4" name="Rounded Rectangle 9">
            <a:extLst>
              <a:ext uri="{FF2B5EF4-FFF2-40B4-BE49-F238E27FC236}">
                <a16:creationId xmlns:a16="http://schemas.microsoft.com/office/drawing/2014/main" xmlns="" id="{E9EEC698-E5C7-49FD-AC0A-94BE42783C1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5" name="Rounded Rectangle 10">
            <a:extLst>
              <a:ext uri="{FF2B5EF4-FFF2-40B4-BE49-F238E27FC236}">
                <a16:creationId xmlns:a16="http://schemas.microsoft.com/office/drawing/2014/main" xmlns="" id="{C86943A3-4C12-450A-97AC-A1BC93D8AF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6" name="Rounded Rectangle 11">
            <a:extLst>
              <a:ext uri="{FF2B5EF4-FFF2-40B4-BE49-F238E27FC236}">
                <a16:creationId xmlns:a16="http://schemas.microsoft.com/office/drawing/2014/main" xmlns="" id="{616E6F0D-5DF8-4A44-90F7-B6CE227AA9C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47" name="Rounded Rectangle 12">
            <a:extLst>
              <a:ext uri="{FF2B5EF4-FFF2-40B4-BE49-F238E27FC236}">
                <a16:creationId xmlns:a16="http://schemas.microsoft.com/office/drawing/2014/main" xmlns="" id="{470C39C0-2FA7-4B52-B7CA-2963B24BFB2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48" name="Rounded Rectangle 13">
            <a:extLst>
              <a:ext uri="{FF2B5EF4-FFF2-40B4-BE49-F238E27FC236}">
                <a16:creationId xmlns:a16="http://schemas.microsoft.com/office/drawing/2014/main" xmlns="" id="{24FEA911-F16C-4B1D-BAF7-B1CC6083C79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49" name="Rounded Rectangle 14">
            <a:extLst>
              <a:ext uri="{FF2B5EF4-FFF2-40B4-BE49-F238E27FC236}">
                <a16:creationId xmlns:a16="http://schemas.microsoft.com/office/drawing/2014/main" xmlns="" id="{2956BBFE-17D5-4C30-B65F-8B597282ADF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0" name="Rounded Rectangle 15">
            <a:extLst>
              <a:ext uri="{FF2B5EF4-FFF2-40B4-BE49-F238E27FC236}">
                <a16:creationId xmlns:a16="http://schemas.microsoft.com/office/drawing/2014/main" xmlns="" id="{3D155534-4EAD-4929-A6EE-319E7022980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1" name="Rounded Rectangle 16">
            <a:extLst>
              <a:ext uri="{FF2B5EF4-FFF2-40B4-BE49-F238E27FC236}">
                <a16:creationId xmlns:a16="http://schemas.microsoft.com/office/drawing/2014/main" xmlns="" id="{856FB1B6-F2E9-4C9A-8F5F-F5CEB790851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2" name="Rounded Rectangle 17">
            <a:extLst>
              <a:ext uri="{FF2B5EF4-FFF2-40B4-BE49-F238E27FC236}">
                <a16:creationId xmlns:a16="http://schemas.microsoft.com/office/drawing/2014/main" xmlns="" id="{E155F8A6-D38F-4127-A8BB-70260CE0AD0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3" name="Rounded Rectangle 18">
            <a:extLst>
              <a:ext uri="{FF2B5EF4-FFF2-40B4-BE49-F238E27FC236}">
                <a16:creationId xmlns:a16="http://schemas.microsoft.com/office/drawing/2014/main" xmlns="" id="{3A520A8D-A80F-4F1D-92E1-698286EB4E7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4" name="Rounded Rectangle 19">
            <a:extLst>
              <a:ext uri="{FF2B5EF4-FFF2-40B4-BE49-F238E27FC236}">
                <a16:creationId xmlns:a16="http://schemas.microsoft.com/office/drawing/2014/main" xmlns="" id="{C8BF331A-EFD8-42FD-8936-52F27ADF3E2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5" name="Rounded Rectangle 20">
            <a:extLst>
              <a:ext uri="{FF2B5EF4-FFF2-40B4-BE49-F238E27FC236}">
                <a16:creationId xmlns:a16="http://schemas.microsoft.com/office/drawing/2014/main" xmlns="" id="{23CB7DBC-02D3-47A2-810A-2958500E2A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6" name="Rounded Rectangle 21">
            <a:extLst>
              <a:ext uri="{FF2B5EF4-FFF2-40B4-BE49-F238E27FC236}">
                <a16:creationId xmlns:a16="http://schemas.microsoft.com/office/drawing/2014/main" xmlns="" id="{910F1253-4911-4AEB-88B9-52D223C47D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57" name="Rounded Rectangle 22">
            <a:extLst>
              <a:ext uri="{FF2B5EF4-FFF2-40B4-BE49-F238E27FC236}">
                <a16:creationId xmlns:a16="http://schemas.microsoft.com/office/drawing/2014/main" xmlns="" id="{0BFE2BD3-8923-4101-867B-20F4DA22F54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58" name="Rounded Rectangle 23">
            <a:extLst>
              <a:ext uri="{FF2B5EF4-FFF2-40B4-BE49-F238E27FC236}">
                <a16:creationId xmlns:a16="http://schemas.microsoft.com/office/drawing/2014/main" xmlns="" id="{072F5D5C-CFCF-4A7B-B98C-082586675A1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59" name="Rounded Rectangle 24">
            <a:extLst>
              <a:ext uri="{FF2B5EF4-FFF2-40B4-BE49-F238E27FC236}">
                <a16:creationId xmlns:a16="http://schemas.microsoft.com/office/drawing/2014/main" xmlns="" id="{123A14F1-19B9-4217-8D53-A50F5C1A3C0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0" name="Rounded Rectangle 25">
            <a:extLst>
              <a:ext uri="{FF2B5EF4-FFF2-40B4-BE49-F238E27FC236}">
                <a16:creationId xmlns:a16="http://schemas.microsoft.com/office/drawing/2014/main" xmlns="" id="{806BF75F-9295-41D3-81FC-25CA459FF7F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1" name="Rounded Rectangle 26">
            <a:extLst>
              <a:ext uri="{FF2B5EF4-FFF2-40B4-BE49-F238E27FC236}">
                <a16:creationId xmlns:a16="http://schemas.microsoft.com/office/drawing/2014/main" xmlns="" id="{70034014-DC02-4DF1-B420-5CA533B12F1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2" name="Rounded Rectangle 27">
            <a:extLst>
              <a:ext uri="{FF2B5EF4-FFF2-40B4-BE49-F238E27FC236}">
                <a16:creationId xmlns:a16="http://schemas.microsoft.com/office/drawing/2014/main" xmlns="" id="{CFF7E3FD-2958-492B-9713-FBE009B753C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3" name="Rounded Rectangle 28">
            <a:extLst>
              <a:ext uri="{FF2B5EF4-FFF2-40B4-BE49-F238E27FC236}">
                <a16:creationId xmlns:a16="http://schemas.microsoft.com/office/drawing/2014/main" xmlns="" id="{407970EE-E00F-4AF9-B407-0079BEAD17F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4" name="Rounded Rectangle 29">
            <a:extLst>
              <a:ext uri="{FF2B5EF4-FFF2-40B4-BE49-F238E27FC236}">
                <a16:creationId xmlns:a16="http://schemas.microsoft.com/office/drawing/2014/main" xmlns="" id="{29A8C6C7-FC5D-4B4D-89EC-89A7488FE32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5" name="Rounded Rectangle 30">
            <a:extLst>
              <a:ext uri="{FF2B5EF4-FFF2-40B4-BE49-F238E27FC236}">
                <a16:creationId xmlns:a16="http://schemas.microsoft.com/office/drawing/2014/main" xmlns="" id="{6D8275F8-AFA2-4817-A938-1442D2865E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6" name="Rounded Rectangle 31">
            <a:extLst>
              <a:ext uri="{FF2B5EF4-FFF2-40B4-BE49-F238E27FC236}">
                <a16:creationId xmlns:a16="http://schemas.microsoft.com/office/drawing/2014/main" xmlns="" id="{7BC09AE4-A7FF-48AA-99C6-404F7779199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67" name="Rounded Rectangle 32">
            <a:extLst>
              <a:ext uri="{FF2B5EF4-FFF2-40B4-BE49-F238E27FC236}">
                <a16:creationId xmlns:a16="http://schemas.microsoft.com/office/drawing/2014/main" xmlns="" id="{B5CF9BFC-4126-4E83-8D67-FE8D182FE7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68" name="Rounded Rectangle 33">
            <a:extLst>
              <a:ext uri="{FF2B5EF4-FFF2-40B4-BE49-F238E27FC236}">
                <a16:creationId xmlns:a16="http://schemas.microsoft.com/office/drawing/2014/main" xmlns="" id="{D06CBF12-D11A-45BF-8CF0-2AD14C07335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69" name="Rounded Rectangle 34">
            <a:extLst>
              <a:ext uri="{FF2B5EF4-FFF2-40B4-BE49-F238E27FC236}">
                <a16:creationId xmlns:a16="http://schemas.microsoft.com/office/drawing/2014/main" xmlns="" id="{06E76E43-75C0-4E2E-8A52-356FEDB0F32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0" name="Rounded Rectangle 35">
            <a:extLst>
              <a:ext uri="{FF2B5EF4-FFF2-40B4-BE49-F238E27FC236}">
                <a16:creationId xmlns:a16="http://schemas.microsoft.com/office/drawing/2014/main" xmlns="" id="{37CD8698-53BD-4CFD-B791-3BD72A3718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1" name="Rounded Rectangle 36">
            <a:extLst>
              <a:ext uri="{FF2B5EF4-FFF2-40B4-BE49-F238E27FC236}">
                <a16:creationId xmlns:a16="http://schemas.microsoft.com/office/drawing/2014/main" xmlns="" id="{11DAA7CB-D778-4AC2-A36F-E4D2B9A8401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2" name="Rounded Rectangle 37">
            <a:extLst>
              <a:ext uri="{FF2B5EF4-FFF2-40B4-BE49-F238E27FC236}">
                <a16:creationId xmlns:a16="http://schemas.microsoft.com/office/drawing/2014/main" xmlns="" id="{A4334C99-4CE8-4AE8-8F6B-DA6F5047E01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3" name="Rounded Rectangle 38">
            <a:extLst>
              <a:ext uri="{FF2B5EF4-FFF2-40B4-BE49-F238E27FC236}">
                <a16:creationId xmlns:a16="http://schemas.microsoft.com/office/drawing/2014/main" xmlns="" id="{14977F4D-B0A2-49F7-B9A0-8C84910C7A9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4" name="Rounded Rectangle 39">
            <a:extLst>
              <a:ext uri="{FF2B5EF4-FFF2-40B4-BE49-F238E27FC236}">
                <a16:creationId xmlns:a16="http://schemas.microsoft.com/office/drawing/2014/main" xmlns="" id="{696D959C-3B49-4359-A8A3-F0190872F31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5" name="Rounded Rectangle 40">
            <a:extLst>
              <a:ext uri="{FF2B5EF4-FFF2-40B4-BE49-F238E27FC236}">
                <a16:creationId xmlns:a16="http://schemas.microsoft.com/office/drawing/2014/main" xmlns="" id="{97598BD5-A6DE-4FAB-A535-B0DD8282D7F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6" name="Rounded Rectangle 41">
            <a:extLst>
              <a:ext uri="{FF2B5EF4-FFF2-40B4-BE49-F238E27FC236}">
                <a16:creationId xmlns:a16="http://schemas.microsoft.com/office/drawing/2014/main" xmlns="" id="{A29F94BD-E499-48EC-BF1F-081D720C58D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77" name="Rounded Rectangle 42">
            <a:extLst>
              <a:ext uri="{FF2B5EF4-FFF2-40B4-BE49-F238E27FC236}">
                <a16:creationId xmlns:a16="http://schemas.microsoft.com/office/drawing/2014/main" xmlns="" id="{DEEBEAB2-0881-452F-A82B-286612A6607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78" name="Rounded Rectangle 43">
            <a:extLst>
              <a:ext uri="{FF2B5EF4-FFF2-40B4-BE49-F238E27FC236}">
                <a16:creationId xmlns:a16="http://schemas.microsoft.com/office/drawing/2014/main" xmlns="" id="{0595A5CA-0092-4AF4-A963-374A3EE24DC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79" name="Rounded Rectangle 44">
            <a:extLst>
              <a:ext uri="{FF2B5EF4-FFF2-40B4-BE49-F238E27FC236}">
                <a16:creationId xmlns:a16="http://schemas.microsoft.com/office/drawing/2014/main" xmlns="" id="{E7666F48-680D-4E9A-AE73-159D2399484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0" name="Rounded Rectangle 45">
            <a:extLst>
              <a:ext uri="{FF2B5EF4-FFF2-40B4-BE49-F238E27FC236}">
                <a16:creationId xmlns:a16="http://schemas.microsoft.com/office/drawing/2014/main" xmlns="" id="{46D5E4C1-671B-438E-819C-775643760AF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1" name="Rounded Rectangle 46">
            <a:extLst>
              <a:ext uri="{FF2B5EF4-FFF2-40B4-BE49-F238E27FC236}">
                <a16:creationId xmlns:a16="http://schemas.microsoft.com/office/drawing/2014/main" xmlns="" id="{09679414-B09B-4AD8-8376-0EF1F7A062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2" name="Rounded Rectangle 47">
            <a:extLst>
              <a:ext uri="{FF2B5EF4-FFF2-40B4-BE49-F238E27FC236}">
                <a16:creationId xmlns:a16="http://schemas.microsoft.com/office/drawing/2014/main" xmlns="" id="{47D05B22-B279-4BAA-9EFD-A9A5D280207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3" name="Rounded Rectangle 48">
            <a:extLst>
              <a:ext uri="{FF2B5EF4-FFF2-40B4-BE49-F238E27FC236}">
                <a16:creationId xmlns:a16="http://schemas.microsoft.com/office/drawing/2014/main" xmlns="" id="{64D463BA-F1B7-4C71-9776-4FB3E7864C0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4" name="Rounded Rectangle 49">
            <a:extLst>
              <a:ext uri="{FF2B5EF4-FFF2-40B4-BE49-F238E27FC236}">
                <a16:creationId xmlns:a16="http://schemas.microsoft.com/office/drawing/2014/main" xmlns="" id="{97E7DB6C-399A-4A94-9F5F-88372DF85FB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5" name="Rounded Rectangle 50">
            <a:extLst>
              <a:ext uri="{FF2B5EF4-FFF2-40B4-BE49-F238E27FC236}">
                <a16:creationId xmlns:a16="http://schemas.microsoft.com/office/drawing/2014/main" xmlns="" id="{991CCA2E-BF90-4F68-BC17-35B14518502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6" name="Rounded Rectangle 51">
            <a:extLst>
              <a:ext uri="{FF2B5EF4-FFF2-40B4-BE49-F238E27FC236}">
                <a16:creationId xmlns:a16="http://schemas.microsoft.com/office/drawing/2014/main" xmlns="" id="{B6ABC8FA-956A-4B41-ABC0-03E7118B34B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87" name="Rounded Rectangle 52">
            <a:extLst>
              <a:ext uri="{FF2B5EF4-FFF2-40B4-BE49-F238E27FC236}">
                <a16:creationId xmlns:a16="http://schemas.microsoft.com/office/drawing/2014/main" xmlns="" id="{25B610D1-F3D0-4ABB-AEAB-D76CF771E59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88" name="Rounded Rectangle 53">
            <a:extLst>
              <a:ext uri="{FF2B5EF4-FFF2-40B4-BE49-F238E27FC236}">
                <a16:creationId xmlns:a16="http://schemas.microsoft.com/office/drawing/2014/main" xmlns="" id="{D3732909-01B6-46D6-873B-A23BABEB67D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89" name="Rounded Rectangle 54">
            <a:extLst>
              <a:ext uri="{FF2B5EF4-FFF2-40B4-BE49-F238E27FC236}">
                <a16:creationId xmlns:a16="http://schemas.microsoft.com/office/drawing/2014/main" xmlns="" id="{AB26FCEB-6D83-4D4D-8528-FCA0CFC86A1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0" name="Rounded Rectangle 55">
            <a:extLst>
              <a:ext uri="{FF2B5EF4-FFF2-40B4-BE49-F238E27FC236}">
                <a16:creationId xmlns:a16="http://schemas.microsoft.com/office/drawing/2014/main" xmlns="" id="{2EBF0469-EABA-4999-A9D7-2751A282CDA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1" name="Rounded Rectangle 56">
            <a:extLst>
              <a:ext uri="{FF2B5EF4-FFF2-40B4-BE49-F238E27FC236}">
                <a16:creationId xmlns:a16="http://schemas.microsoft.com/office/drawing/2014/main" xmlns="" id="{C9D18869-85CE-459F-8793-A182B1AC5A4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2" name="Rounded Rectangle 57">
            <a:extLst>
              <a:ext uri="{FF2B5EF4-FFF2-40B4-BE49-F238E27FC236}">
                <a16:creationId xmlns:a16="http://schemas.microsoft.com/office/drawing/2014/main" xmlns="" id="{F7D858A3-8A29-4F2E-8DFA-5B19A8EA4A5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3" name="Rounded Rectangle 58">
            <a:extLst>
              <a:ext uri="{FF2B5EF4-FFF2-40B4-BE49-F238E27FC236}">
                <a16:creationId xmlns:a16="http://schemas.microsoft.com/office/drawing/2014/main" xmlns="" id="{70666B9E-6157-411A-A821-0CB43BFCE09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4" name="Rounded Rectangle 59">
            <a:extLst>
              <a:ext uri="{FF2B5EF4-FFF2-40B4-BE49-F238E27FC236}">
                <a16:creationId xmlns:a16="http://schemas.microsoft.com/office/drawing/2014/main" xmlns="" id="{FED247EC-5382-489F-B4DD-02A40E18033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5" name="Rounded Rectangle 60">
            <a:extLst>
              <a:ext uri="{FF2B5EF4-FFF2-40B4-BE49-F238E27FC236}">
                <a16:creationId xmlns:a16="http://schemas.microsoft.com/office/drawing/2014/main" xmlns="" id="{D5C9F49E-F19C-4FB1-A46D-7A22CECEDF3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6" name="Rounded Rectangle 61">
            <a:extLst>
              <a:ext uri="{FF2B5EF4-FFF2-40B4-BE49-F238E27FC236}">
                <a16:creationId xmlns:a16="http://schemas.microsoft.com/office/drawing/2014/main" xmlns="" id="{616298D6-F1B3-4874-963F-6504A676EB2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spTree>
    <p:extLst>
      <p:ext uri="{BB962C8B-B14F-4D97-AF65-F5344CB8AC3E}">
        <p14:creationId xmlns:p14="http://schemas.microsoft.com/office/powerpoint/2010/main" val="18224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1" presetClass="entr" presetSubtype="0" fill="hold" grpId="0" nodeType="clickEffect">
                                  <p:stCondLst>
                                    <p:cond delay="0"/>
                                  </p:stCondLst>
                                  <p:childTnLst>
                                    <p:set>
                                      <p:cBhvr>
                                        <p:cTn id="45" dur="1000">
                                          <p:stCondLst>
                                            <p:cond delay="0"/>
                                          </p:stCondLst>
                                        </p:cTn>
                                        <p:tgtEl>
                                          <p:spTgt spid="28"/>
                                        </p:tgtEl>
                                        <p:attrNameLst>
                                          <p:attrName>style.visibility</p:attrName>
                                        </p:attrNameLst>
                                      </p:cBhvr>
                                      <p:to>
                                        <p:strVal val="visible"/>
                                      </p:to>
                                    </p:set>
                                  </p:childTnLst>
                                </p:cTn>
                              </p:par>
                            </p:childTnLst>
                          </p:cTn>
                        </p:par>
                        <p:par>
                          <p:cTn id="46" fill="hold">
                            <p:stCondLst>
                              <p:cond delay="1000"/>
                            </p:stCondLst>
                            <p:childTnLst>
                              <p:par>
                                <p:cTn id="47" presetID="11" presetClass="entr" presetSubtype="0" fill="hold" grpId="0" nodeType="afterEffect">
                                  <p:stCondLst>
                                    <p:cond delay="0"/>
                                  </p:stCondLst>
                                  <p:childTnLst>
                                    <p:set>
                                      <p:cBhvr>
                                        <p:cTn id="48" dur="1000">
                                          <p:stCondLst>
                                            <p:cond delay="0"/>
                                          </p:stCondLst>
                                        </p:cTn>
                                        <p:tgtEl>
                                          <p:spTgt spid="29"/>
                                        </p:tgtEl>
                                        <p:attrNameLst>
                                          <p:attrName>style.visibility</p:attrName>
                                        </p:attrNameLst>
                                      </p:cBhvr>
                                      <p:to>
                                        <p:strVal val="visible"/>
                                      </p:to>
                                    </p:set>
                                  </p:childTnLst>
                                </p:cTn>
                              </p:par>
                            </p:childTnLst>
                          </p:cTn>
                        </p:par>
                        <p:par>
                          <p:cTn id="49" fill="hold">
                            <p:stCondLst>
                              <p:cond delay="2000"/>
                            </p:stCondLst>
                            <p:childTnLst>
                              <p:par>
                                <p:cTn id="50" presetID="11" presetClass="entr" presetSubtype="0" fill="hold" grpId="0" nodeType="afterEffect">
                                  <p:stCondLst>
                                    <p:cond delay="0"/>
                                  </p:stCondLst>
                                  <p:childTnLst>
                                    <p:set>
                                      <p:cBhvr>
                                        <p:cTn id="51" dur="1000">
                                          <p:stCondLst>
                                            <p:cond delay="0"/>
                                          </p:stCondLst>
                                        </p:cTn>
                                        <p:tgtEl>
                                          <p:spTgt spid="30"/>
                                        </p:tgtEl>
                                        <p:attrNameLst>
                                          <p:attrName>style.visibility</p:attrName>
                                        </p:attrNameLst>
                                      </p:cBhvr>
                                      <p:to>
                                        <p:strVal val="visible"/>
                                      </p:to>
                                    </p:set>
                                  </p:childTnLst>
                                </p:cTn>
                              </p:par>
                            </p:childTnLst>
                          </p:cTn>
                        </p:par>
                        <p:par>
                          <p:cTn id="52" fill="hold">
                            <p:stCondLst>
                              <p:cond delay="3000"/>
                            </p:stCondLst>
                            <p:childTnLst>
                              <p:par>
                                <p:cTn id="53" presetID="11" presetClass="entr" presetSubtype="0" fill="hold" grpId="0" nodeType="afterEffect">
                                  <p:stCondLst>
                                    <p:cond delay="0"/>
                                  </p:stCondLst>
                                  <p:childTnLst>
                                    <p:set>
                                      <p:cBhvr>
                                        <p:cTn id="54" dur="1000">
                                          <p:stCondLst>
                                            <p:cond delay="0"/>
                                          </p:stCondLst>
                                        </p:cTn>
                                        <p:tgtEl>
                                          <p:spTgt spid="35"/>
                                        </p:tgtEl>
                                        <p:attrNameLst>
                                          <p:attrName>style.visibility</p:attrName>
                                        </p:attrNameLst>
                                      </p:cBhvr>
                                      <p:to>
                                        <p:strVal val="visible"/>
                                      </p:to>
                                    </p:set>
                                  </p:childTnLst>
                                </p:cTn>
                              </p:par>
                            </p:childTnLst>
                          </p:cTn>
                        </p:par>
                        <p:par>
                          <p:cTn id="55" fill="hold">
                            <p:stCondLst>
                              <p:cond delay="4000"/>
                            </p:stCondLst>
                            <p:childTnLst>
                              <p:par>
                                <p:cTn id="56" presetID="11" presetClass="entr" presetSubtype="0" fill="hold" grpId="0" nodeType="afterEffect">
                                  <p:stCondLst>
                                    <p:cond delay="0"/>
                                  </p:stCondLst>
                                  <p:childTnLst>
                                    <p:set>
                                      <p:cBhvr>
                                        <p:cTn id="57" dur="1000">
                                          <p:stCondLst>
                                            <p:cond delay="0"/>
                                          </p:stCondLst>
                                        </p:cTn>
                                        <p:tgtEl>
                                          <p:spTgt spid="36"/>
                                        </p:tgtEl>
                                        <p:attrNameLst>
                                          <p:attrName>style.visibility</p:attrName>
                                        </p:attrNameLst>
                                      </p:cBhvr>
                                      <p:to>
                                        <p:strVal val="visible"/>
                                      </p:to>
                                    </p:set>
                                  </p:childTnLst>
                                </p:cTn>
                              </p:par>
                            </p:childTnLst>
                          </p:cTn>
                        </p:par>
                        <p:par>
                          <p:cTn id="58" fill="hold">
                            <p:stCondLst>
                              <p:cond delay="5000"/>
                            </p:stCondLst>
                            <p:childTnLst>
                              <p:par>
                                <p:cTn id="59" presetID="11" presetClass="entr" presetSubtype="0" fill="hold" grpId="0" nodeType="afterEffect">
                                  <p:stCondLst>
                                    <p:cond delay="0"/>
                                  </p:stCondLst>
                                  <p:childTnLst>
                                    <p:set>
                                      <p:cBhvr>
                                        <p:cTn id="60" dur="1000">
                                          <p:stCondLst>
                                            <p:cond delay="0"/>
                                          </p:stCondLst>
                                        </p:cTn>
                                        <p:tgtEl>
                                          <p:spTgt spid="37"/>
                                        </p:tgtEl>
                                        <p:attrNameLst>
                                          <p:attrName>style.visibility</p:attrName>
                                        </p:attrNameLst>
                                      </p:cBhvr>
                                      <p:to>
                                        <p:strVal val="visible"/>
                                      </p:to>
                                    </p:set>
                                  </p:childTnLst>
                                </p:cTn>
                              </p:par>
                            </p:childTnLst>
                          </p:cTn>
                        </p:par>
                        <p:par>
                          <p:cTn id="61" fill="hold">
                            <p:stCondLst>
                              <p:cond delay="6000"/>
                            </p:stCondLst>
                            <p:childTnLst>
                              <p:par>
                                <p:cTn id="62" presetID="11" presetClass="entr" presetSubtype="0" fill="hold" grpId="0" nodeType="afterEffect">
                                  <p:stCondLst>
                                    <p:cond delay="0"/>
                                  </p:stCondLst>
                                  <p:childTnLst>
                                    <p:set>
                                      <p:cBhvr>
                                        <p:cTn id="63" dur="1000">
                                          <p:stCondLst>
                                            <p:cond delay="0"/>
                                          </p:stCondLst>
                                        </p:cTn>
                                        <p:tgtEl>
                                          <p:spTgt spid="42"/>
                                        </p:tgtEl>
                                        <p:attrNameLst>
                                          <p:attrName>style.visibility</p:attrName>
                                        </p:attrNameLst>
                                      </p:cBhvr>
                                      <p:to>
                                        <p:strVal val="visible"/>
                                      </p:to>
                                    </p:set>
                                  </p:childTnLst>
                                </p:cTn>
                              </p:par>
                            </p:childTnLst>
                          </p:cTn>
                        </p:par>
                        <p:par>
                          <p:cTn id="64" fill="hold">
                            <p:stCondLst>
                              <p:cond delay="7000"/>
                            </p:stCondLst>
                            <p:childTnLst>
                              <p:par>
                                <p:cTn id="65" presetID="11" presetClass="entr" presetSubtype="0" fill="hold" grpId="0" nodeType="afterEffect">
                                  <p:stCondLst>
                                    <p:cond delay="0"/>
                                  </p:stCondLst>
                                  <p:childTnLst>
                                    <p:set>
                                      <p:cBhvr>
                                        <p:cTn id="66" dur="1000">
                                          <p:stCondLst>
                                            <p:cond delay="0"/>
                                          </p:stCondLst>
                                        </p:cTn>
                                        <p:tgtEl>
                                          <p:spTgt spid="43"/>
                                        </p:tgtEl>
                                        <p:attrNameLst>
                                          <p:attrName>style.visibility</p:attrName>
                                        </p:attrNameLst>
                                      </p:cBhvr>
                                      <p:to>
                                        <p:strVal val="visible"/>
                                      </p:to>
                                    </p:set>
                                  </p:childTnLst>
                                </p:cTn>
                              </p:par>
                            </p:childTnLst>
                          </p:cTn>
                        </p:par>
                        <p:par>
                          <p:cTn id="67" fill="hold">
                            <p:stCondLst>
                              <p:cond delay="8000"/>
                            </p:stCondLst>
                            <p:childTnLst>
                              <p:par>
                                <p:cTn id="68" presetID="11" presetClass="entr" presetSubtype="0" fill="hold" grpId="0" nodeType="afterEffect">
                                  <p:stCondLst>
                                    <p:cond delay="0"/>
                                  </p:stCondLst>
                                  <p:childTnLst>
                                    <p:set>
                                      <p:cBhvr>
                                        <p:cTn id="69" dur="1000">
                                          <p:stCondLst>
                                            <p:cond delay="0"/>
                                          </p:stCondLst>
                                        </p:cTn>
                                        <p:tgtEl>
                                          <p:spTgt spid="44"/>
                                        </p:tgtEl>
                                        <p:attrNameLst>
                                          <p:attrName>style.visibility</p:attrName>
                                        </p:attrNameLst>
                                      </p:cBhvr>
                                      <p:to>
                                        <p:strVal val="visible"/>
                                      </p:to>
                                    </p:set>
                                  </p:childTnLst>
                                </p:cTn>
                              </p:par>
                            </p:childTnLst>
                          </p:cTn>
                        </p:par>
                        <p:par>
                          <p:cTn id="70" fill="hold">
                            <p:stCondLst>
                              <p:cond delay="9000"/>
                            </p:stCondLst>
                            <p:childTnLst>
                              <p:par>
                                <p:cTn id="71" presetID="11" presetClass="entr" presetSubtype="0" fill="hold" grpId="0" nodeType="afterEffect">
                                  <p:stCondLst>
                                    <p:cond delay="0"/>
                                  </p:stCondLst>
                                  <p:childTnLst>
                                    <p:set>
                                      <p:cBhvr>
                                        <p:cTn id="72" dur="1000">
                                          <p:stCondLst>
                                            <p:cond delay="0"/>
                                          </p:stCondLst>
                                        </p:cTn>
                                        <p:tgtEl>
                                          <p:spTgt spid="45"/>
                                        </p:tgtEl>
                                        <p:attrNameLst>
                                          <p:attrName>style.visibility</p:attrName>
                                        </p:attrNameLst>
                                      </p:cBhvr>
                                      <p:to>
                                        <p:strVal val="visible"/>
                                      </p:to>
                                    </p:set>
                                  </p:childTnLst>
                                </p:cTn>
                              </p:par>
                            </p:childTnLst>
                          </p:cTn>
                        </p:par>
                        <p:par>
                          <p:cTn id="73" fill="hold">
                            <p:stCondLst>
                              <p:cond delay="10000"/>
                            </p:stCondLst>
                            <p:childTnLst>
                              <p:par>
                                <p:cTn id="74" presetID="11" presetClass="entr" presetSubtype="0" fill="hold" grpId="0" nodeType="afterEffect">
                                  <p:stCondLst>
                                    <p:cond delay="0"/>
                                  </p:stCondLst>
                                  <p:childTnLst>
                                    <p:set>
                                      <p:cBhvr>
                                        <p:cTn id="75" dur="1000">
                                          <p:stCondLst>
                                            <p:cond delay="0"/>
                                          </p:stCondLst>
                                        </p:cTn>
                                        <p:tgtEl>
                                          <p:spTgt spid="46"/>
                                        </p:tgtEl>
                                        <p:attrNameLst>
                                          <p:attrName>style.visibility</p:attrName>
                                        </p:attrNameLst>
                                      </p:cBhvr>
                                      <p:to>
                                        <p:strVal val="visible"/>
                                      </p:to>
                                    </p:set>
                                  </p:childTnLst>
                                </p:cTn>
                              </p:par>
                            </p:childTnLst>
                          </p:cTn>
                        </p:par>
                        <p:par>
                          <p:cTn id="76" fill="hold">
                            <p:stCondLst>
                              <p:cond delay="11000"/>
                            </p:stCondLst>
                            <p:childTnLst>
                              <p:par>
                                <p:cTn id="77" presetID="11" presetClass="entr" presetSubtype="0" fill="hold" grpId="0" nodeType="afterEffect">
                                  <p:stCondLst>
                                    <p:cond delay="0"/>
                                  </p:stCondLst>
                                  <p:childTnLst>
                                    <p:set>
                                      <p:cBhvr>
                                        <p:cTn id="78" dur="1000">
                                          <p:stCondLst>
                                            <p:cond delay="0"/>
                                          </p:stCondLst>
                                        </p:cTn>
                                        <p:tgtEl>
                                          <p:spTgt spid="47"/>
                                        </p:tgtEl>
                                        <p:attrNameLst>
                                          <p:attrName>style.visibility</p:attrName>
                                        </p:attrNameLst>
                                      </p:cBhvr>
                                      <p:to>
                                        <p:strVal val="visible"/>
                                      </p:to>
                                    </p:set>
                                  </p:childTnLst>
                                </p:cTn>
                              </p:par>
                            </p:childTnLst>
                          </p:cTn>
                        </p:par>
                        <p:par>
                          <p:cTn id="79" fill="hold">
                            <p:stCondLst>
                              <p:cond delay="12000"/>
                            </p:stCondLst>
                            <p:childTnLst>
                              <p:par>
                                <p:cTn id="80" presetID="11" presetClass="entr" presetSubtype="0" fill="hold" grpId="0" nodeType="afterEffect">
                                  <p:stCondLst>
                                    <p:cond delay="0"/>
                                  </p:stCondLst>
                                  <p:childTnLst>
                                    <p:set>
                                      <p:cBhvr>
                                        <p:cTn id="81" dur="1000">
                                          <p:stCondLst>
                                            <p:cond delay="0"/>
                                          </p:stCondLst>
                                        </p:cTn>
                                        <p:tgtEl>
                                          <p:spTgt spid="48"/>
                                        </p:tgtEl>
                                        <p:attrNameLst>
                                          <p:attrName>style.visibility</p:attrName>
                                        </p:attrNameLst>
                                      </p:cBhvr>
                                      <p:to>
                                        <p:strVal val="visible"/>
                                      </p:to>
                                    </p:set>
                                  </p:childTnLst>
                                </p:cTn>
                              </p:par>
                            </p:childTnLst>
                          </p:cTn>
                        </p:par>
                        <p:par>
                          <p:cTn id="82" fill="hold">
                            <p:stCondLst>
                              <p:cond delay="13000"/>
                            </p:stCondLst>
                            <p:childTnLst>
                              <p:par>
                                <p:cTn id="83" presetID="11" presetClass="entr" presetSubtype="0" fill="hold" grpId="0" nodeType="afterEffect">
                                  <p:stCondLst>
                                    <p:cond delay="0"/>
                                  </p:stCondLst>
                                  <p:childTnLst>
                                    <p:set>
                                      <p:cBhvr>
                                        <p:cTn id="84" dur="1000">
                                          <p:stCondLst>
                                            <p:cond delay="0"/>
                                          </p:stCondLst>
                                        </p:cTn>
                                        <p:tgtEl>
                                          <p:spTgt spid="49"/>
                                        </p:tgtEl>
                                        <p:attrNameLst>
                                          <p:attrName>style.visibility</p:attrName>
                                        </p:attrNameLst>
                                      </p:cBhvr>
                                      <p:to>
                                        <p:strVal val="visible"/>
                                      </p:to>
                                    </p:set>
                                  </p:childTnLst>
                                </p:cTn>
                              </p:par>
                            </p:childTnLst>
                          </p:cTn>
                        </p:par>
                        <p:par>
                          <p:cTn id="85" fill="hold">
                            <p:stCondLst>
                              <p:cond delay="14000"/>
                            </p:stCondLst>
                            <p:childTnLst>
                              <p:par>
                                <p:cTn id="86" presetID="11" presetClass="entr" presetSubtype="0" fill="hold" grpId="0" nodeType="afterEffect">
                                  <p:stCondLst>
                                    <p:cond delay="0"/>
                                  </p:stCondLst>
                                  <p:childTnLst>
                                    <p:set>
                                      <p:cBhvr>
                                        <p:cTn id="87" dur="1000">
                                          <p:stCondLst>
                                            <p:cond delay="0"/>
                                          </p:stCondLst>
                                        </p:cTn>
                                        <p:tgtEl>
                                          <p:spTgt spid="50"/>
                                        </p:tgtEl>
                                        <p:attrNameLst>
                                          <p:attrName>style.visibility</p:attrName>
                                        </p:attrNameLst>
                                      </p:cBhvr>
                                      <p:to>
                                        <p:strVal val="visible"/>
                                      </p:to>
                                    </p:set>
                                  </p:childTnLst>
                                </p:cTn>
                              </p:par>
                            </p:childTnLst>
                          </p:cTn>
                        </p:par>
                        <p:par>
                          <p:cTn id="88" fill="hold">
                            <p:stCondLst>
                              <p:cond delay="15000"/>
                            </p:stCondLst>
                            <p:childTnLst>
                              <p:par>
                                <p:cTn id="89" presetID="11" presetClass="entr" presetSubtype="0" fill="hold" grpId="0" nodeType="afterEffect">
                                  <p:stCondLst>
                                    <p:cond delay="0"/>
                                  </p:stCondLst>
                                  <p:childTnLst>
                                    <p:set>
                                      <p:cBhvr>
                                        <p:cTn id="90" dur="1000">
                                          <p:stCondLst>
                                            <p:cond delay="0"/>
                                          </p:stCondLst>
                                        </p:cTn>
                                        <p:tgtEl>
                                          <p:spTgt spid="51"/>
                                        </p:tgtEl>
                                        <p:attrNameLst>
                                          <p:attrName>style.visibility</p:attrName>
                                        </p:attrNameLst>
                                      </p:cBhvr>
                                      <p:to>
                                        <p:strVal val="visible"/>
                                      </p:to>
                                    </p:set>
                                  </p:childTnLst>
                                </p:cTn>
                              </p:par>
                            </p:childTnLst>
                          </p:cTn>
                        </p:par>
                        <p:par>
                          <p:cTn id="91" fill="hold">
                            <p:stCondLst>
                              <p:cond delay="16000"/>
                            </p:stCondLst>
                            <p:childTnLst>
                              <p:par>
                                <p:cTn id="92" presetID="11" presetClass="entr" presetSubtype="0" fill="hold" grpId="0" nodeType="afterEffect">
                                  <p:stCondLst>
                                    <p:cond delay="0"/>
                                  </p:stCondLst>
                                  <p:childTnLst>
                                    <p:set>
                                      <p:cBhvr>
                                        <p:cTn id="93" dur="1000">
                                          <p:stCondLst>
                                            <p:cond delay="0"/>
                                          </p:stCondLst>
                                        </p:cTn>
                                        <p:tgtEl>
                                          <p:spTgt spid="52"/>
                                        </p:tgtEl>
                                        <p:attrNameLst>
                                          <p:attrName>style.visibility</p:attrName>
                                        </p:attrNameLst>
                                      </p:cBhvr>
                                      <p:to>
                                        <p:strVal val="visible"/>
                                      </p:to>
                                    </p:set>
                                  </p:childTnLst>
                                </p:cTn>
                              </p:par>
                            </p:childTnLst>
                          </p:cTn>
                        </p:par>
                        <p:par>
                          <p:cTn id="94" fill="hold">
                            <p:stCondLst>
                              <p:cond delay="17000"/>
                            </p:stCondLst>
                            <p:childTnLst>
                              <p:par>
                                <p:cTn id="95" presetID="11" presetClass="entr" presetSubtype="0" fill="hold" grpId="0" nodeType="afterEffect">
                                  <p:stCondLst>
                                    <p:cond delay="0"/>
                                  </p:stCondLst>
                                  <p:childTnLst>
                                    <p:set>
                                      <p:cBhvr>
                                        <p:cTn id="96" dur="1000">
                                          <p:stCondLst>
                                            <p:cond delay="0"/>
                                          </p:stCondLst>
                                        </p:cTn>
                                        <p:tgtEl>
                                          <p:spTgt spid="53"/>
                                        </p:tgtEl>
                                        <p:attrNameLst>
                                          <p:attrName>style.visibility</p:attrName>
                                        </p:attrNameLst>
                                      </p:cBhvr>
                                      <p:to>
                                        <p:strVal val="visible"/>
                                      </p:to>
                                    </p:set>
                                  </p:childTnLst>
                                </p:cTn>
                              </p:par>
                            </p:childTnLst>
                          </p:cTn>
                        </p:par>
                        <p:par>
                          <p:cTn id="97" fill="hold">
                            <p:stCondLst>
                              <p:cond delay="18000"/>
                            </p:stCondLst>
                            <p:childTnLst>
                              <p:par>
                                <p:cTn id="98" presetID="11" presetClass="entr" presetSubtype="0" fill="hold" grpId="0" nodeType="afterEffect">
                                  <p:stCondLst>
                                    <p:cond delay="0"/>
                                  </p:stCondLst>
                                  <p:childTnLst>
                                    <p:set>
                                      <p:cBhvr>
                                        <p:cTn id="99" dur="1000">
                                          <p:stCondLst>
                                            <p:cond delay="0"/>
                                          </p:stCondLst>
                                        </p:cTn>
                                        <p:tgtEl>
                                          <p:spTgt spid="54"/>
                                        </p:tgtEl>
                                        <p:attrNameLst>
                                          <p:attrName>style.visibility</p:attrName>
                                        </p:attrNameLst>
                                      </p:cBhvr>
                                      <p:to>
                                        <p:strVal val="visible"/>
                                      </p:to>
                                    </p:set>
                                  </p:childTnLst>
                                </p:cTn>
                              </p:par>
                            </p:childTnLst>
                          </p:cTn>
                        </p:par>
                        <p:par>
                          <p:cTn id="100" fill="hold">
                            <p:stCondLst>
                              <p:cond delay="19000"/>
                            </p:stCondLst>
                            <p:childTnLst>
                              <p:par>
                                <p:cTn id="101" presetID="11" presetClass="entr" presetSubtype="0" fill="hold" grpId="0" nodeType="afterEffect">
                                  <p:stCondLst>
                                    <p:cond delay="0"/>
                                  </p:stCondLst>
                                  <p:childTnLst>
                                    <p:set>
                                      <p:cBhvr>
                                        <p:cTn id="102" dur="1000">
                                          <p:stCondLst>
                                            <p:cond delay="0"/>
                                          </p:stCondLst>
                                        </p:cTn>
                                        <p:tgtEl>
                                          <p:spTgt spid="55"/>
                                        </p:tgtEl>
                                        <p:attrNameLst>
                                          <p:attrName>style.visibility</p:attrName>
                                        </p:attrNameLst>
                                      </p:cBhvr>
                                      <p:to>
                                        <p:strVal val="visible"/>
                                      </p:to>
                                    </p:set>
                                  </p:childTnLst>
                                </p:cTn>
                              </p:par>
                            </p:childTnLst>
                          </p:cTn>
                        </p:par>
                        <p:par>
                          <p:cTn id="103" fill="hold">
                            <p:stCondLst>
                              <p:cond delay="20000"/>
                            </p:stCondLst>
                            <p:childTnLst>
                              <p:par>
                                <p:cTn id="104" presetID="11" presetClass="entr" presetSubtype="0" fill="hold" grpId="0" nodeType="afterEffect">
                                  <p:stCondLst>
                                    <p:cond delay="0"/>
                                  </p:stCondLst>
                                  <p:childTnLst>
                                    <p:set>
                                      <p:cBhvr>
                                        <p:cTn id="105" dur="1000">
                                          <p:stCondLst>
                                            <p:cond delay="0"/>
                                          </p:stCondLst>
                                        </p:cTn>
                                        <p:tgtEl>
                                          <p:spTgt spid="56"/>
                                        </p:tgtEl>
                                        <p:attrNameLst>
                                          <p:attrName>style.visibility</p:attrName>
                                        </p:attrNameLst>
                                      </p:cBhvr>
                                      <p:to>
                                        <p:strVal val="visible"/>
                                      </p:to>
                                    </p:set>
                                  </p:childTnLst>
                                </p:cTn>
                              </p:par>
                            </p:childTnLst>
                          </p:cTn>
                        </p:par>
                        <p:par>
                          <p:cTn id="106" fill="hold">
                            <p:stCondLst>
                              <p:cond delay="21000"/>
                            </p:stCondLst>
                            <p:childTnLst>
                              <p:par>
                                <p:cTn id="107" presetID="11" presetClass="entr" presetSubtype="0" fill="hold" grpId="0" nodeType="afterEffect">
                                  <p:stCondLst>
                                    <p:cond delay="0"/>
                                  </p:stCondLst>
                                  <p:childTnLst>
                                    <p:set>
                                      <p:cBhvr>
                                        <p:cTn id="108" dur="1000">
                                          <p:stCondLst>
                                            <p:cond delay="0"/>
                                          </p:stCondLst>
                                        </p:cTn>
                                        <p:tgtEl>
                                          <p:spTgt spid="57"/>
                                        </p:tgtEl>
                                        <p:attrNameLst>
                                          <p:attrName>style.visibility</p:attrName>
                                        </p:attrNameLst>
                                      </p:cBhvr>
                                      <p:to>
                                        <p:strVal val="visible"/>
                                      </p:to>
                                    </p:set>
                                  </p:childTnLst>
                                </p:cTn>
                              </p:par>
                            </p:childTnLst>
                          </p:cTn>
                        </p:par>
                        <p:par>
                          <p:cTn id="109" fill="hold">
                            <p:stCondLst>
                              <p:cond delay="22000"/>
                            </p:stCondLst>
                            <p:childTnLst>
                              <p:par>
                                <p:cTn id="110" presetID="11" presetClass="entr" presetSubtype="0" fill="hold" grpId="0" nodeType="afterEffect">
                                  <p:stCondLst>
                                    <p:cond delay="0"/>
                                  </p:stCondLst>
                                  <p:childTnLst>
                                    <p:set>
                                      <p:cBhvr>
                                        <p:cTn id="111" dur="1000">
                                          <p:stCondLst>
                                            <p:cond delay="0"/>
                                          </p:stCondLst>
                                        </p:cTn>
                                        <p:tgtEl>
                                          <p:spTgt spid="58"/>
                                        </p:tgtEl>
                                        <p:attrNameLst>
                                          <p:attrName>style.visibility</p:attrName>
                                        </p:attrNameLst>
                                      </p:cBhvr>
                                      <p:to>
                                        <p:strVal val="visible"/>
                                      </p:to>
                                    </p:set>
                                  </p:childTnLst>
                                </p:cTn>
                              </p:par>
                            </p:childTnLst>
                          </p:cTn>
                        </p:par>
                        <p:par>
                          <p:cTn id="112" fill="hold">
                            <p:stCondLst>
                              <p:cond delay="23000"/>
                            </p:stCondLst>
                            <p:childTnLst>
                              <p:par>
                                <p:cTn id="113" presetID="11" presetClass="entr" presetSubtype="0" fill="hold" grpId="0" nodeType="afterEffect">
                                  <p:stCondLst>
                                    <p:cond delay="0"/>
                                  </p:stCondLst>
                                  <p:childTnLst>
                                    <p:set>
                                      <p:cBhvr>
                                        <p:cTn id="114" dur="1000">
                                          <p:stCondLst>
                                            <p:cond delay="0"/>
                                          </p:stCondLst>
                                        </p:cTn>
                                        <p:tgtEl>
                                          <p:spTgt spid="59"/>
                                        </p:tgtEl>
                                        <p:attrNameLst>
                                          <p:attrName>style.visibility</p:attrName>
                                        </p:attrNameLst>
                                      </p:cBhvr>
                                      <p:to>
                                        <p:strVal val="visible"/>
                                      </p:to>
                                    </p:set>
                                  </p:childTnLst>
                                </p:cTn>
                              </p:par>
                            </p:childTnLst>
                          </p:cTn>
                        </p:par>
                        <p:par>
                          <p:cTn id="115" fill="hold">
                            <p:stCondLst>
                              <p:cond delay="24000"/>
                            </p:stCondLst>
                            <p:childTnLst>
                              <p:par>
                                <p:cTn id="116" presetID="11" presetClass="entr" presetSubtype="0" fill="hold" grpId="0" nodeType="afterEffect">
                                  <p:stCondLst>
                                    <p:cond delay="0"/>
                                  </p:stCondLst>
                                  <p:childTnLst>
                                    <p:set>
                                      <p:cBhvr>
                                        <p:cTn id="117" dur="1000">
                                          <p:stCondLst>
                                            <p:cond delay="0"/>
                                          </p:stCondLst>
                                        </p:cTn>
                                        <p:tgtEl>
                                          <p:spTgt spid="60"/>
                                        </p:tgtEl>
                                        <p:attrNameLst>
                                          <p:attrName>style.visibility</p:attrName>
                                        </p:attrNameLst>
                                      </p:cBhvr>
                                      <p:to>
                                        <p:strVal val="visible"/>
                                      </p:to>
                                    </p:set>
                                  </p:childTnLst>
                                </p:cTn>
                              </p:par>
                            </p:childTnLst>
                          </p:cTn>
                        </p:par>
                        <p:par>
                          <p:cTn id="118" fill="hold">
                            <p:stCondLst>
                              <p:cond delay="25000"/>
                            </p:stCondLst>
                            <p:childTnLst>
                              <p:par>
                                <p:cTn id="119" presetID="11" presetClass="entr" presetSubtype="0" fill="hold" grpId="0" nodeType="afterEffect">
                                  <p:stCondLst>
                                    <p:cond delay="0"/>
                                  </p:stCondLst>
                                  <p:childTnLst>
                                    <p:set>
                                      <p:cBhvr>
                                        <p:cTn id="120" dur="1000">
                                          <p:stCondLst>
                                            <p:cond delay="0"/>
                                          </p:stCondLst>
                                        </p:cTn>
                                        <p:tgtEl>
                                          <p:spTgt spid="61"/>
                                        </p:tgtEl>
                                        <p:attrNameLst>
                                          <p:attrName>style.visibility</p:attrName>
                                        </p:attrNameLst>
                                      </p:cBhvr>
                                      <p:to>
                                        <p:strVal val="visible"/>
                                      </p:to>
                                    </p:set>
                                  </p:childTnLst>
                                </p:cTn>
                              </p:par>
                            </p:childTnLst>
                          </p:cTn>
                        </p:par>
                        <p:par>
                          <p:cTn id="121" fill="hold">
                            <p:stCondLst>
                              <p:cond delay="26000"/>
                            </p:stCondLst>
                            <p:childTnLst>
                              <p:par>
                                <p:cTn id="122" presetID="11" presetClass="entr" presetSubtype="0" fill="hold" grpId="0" nodeType="afterEffect">
                                  <p:stCondLst>
                                    <p:cond delay="0"/>
                                  </p:stCondLst>
                                  <p:childTnLst>
                                    <p:set>
                                      <p:cBhvr>
                                        <p:cTn id="123" dur="1000">
                                          <p:stCondLst>
                                            <p:cond delay="0"/>
                                          </p:stCondLst>
                                        </p:cTn>
                                        <p:tgtEl>
                                          <p:spTgt spid="62"/>
                                        </p:tgtEl>
                                        <p:attrNameLst>
                                          <p:attrName>style.visibility</p:attrName>
                                        </p:attrNameLst>
                                      </p:cBhvr>
                                      <p:to>
                                        <p:strVal val="visible"/>
                                      </p:to>
                                    </p:set>
                                  </p:childTnLst>
                                </p:cTn>
                              </p:par>
                            </p:childTnLst>
                          </p:cTn>
                        </p:par>
                        <p:par>
                          <p:cTn id="124" fill="hold">
                            <p:stCondLst>
                              <p:cond delay="27000"/>
                            </p:stCondLst>
                            <p:childTnLst>
                              <p:par>
                                <p:cTn id="125" presetID="11" presetClass="entr" presetSubtype="0" fill="hold" grpId="0" nodeType="afterEffect">
                                  <p:stCondLst>
                                    <p:cond delay="0"/>
                                  </p:stCondLst>
                                  <p:childTnLst>
                                    <p:set>
                                      <p:cBhvr>
                                        <p:cTn id="126" dur="1000">
                                          <p:stCondLst>
                                            <p:cond delay="0"/>
                                          </p:stCondLst>
                                        </p:cTn>
                                        <p:tgtEl>
                                          <p:spTgt spid="63"/>
                                        </p:tgtEl>
                                        <p:attrNameLst>
                                          <p:attrName>style.visibility</p:attrName>
                                        </p:attrNameLst>
                                      </p:cBhvr>
                                      <p:to>
                                        <p:strVal val="visible"/>
                                      </p:to>
                                    </p:set>
                                  </p:childTnLst>
                                </p:cTn>
                              </p:par>
                            </p:childTnLst>
                          </p:cTn>
                        </p:par>
                        <p:par>
                          <p:cTn id="127" fill="hold">
                            <p:stCondLst>
                              <p:cond delay="28000"/>
                            </p:stCondLst>
                            <p:childTnLst>
                              <p:par>
                                <p:cTn id="128" presetID="11" presetClass="entr" presetSubtype="0" fill="hold" grpId="0" nodeType="afterEffect">
                                  <p:stCondLst>
                                    <p:cond delay="0"/>
                                  </p:stCondLst>
                                  <p:childTnLst>
                                    <p:set>
                                      <p:cBhvr>
                                        <p:cTn id="129" dur="1000">
                                          <p:stCondLst>
                                            <p:cond delay="0"/>
                                          </p:stCondLst>
                                        </p:cTn>
                                        <p:tgtEl>
                                          <p:spTgt spid="64"/>
                                        </p:tgtEl>
                                        <p:attrNameLst>
                                          <p:attrName>style.visibility</p:attrName>
                                        </p:attrNameLst>
                                      </p:cBhvr>
                                      <p:to>
                                        <p:strVal val="visible"/>
                                      </p:to>
                                    </p:set>
                                  </p:childTnLst>
                                </p:cTn>
                              </p:par>
                            </p:childTnLst>
                          </p:cTn>
                        </p:par>
                        <p:par>
                          <p:cTn id="130" fill="hold">
                            <p:stCondLst>
                              <p:cond delay="29000"/>
                            </p:stCondLst>
                            <p:childTnLst>
                              <p:par>
                                <p:cTn id="131" presetID="11" presetClass="entr" presetSubtype="0" fill="hold" grpId="0" nodeType="afterEffect">
                                  <p:stCondLst>
                                    <p:cond delay="0"/>
                                  </p:stCondLst>
                                  <p:childTnLst>
                                    <p:set>
                                      <p:cBhvr>
                                        <p:cTn id="132" dur="1000">
                                          <p:stCondLst>
                                            <p:cond delay="0"/>
                                          </p:stCondLst>
                                        </p:cTn>
                                        <p:tgtEl>
                                          <p:spTgt spid="65"/>
                                        </p:tgtEl>
                                        <p:attrNameLst>
                                          <p:attrName>style.visibility</p:attrName>
                                        </p:attrNameLst>
                                      </p:cBhvr>
                                      <p:to>
                                        <p:strVal val="visible"/>
                                      </p:to>
                                    </p:set>
                                  </p:childTnLst>
                                </p:cTn>
                              </p:par>
                            </p:childTnLst>
                          </p:cTn>
                        </p:par>
                        <p:par>
                          <p:cTn id="133" fill="hold">
                            <p:stCondLst>
                              <p:cond delay="30000"/>
                            </p:stCondLst>
                            <p:childTnLst>
                              <p:par>
                                <p:cTn id="134" presetID="11" presetClass="entr" presetSubtype="0" fill="hold" grpId="0" nodeType="afterEffect">
                                  <p:stCondLst>
                                    <p:cond delay="0"/>
                                  </p:stCondLst>
                                  <p:childTnLst>
                                    <p:set>
                                      <p:cBhvr>
                                        <p:cTn id="135" dur="1000">
                                          <p:stCondLst>
                                            <p:cond delay="0"/>
                                          </p:stCondLst>
                                        </p:cTn>
                                        <p:tgtEl>
                                          <p:spTgt spid="66"/>
                                        </p:tgtEl>
                                        <p:attrNameLst>
                                          <p:attrName>style.visibility</p:attrName>
                                        </p:attrNameLst>
                                      </p:cBhvr>
                                      <p:to>
                                        <p:strVal val="visible"/>
                                      </p:to>
                                    </p:set>
                                  </p:childTnLst>
                                </p:cTn>
                              </p:par>
                            </p:childTnLst>
                          </p:cTn>
                        </p:par>
                        <p:par>
                          <p:cTn id="136" fill="hold">
                            <p:stCondLst>
                              <p:cond delay="31000"/>
                            </p:stCondLst>
                            <p:childTnLst>
                              <p:par>
                                <p:cTn id="137" presetID="11" presetClass="entr" presetSubtype="0" fill="hold" grpId="0" nodeType="afterEffect">
                                  <p:stCondLst>
                                    <p:cond delay="0"/>
                                  </p:stCondLst>
                                  <p:childTnLst>
                                    <p:set>
                                      <p:cBhvr>
                                        <p:cTn id="138" dur="1000">
                                          <p:stCondLst>
                                            <p:cond delay="0"/>
                                          </p:stCondLst>
                                        </p:cTn>
                                        <p:tgtEl>
                                          <p:spTgt spid="67"/>
                                        </p:tgtEl>
                                        <p:attrNameLst>
                                          <p:attrName>style.visibility</p:attrName>
                                        </p:attrNameLst>
                                      </p:cBhvr>
                                      <p:to>
                                        <p:strVal val="visible"/>
                                      </p:to>
                                    </p:set>
                                  </p:childTnLst>
                                </p:cTn>
                              </p:par>
                            </p:childTnLst>
                          </p:cTn>
                        </p:par>
                        <p:par>
                          <p:cTn id="139" fill="hold">
                            <p:stCondLst>
                              <p:cond delay="32000"/>
                            </p:stCondLst>
                            <p:childTnLst>
                              <p:par>
                                <p:cTn id="140" presetID="11" presetClass="entr" presetSubtype="0" fill="hold" grpId="0" nodeType="afterEffect">
                                  <p:stCondLst>
                                    <p:cond delay="0"/>
                                  </p:stCondLst>
                                  <p:childTnLst>
                                    <p:set>
                                      <p:cBhvr>
                                        <p:cTn id="141" dur="1000">
                                          <p:stCondLst>
                                            <p:cond delay="0"/>
                                          </p:stCondLst>
                                        </p:cTn>
                                        <p:tgtEl>
                                          <p:spTgt spid="68"/>
                                        </p:tgtEl>
                                        <p:attrNameLst>
                                          <p:attrName>style.visibility</p:attrName>
                                        </p:attrNameLst>
                                      </p:cBhvr>
                                      <p:to>
                                        <p:strVal val="visible"/>
                                      </p:to>
                                    </p:set>
                                  </p:childTnLst>
                                </p:cTn>
                              </p:par>
                            </p:childTnLst>
                          </p:cTn>
                        </p:par>
                        <p:par>
                          <p:cTn id="142" fill="hold">
                            <p:stCondLst>
                              <p:cond delay="33000"/>
                            </p:stCondLst>
                            <p:childTnLst>
                              <p:par>
                                <p:cTn id="143" presetID="11" presetClass="entr" presetSubtype="0" fill="hold" grpId="0" nodeType="afterEffect">
                                  <p:stCondLst>
                                    <p:cond delay="0"/>
                                  </p:stCondLst>
                                  <p:childTnLst>
                                    <p:set>
                                      <p:cBhvr>
                                        <p:cTn id="144" dur="1000">
                                          <p:stCondLst>
                                            <p:cond delay="0"/>
                                          </p:stCondLst>
                                        </p:cTn>
                                        <p:tgtEl>
                                          <p:spTgt spid="69"/>
                                        </p:tgtEl>
                                        <p:attrNameLst>
                                          <p:attrName>style.visibility</p:attrName>
                                        </p:attrNameLst>
                                      </p:cBhvr>
                                      <p:to>
                                        <p:strVal val="visible"/>
                                      </p:to>
                                    </p:set>
                                  </p:childTnLst>
                                </p:cTn>
                              </p:par>
                            </p:childTnLst>
                          </p:cTn>
                        </p:par>
                        <p:par>
                          <p:cTn id="145" fill="hold">
                            <p:stCondLst>
                              <p:cond delay="34000"/>
                            </p:stCondLst>
                            <p:childTnLst>
                              <p:par>
                                <p:cTn id="146" presetID="11" presetClass="entr" presetSubtype="0" fill="hold" grpId="0" nodeType="afterEffect">
                                  <p:stCondLst>
                                    <p:cond delay="0"/>
                                  </p:stCondLst>
                                  <p:childTnLst>
                                    <p:set>
                                      <p:cBhvr>
                                        <p:cTn id="147" dur="1000">
                                          <p:stCondLst>
                                            <p:cond delay="0"/>
                                          </p:stCondLst>
                                        </p:cTn>
                                        <p:tgtEl>
                                          <p:spTgt spid="70"/>
                                        </p:tgtEl>
                                        <p:attrNameLst>
                                          <p:attrName>style.visibility</p:attrName>
                                        </p:attrNameLst>
                                      </p:cBhvr>
                                      <p:to>
                                        <p:strVal val="visible"/>
                                      </p:to>
                                    </p:set>
                                  </p:childTnLst>
                                </p:cTn>
                              </p:par>
                            </p:childTnLst>
                          </p:cTn>
                        </p:par>
                        <p:par>
                          <p:cTn id="148" fill="hold">
                            <p:stCondLst>
                              <p:cond delay="35000"/>
                            </p:stCondLst>
                            <p:childTnLst>
                              <p:par>
                                <p:cTn id="149" presetID="11" presetClass="entr" presetSubtype="0" fill="hold" grpId="0" nodeType="afterEffect">
                                  <p:stCondLst>
                                    <p:cond delay="0"/>
                                  </p:stCondLst>
                                  <p:childTnLst>
                                    <p:set>
                                      <p:cBhvr>
                                        <p:cTn id="150" dur="1000">
                                          <p:stCondLst>
                                            <p:cond delay="0"/>
                                          </p:stCondLst>
                                        </p:cTn>
                                        <p:tgtEl>
                                          <p:spTgt spid="71"/>
                                        </p:tgtEl>
                                        <p:attrNameLst>
                                          <p:attrName>style.visibility</p:attrName>
                                        </p:attrNameLst>
                                      </p:cBhvr>
                                      <p:to>
                                        <p:strVal val="visible"/>
                                      </p:to>
                                    </p:set>
                                  </p:childTnLst>
                                </p:cTn>
                              </p:par>
                            </p:childTnLst>
                          </p:cTn>
                        </p:par>
                        <p:par>
                          <p:cTn id="151" fill="hold">
                            <p:stCondLst>
                              <p:cond delay="36000"/>
                            </p:stCondLst>
                            <p:childTnLst>
                              <p:par>
                                <p:cTn id="152" presetID="11" presetClass="entr" presetSubtype="0" fill="hold" grpId="0" nodeType="afterEffect">
                                  <p:stCondLst>
                                    <p:cond delay="0"/>
                                  </p:stCondLst>
                                  <p:childTnLst>
                                    <p:set>
                                      <p:cBhvr>
                                        <p:cTn id="153" dur="1000">
                                          <p:stCondLst>
                                            <p:cond delay="0"/>
                                          </p:stCondLst>
                                        </p:cTn>
                                        <p:tgtEl>
                                          <p:spTgt spid="72"/>
                                        </p:tgtEl>
                                        <p:attrNameLst>
                                          <p:attrName>style.visibility</p:attrName>
                                        </p:attrNameLst>
                                      </p:cBhvr>
                                      <p:to>
                                        <p:strVal val="visible"/>
                                      </p:to>
                                    </p:set>
                                  </p:childTnLst>
                                </p:cTn>
                              </p:par>
                            </p:childTnLst>
                          </p:cTn>
                        </p:par>
                        <p:par>
                          <p:cTn id="154" fill="hold">
                            <p:stCondLst>
                              <p:cond delay="37000"/>
                            </p:stCondLst>
                            <p:childTnLst>
                              <p:par>
                                <p:cTn id="155" presetID="11" presetClass="entr" presetSubtype="0" fill="hold" grpId="0" nodeType="afterEffect">
                                  <p:stCondLst>
                                    <p:cond delay="0"/>
                                  </p:stCondLst>
                                  <p:childTnLst>
                                    <p:set>
                                      <p:cBhvr>
                                        <p:cTn id="156" dur="1000">
                                          <p:stCondLst>
                                            <p:cond delay="0"/>
                                          </p:stCondLst>
                                        </p:cTn>
                                        <p:tgtEl>
                                          <p:spTgt spid="73"/>
                                        </p:tgtEl>
                                        <p:attrNameLst>
                                          <p:attrName>style.visibility</p:attrName>
                                        </p:attrNameLst>
                                      </p:cBhvr>
                                      <p:to>
                                        <p:strVal val="visible"/>
                                      </p:to>
                                    </p:set>
                                  </p:childTnLst>
                                </p:cTn>
                              </p:par>
                            </p:childTnLst>
                          </p:cTn>
                        </p:par>
                        <p:par>
                          <p:cTn id="157" fill="hold">
                            <p:stCondLst>
                              <p:cond delay="38000"/>
                            </p:stCondLst>
                            <p:childTnLst>
                              <p:par>
                                <p:cTn id="158" presetID="11" presetClass="entr" presetSubtype="0" fill="hold" grpId="0" nodeType="afterEffect">
                                  <p:stCondLst>
                                    <p:cond delay="0"/>
                                  </p:stCondLst>
                                  <p:childTnLst>
                                    <p:set>
                                      <p:cBhvr>
                                        <p:cTn id="159" dur="1000">
                                          <p:stCondLst>
                                            <p:cond delay="0"/>
                                          </p:stCondLst>
                                        </p:cTn>
                                        <p:tgtEl>
                                          <p:spTgt spid="74"/>
                                        </p:tgtEl>
                                        <p:attrNameLst>
                                          <p:attrName>style.visibility</p:attrName>
                                        </p:attrNameLst>
                                      </p:cBhvr>
                                      <p:to>
                                        <p:strVal val="visible"/>
                                      </p:to>
                                    </p:set>
                                  </p:childTnLst>
                                </p:cTn>
                              </p:par>
                            </p:childTnLst>
                          </p:cTn>
                        </p:par>
                        <p:par>
                          <p:cTn id="160" fill="hold">
                            <p:stCondLst>
                              <p:cond delay="39000"/>
                            </p:stCondLst>
                            <p:childTnLst>
                              <p:par>
                                <p:cTn id="161" presetID="11" presetClass="entr" presetSubtype="0" fill="hold" grpId="0" nodeType="afterEffect">
                                  <p:stCondLst>
                                    <p:cond delay="0"/>
                                  </p:stCondLst>
                                  <p:childTnLst>
                                    <p:set>
                                      <p:cBhvr>
                                        <p:cTn id="162" dur="1000">
                                          <p:stCondLst>
                                            <p:cond delay="0"/>
                                          </p:stCondLst>
                                        </p:cTn>
                                        <p:tgtEl>
                                          <p:spTgt spid="75"/>
                                        </p:tgtEl>
                                        <p:attrNameLst>
                                          <p:attrName>style.visibility</p:attrName>
                                        </p:attrNameLst>
                                      </p:cBhvr>
                                      <p:to>
                                        <p:strVal val="visible"/>
                                      </p:to>
                                    </p:set>
                                  </p:childTnLst>
                                </p:cTn>
                              </p:par>
                            </p:childTnLst>
                          </p:cTn>
                        </p:par>
                        <p:par>
                          <p:cTn id="163" fill="hold">
                            <p:stCondLst>
                              <p:cond delay="40000"/>
                            </p:stCondLst>
                            <p:childTnLst>
                              <p:par>
                                <p:cTn id="164" presetID="11" presetClass="entr" presetSubtype="0" fill="hold" grpId="0" nodeType="afterEffect">
                                  <p:stCondLst>
                                    <p:cond delay="0"/>
                                  </p:stCondLst>
                                  <p:childTnLst>
                                    <p:set>
                                      <p:cBhvr>
                                        <p:cTn id="165" dur="1000">
                                          <p:stCondLst>
                                            <p:cond delay="0"/>
                                          </p:stCondLst>
                                        </p:cTn>
                                        <p:tgtEl>
                                          <p:spTgt spid="76"/>
                                        </p:tgtEl>
                                        <p:attrNameLst>
                                          <p:attrName>style.visibility</p:attrName>
                                        </p:attrNameLst>
                                      </p:cBhvr>
                                      <p:to>
                                        <p:strVal val="visible"/>
                                      </p:to>
                                    </p:set>
                                  </p:childTnLst>
                                </p:cTn>
                              </p:par>
                            </p:childTnLst>
                          </p:cTn>
                        </p:par>
                        <p:par>
                          <p:cTn id="166" fill="hold">
                            <p:stCondLst>
                              <p:cond delay="41000"/>
                            </p:stCondLst>
                            <p:childTnLst>
                              <p:par>
                                <p:cTn id="167" presetID="11" presetClass="entr" presetSubtype="0" fill="hold" grpId="0" nodeType="afterEffect">
                                  <p:stCondLst>
                                    <p:cond delay="0"/>
                                  </p:stCondLst>
                                  <p:childTnLst>
                                    <p:set>
                                      <p:cBhvr>
                                        <p:cTn id="168" dur="1000">
                                          <p:stCondLst>
                                            <p:cond delay="0"/>
                                          </p:stCondLst>
                                        </p:cTn>
                                        <p:tgtEl>
                                          <p:spTgt spid="77"/>
                                        </p:tgtEl>
                                        <p:attrNameLst>
                                          <p:attrName>style.visibility</p:attrName>
                                        </p:attrNameLst>
                                      </p:cBhvr>
                                      <p:to>
                                        <p:strVal val="visible"/>
                                      </p:to>
                                    </p:set>
                                  </p:childTnLst>
                                </p:cTn>
                              </p:par>
                            </p:childTnLst>
                          </p:cTn>
                        </p:par>
                        <p:par>
                          <p:cTn id="169" fill="hold">
                            <p:stCondLst>
                              <p:cond delay="42000"/>
                            </p:stCondLst>
                            <p:childTnLst>
                              <p:par>
                                <p:cTn id="170" presetID="11" presetClass="entr" presetSubtype="0" fill="hold" grpId="0" nodeType="afterEffect">
                                  <p:stCondLst>
                                    <p:cond delay="0"/>
                                  </p:stCondLst>
                                  <p:childTnLst>
                                    <p:set>
                                      <p:cBhvr>
                                        <p:cTn id="171" dur="1000">
                                          <p:stCondLst>
                                            <p:cond delay="0"/>
                                          </p:stCondLst>
                                        </p:cTn>
                                        <p:tgtEl>
                                          <p:spTgt spid="78"/>
                                        </p:tgtEl>
                                        <p:attrNameLst>
                                          <p:attrName>style.visibility</p:attrName>
                                        </p:attrNameLst>
                                      </p:cBhvr>
                                      <p:to>
                                        <p:strVal val="visible"/>
                                      </p:to>
                                    </p:set>
                                  </p:childTnLst>
                                </p:cTn>
                              </p:par>
                            </p:childTnLst>
                          </p:cTn>
                        </p:par>
                        <p:par>
                          <p:cTn id="172" fill="hold">
                            <p:stCondLst>
                              <p:cond delay="43000"/>
                            </p:stCondLst>
                            <p:childTnLst>
                              <p:par>
                                <p:cTn id="173" presetID="11" presetClass="entr" presetSubtype="0" fill="hold" grpId="0" nodeType="afterEffect">
                                  <p:stCondLst>
                                    <p:cond delay="0"/>
                                  </p:stCondLst>
                                  <p:childTnLst>
                                    <p:set>
                                      <p:cBhvr>
                                        <p:cTn id="174" dur="1000">
                                          <p:stCondLst>
                                            <p:cond delay="0"/>
                                          </p:stCondLst>
                                        </p:cTn>
                                        <p:tgtEl>
                                          <p:spTgt spid="79"/>
                                        </p:tgtEl>
                                        <p:attrNameLst>
                                          <p:attrName>style.visibility</p:attrName>
                                        </p:attrNameLst>
                                      </p:cBhvr>
                                      <p:to>
                                        <p:strVal val="visible"/>
                                      </p:to>
                                    </p:set>
                                  </p:childTnLst>
                                </p:cTn>
                              </p:par>
                            </p:childTnLst>
                          </p:cTn>
                        </p:par>
                        <p:par>
                          <p:cTn id="175" fill="hold">
                            <p:stCondLst>
                              <p:cond delay="44000"/>
                            </p:stCondLst>
                            <p:childTnLst>
                              <p:par>
                                <p:cTn id="176" presetID="11" presetClass="entr" presetSubtype="0" fill="hold" grpId="0" nodeType="afterEffect">
                                  <p:stCondLst>
                                    <p:cond delay="0"/>
                                  </p:stCondLst>
                                  <p:childTnLst>
                                    <p:set>
                                      <p:cBhvr>
                                        <p:cTn id="177" dur="1000">
                                          <p:stCondLst>
                                            <p:cond delay="0"/>
                                          </p:stCondLst>
                                        </p:cTn>
                                        <p:tgtEl>
                                          <p:spTgt spid="80"/>
                                        </p:tgtEl>
                                        <p:attrNameLst>
                                          <p:attrName>style.visibility</p:attrName>
                                        </p:attrNameLst>
                                      </p:cBhvr>
                                      <p:to>
                                        <p:strVal val="visible"/>
                                      </p:to>
                                    </p:set>
                                  </p:childTnLst>
                                </p:cTn>
                              </p:par>
                            </p:childTnLst>
                          </p:cTn>
                        </p:par>
                        <p:par>
                          <p:cTn id="178" fill="hold">
                            <p:stCondLst>
                              <p:cond delay="45000"/>
                            </p:stCondLst>
                            <p:childTnLst>
                              <p:par>
                                <p:cTn id="179" presetID="11" presetClass="entr" presetSubtype="0" fill="hold" grpId="0" nodeType="afterEffect">
                                  <p:stCondLst>
                                    <p:cond delay="0"/>
                                  </p:stCondLst>
                                  <p:childTnLst>
                                    <p:set>
                                      <p:cBhvr>
                                        <p:cTn id="180" dur="1000">
                                          <p:stCondLst>
                                            <p:cond delay="0"/>
                                          </p:stCondLst>
                                        </p:cTn>
                                        <p:tgtEl>
                                          <p:spTgt spid="81"/>
                                        </p:tgtEl>
                                        <p:attrNameLst>
                                          <p:attrName>style.visibility</p:attrName>
                                        </p:attrNameLst>
                                      </p:cBhvr>
                                      <p:to>
                                        <p:strVal val="visible"/>
                                      </p:to>
                                    </p:set>
                                  </p:childTnLst>
                                </p:cTn>
                              </p:par>
                            </p:childTnLst>
                          </p:cTn>
                        </p:par>
                        <p:par>
                          <p:cTn id="181" fill="hold">
                            <p:stCondLst>
                              <p:cond delay="46000"/>
                            </p:stCondLst>
                            <p:childTnLst>
                              <p:par>
                                <p:cTn id="182" presetID="11" presetClass="entr" presetSubtype="0" fill="hold" grpId="0" nodeType="afterEffect">
                                  <p:stCondLst>
                                    <p:cond delay="0"/>
                                  </p:stCondLst>
                                  <p:childTnLst>
                                    <p:set>
                                      <p:cBhvr>
                                        <p:cTn id="183" dur="1000">
                                          <p:stCondLst>
                                            <p:cond delay="0"/>
                                          </p:stCondLst>
                                        </p:cTn>
                                        <p:tgtEl>
                                          <p:spTgt spid="82"/>
                                        </p:tgtEl>
                                        <p:attrNameLst>
                                          <p:attrName>style.visibility</p:attrName>
                                        </p:attrNameLst>
                                      </p:cBhvr>
                                      <p:to>
                                        <p:strVal val="visible"/>
                                      </p:to>
                                    </p:set>
                                  </p:childTnLst>
                                </p:cTn>
                              </p:par>
                            </p:childTnLst>
                          </p:cTn>
                        </p:par>
                        <p:par>
                          <p:cTn id="184" fill="hold">
                            <p:stCondLst>
                              <p:cond delay="47000"/>
                            </p:stCondLst>
                            <p:childTnLst>
                              <p:par>
                                <p:cTn id="185" presetID="11" presetClass="entr" presetSubtype="0" fill="hold" grpId="0" nodeType="afterEffect">
                                  <p:stCondLst>
                                    <p:cond delay="0"/>
                                  </p:stCondLst>
                                  <p:childTnLst>
                                    <p:set>
                                      <p:cBhvr>
                                        <p:cTn id="186" dur="1000">
                                          <p:stCondLst>
                                            <p:cond delay="0"/>
                                          </p:stCondLst>
                                        </p:cTn>
                                        <p:tgtEl>
                                          <p:spTgt spid="83"/>
                                        </p:tgtEl>
                                        <p:attrNameLst>
                                          <p:attrName>style.visibility</p:attrName>
                                        </p:attrNameLst>
                                      </p:cBhvr>
                                      <p:to>
                                        <p:strVal val="visible"/>
                                      </p:to>
                                    </p:set>
                                  </p:childTnLst>
                                </p:cTn>
                              </p:par>
                            </p:childTnLst>
                          </p:cTn>
                        </p:par>
                        <p:par>
                          <p:cTn id="187" fill="hold">
                            <p:stCondLst>
                              <p:cond delay="48000"/>
                            </p:stCondLst>
                            <p:childTnLst>
                              <p:par>
                                <p:cTn id="188" presetID="11" presetClass="entr" presetSubtype="0" fill="hold" grpId="0" nodeType="afterEffect">
                                  <p:stCondLst>
                                    <p:cond delay="0"/>
                                  </p:stCondLst>
                                  <p:childTnLst>
                                    <p:set>
                                      <p:cBhvr>
                                        <p:cTn id="189" dur="1000">
                                          <p:stCondLst>
                                            <p:cond delay="0"/>
                                          </p:stCondLst>
                                        </p:cTn>
                                        <p:tgtEl>
                                          <p:spTgt spid="84"/>
                                        </p:tgtEl>
                                        <p:attrNameLst>
                                          <p:attrName>style.visibility</p:attrName>
                                        </p:attrNameLst>
                                      </p:cBhvr>
                                      <p:to>
                                        <p:strVal val="visible"/>
                                      </p:to>
                                    </p:set>
                                  </p:childTnLst>
                                </p:cTn>
                              </p:par>
                            </p:childTnLst>
                          </p:cTn>
                        </p:par>
                        <p:par>
                          <p:cTn id="190" fill="hold">
                            <p:stCondLst>
                              <p:cond delay="49000"/>
                            </p:stCondLst>
                            <p:childTnLst>
                              <p:par>
                                <p:cTn id="191" presetID="11" presetClass="entr" presetSubtype="0" fill="hold" grpId="0" nodeType="afterEffect">
                                  <p:stCondLst>
                                    <p:cond delay="0"/>
                                  </p:stCondLst>
                                  <p:childTnLst>
                                    <p:set>
                                      <p:cBhvr>
                                        <p:cTn id="192" dur="1000">
                                          <p:stCondLst>
                                            <p:cond delay="0"/>
                                          </p:stCondLst>
                                        </p:cTn>
                                        <p:tgtEl>
                                          <p:spTgt spid="85"/>
                                        </p:tgtEl>
                                        <p:attrNameLst>
                                          <p:attrName>style.visibility</p:attrName>
                                        </p:attrNameLst>
                                      </p:cBhvr>
                                      <p:to>
                                        <p:strVal val="visible"/>
                                      </p:to>
                                    </p:set>
                                  </p:childTnLst>
                                </p:cTn>
                              </p:par>
                            </p:childTnLst>
                          </p:cTn>
                        </p:par>
                        <p:par>
                          <p:cTn id="193" fill="hold">
                            <p:stCondLst>
                              <p:cond delay="50000"/>
                            </p:stCondLst>
                            <p:childTnLst>
                              <p:par>
                                <p:cTn id="194" presetID="11" presetClass="entr" presetSubtype="0" fill="hold" grpId="0" nodeType="afterEffect">
                                  <p:stCondLst>
                                    <p:cond delay="0"/>
                                  </p:stCondLst>
                                  <p:childTnLst>
                                    <p:set>
                                      <p:cBhvr>
                                        <p:cTn id="195" dur="1000">
                                          <p:stCondLst>
                                            <p:cond delay="0"/>
                                          </p:stCondLst>
                                        </p:cTn>
                                        <p:tgtEl>
                                          <p:spTgt spid="86"/>
                                        </p:tgtEl>
                                        <p:attrNameLst>
                                          <p:attrName>style.visibility</p:attrName>
                                        </p:attrNameLst>
                                      </p:cBhvr>
                                      <p:to>
                                        <p:strVal val="visible"/>
                                      </p:to>
                                    </p:set>
                                  </p:childTnLst>
                                </p:cTn>
                              </p:par>
                            </p:childTnLst>
                          </p:cTn>
                        </p:par>
                        <p:par>
                          <p:cTn id="196" fill="hold">
                            <p:stCondLst>
                              <p:cond delay="51000"/>
                            </p:stCondLst>
                            <p:childTnLst>
                              <p:par>
                                <p:cTn id="197" presetID="11" presetClass="entr" presetSubtype="0" fill="hold" grpId="0" nodeType="afterEffect">
                                  <p:stCondLst>
                                    <p:cond delay="0"/>
                                  </p:stCondLst>
                                  <p:childTnLst>
                                    <p:set>
                                      <p:cBhvr>
                                        <p:cTn id="198" dur="1000">
                                          <p:stCondLst>
                                            <p:cond delay="0"/>
                                          </p:stCondLst>
                                        </p:cTn>
                                        <p:tgtEl>
                                          <p:spTgt spid="87"/>
                                        </p:tgtEl>
                                        <p:attrNameLst>
                                          <p:attrName>style.visibility</p:attrName>
                                        </p:attrNameLst>
                                      </p:cBhvr>
                                      <p:to>
                                        <p:strVal val="visible"/>
                                      </p:to>
                                    </p:set>
                                  </p:childTnLst>
                                </p:cTn>
                              </p:par>
                            </p:childTnLst>
                          </p:cTn>
                        </p:par>
                        <p:par>
                          <p:cTn id="199" fill="hold">
                            <p:stCondLst>
                              <p:cond delay="52000"/>
                            </p:stCondLst>
                            <p:childTnLst>
                              <p:par>
                                <p:cTn id="200" presetID="11" presetClass="entr" presetSubtype="0" fill="hold" grpId="0" nodeType="afterEffect">
                                  <p:stCondLst>
                                    <p:cond delay="0"/>
                                  </p:stCondLst>
                                  <p:childTnLst>
                                    <p:set>
                                      <p:cBhvr>
                                        <p:cTn id="201" dur="1000">
                                          <p:stCondLst>
                                            <p:cond delay="0"/>
                                          </p:stCondLst>
                                        </p:cTn>
                                        <p:tgtEl>
                                          <p:spTgt spid="88"/>
                                        </p:tgtEl>
                                        <p:attrNameLst>
                                          <p:attrName>style.visibility</p:attrName>
                                        </p:attrNameLst>
                                      </p:cBhvr>
                                      <p:to>
                                        <p:strVal val="visible"/>
                                      </p:to>
                                    </p:set>
                                  </p:childTnLst>
                                </p:cTn>
                              </p:par>
                            </p:childTnLst>
                          </p:cTn>
                        </p:par>
                        <p:par>
                          <p:cTn id="202" fill="hold">
                            <p:stCondLst>
                              <p:cond delay="53000"/>
                            </p:stCondLst>
                            <p:childTnLst>
                              <p:par>
                                <p:cTn id="203" presetID="11" presetClass="entr" presetSubtype="0" fill="hold" grpId="0" nodeType="afterEffect">
                                  <p:stCondLst>
                                    <p:cond delay="0"/>
                                  </p:stCondLst>
                                  <p:childTnLst>
                                    <p:set>
                                      <p:cBhvr>
                                        <p:cTn id="204" dur="1000">
                                          <p:stCondLst>
                                            <p:cond delay="0"/>
                                          </p:stCondLst>
                                        </p:cTn>
                                        <p:tgtEl>
                                          <p:spTgt spid="89"/>
                                        </p:tgtEl>
                                        <p:attrNameLst>
                                          <p:attrName>style.visibility</p:attrName>
                                        </p:attrNameLst>
                                      </p:cBhvr>
                                      <p:to>
                                        <p:strVal val="visible"/>
                                      </p:to>
                                    </p:set>
                                  </p:childTnLst>
                                </p:cTn>
                              </p:par>
                            </p:childTnLst>
                          </p:cTn>
                        </p:par>
                        <p:par>
                          <p:cTn id="205" fill="hold">
                            <p:stCondLst>
                              <p:cond delay="54000"/>
                            </p:stCondLst>
                            <p:childTnLst>
                              <p:par>
                                <p:cTn id="206" presetID="11" presetClass="entr" presetSubtype="0" fill="hold" grpId="0" nodeType="afterEffect">
                                  <p:stCondLst>
                                    <p:cond delay="0"/>
                                  </p:stCondLst>
                                  <p:childTnLst>
                                    <p:set>
                                      <p:cBhvr>
                                        <p:cTn id="207" dur="1000">
                                          <p:stCondLst>
                                            <p:cond delay="0"/>
                                          </p:stCondLst>
                                        </p:cTn>
                                        <p:tgtEl>
                                          <p:spTgt spid="90"/>
                                        </p:tgtEl>
                                        <p:attrNameLst>
                                          <p:attrName>style.visibility</p:attrName>
                                        </p:attrNameLst>
                                      </p:cBhvr>
                                      <p:to>
                                        <p:strVal val="visible"/>
                                      </p:to>
                                    </p:set>
                                  </p:childTnLst>
                                </p:cTn>
                              </p:par>
                            </p:childTnLst>
                          </p:cTn>
                        </p:par>
                        <p:par>
                          <p:cTn id="208" fill="hold">
                            <p:stCondLst>
                              <p:cond delay="55000"/>
                            </p:stCondLst>
                            <p:childTnLst>
                              <p:par>
                                <p:cTn id="209" presetID="11" presetClass="entr" presetSubtype="0" fill="hold" grpId="0" nodeType="afterEffect">
                                  <p:stCondLst>
                                    <p:cond delay="0"/>
                                  </p:stCondLst>
                                  <p:childTnLst>
                                    <p:set>
                                      <p:cBhvr>
                                        <p:cTn id="210" dur="1000">
                                          <p:stCondLst>
                                            <p:cond delay="0"/>
                                          </p:stCondLst>
                                        </p:cTn>
                                        <p:tgtEl>
                                          <p:spTgt spid="91"/>
                                        </p:tgtEl>
                                        <p:attrNameLst>
                                          <p:attrName>style.visibility</p:attrName>
                                        </p:attrNameLst>
                                      </p:cBhvr>
                                      <p:to>
                                        <p:strVal val="visible"/>
                                      </p:to>
                                    </p:set>
                                  </p:childTnLst>
                                </p:cTn>
                              </p:par>
                            </p:childTnLst>
                          </p:cTn>
                        </p:par>
                        <p:par>
                          <p:cTn id="211" fill="hold">
                            <p:stCondLst>
                              <p:cond delay="56000"/>
                            </p:stCondLst>
                            <p:childTnLst>
                              <p:par>
                                <p:cTn id="212" presetID="11" presetClass="entr" presetSubtype="0" fill="hold" grpId="0" nodeType="afterEffect">
                                  <p:stCondLst>
                                    <p:cond delay="0"/>
                                  </p:stCondLst>
                                  <p:childTnLst>
                                    <p:set>
                                      <p:cBhvr>
                                        <p:cTn id="213" dur="1000">
                                          <p:stCondLst>
                                            <p:cond delay="0"/>
                                          </p:stCondLst>
                                        </p:cTn>
                                        <p:tgtEl>
                                          <p:spTgt spid="92"/>
                                        </p:tgtEl>
                                        <p:attrNameLst>
                                          <p:attrName>style.visibility</p:attrName>
                                        </p:attrNameLst>
                                      </p:cBhvr>
                                      <p:to>
                                        <p:strVal val="visible"/>
                                      </p:to>
                                    </p:set>
                                  </p:childTnLst>
                                </p:cTn>
                              </p:par>
                            </p:childTnLst>
                          </p:cTn>
                        </p:par>
                        <p:par>
                          <p:cTn id="214" fill="hold">
                            <p:stCondLst>
                              <p:cond delay="57000"/>
                            </p:stCondLst>
                            <p:childTnLst>
                              <p:par>
                                <p:cTn id="215" presetID="11" presetClass="entr" presetSubtype="0" fill="hold" grpId="0" nodeType="afterEffect">
                                  <p:stCondLst>
                                    <p:cond delay="0"/>
                                  </p:stCondLst>
                                  <p:childTnLst>
                                    <p:set>
                                      <p:cBhvr>
                                        <p:cTn id="216" dur="1000">
                                          <p:stCondLst>
                                            <p:cond delay="0"/>
                                          </p:stCondLst>
                                        </p:cTn>
                                        <p:tgtEl>
                                          <p:spTgt spid="93"/>
                                        </p:tgtEl>
                                        <p:attrNameLst>
                                          <p:attrName>style.visibility</p:attrName>
                                        </p:attrNameLst>
                                      </p:cBhvr>
                                      <p:to>
                                        <p:strVal val="visible"/>
                                      </p:to>
                                    </p:set>
                                  </p:childTnLst>
                                </p:cTn>
                              </p:par>
                            </p:childTnLst>
                          </p:cTn>
                        </p:par>
                        <p:par>
                          <p:cTn id="217" fill="hold">
                            <p:stCondLst>
                              <p:cond delay="58000"/>
                            </p:stCondLst>
                            <p:childTnLst>
                              <p:par>
                                <p:cTn id="218" presetID="11" presetClass="entr" presetSubtype="0" fill="hold" grpId="0" nodeType="afterEffect">
                                  <p:stCondLst>
                                    <p:cond delay="0"/>
                                  </p:stCondLst>
                                  <p:childTnLst>
                                    <p:set>
                                      <p:cBhvr>
                                        <p:cTn id="219" dur="1000">
                                          <p:stCondLst>
                                            <p:cond delay="0"/>
                                          </p:stCondLst>
                                        </p:cTn>
                                        <p:tgtEl>
                                          <p:spTgt spid="94"/>
                                        </p:tgtEl>
                                        <p:attrNameLst>
                                          <p:attrName>style.visibility</p:attrName>
                                        </p:attrNameLst>
                                      </p:cBhvr>
                                      <p:to>
                                        <p:strVal val="visible"/>
                                      </p:to>
                                    </p:set>
                                  </p:childTnLst>
                                </p:cTn>
                              </p:par>
                            </p:childTnLst>
                          </p:cTn>
                        </p:par>
                        <p:par>
                          <p:cTn id="220" fill="hold">
                            <p:stCondLst>
                              <p:cond delay="59000"/>
                            </p:stCondLst>
                            <p:childTnLst>
                              <p:par>
                                <p:cTn id="221" presetID="11" presetClass="entr" presetSubtype="0" fill="hold" grpId="0" nodeType="afterEffect">
                                  <p:stCondLst>
                                    <p:cond delay="0"/>
                                  </p:stCondLst>
                                  <p:childTnLst>
                                    <p:set>
                                      <p:cBhvr>
                                        <p:cTn id="222" dur="1000">
                                          <p:stCondLst>
                                            <p:cond delay="0"/>
                                          </p:stCondLst>
                                        </p:cTn>
                                        <p:tgtEl>
                                          <p:spTgt spid="95"/>
                                        </p:tgtEl>
                                        <p:attrNameLst>
                                          <p:attrName>style.visibility</p:attrName>
                                        </p:attrNameLst>
                                      </p:cBhvr>
                                      <p:to>
                                        <p:strVal val="visible"/>
                                      </p:to>
                                    </p:set>
                                  </p:childTnLst>
                                </p:cTn>
                              </p:par>
                            </p:childTnLst>
                          </p:cTn>
                        </p:par>
                        <p:par>
                          <p:cTn id="223" fill="hold">
                            <p:stCondLst>
                              <p:cond delay="60000"/>
                            </p:stCondLst>
                            <p:childTnLst>
                              <p:par>
                                <p:cTn id="224" presetID="11" presetClass="entr" presetSubtype="0" fill="hold" grpId="0" nodeType="afterEffect">
                                  <p:stCondLst>
                                    <p:cond delay="0"/>
                                  </p:stCondLst>
                                  <p:childTnLst>
                                    <p:set>
                                      <p:cBhvr>
                                        <p:cTn id="225" dur="1000">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6" fill="hold" display="0">
                  <p:stCondLst>
                    <p:cond delay="indefinite"/>
                  </p:stCondLst>
                  <p:endCondLst>
                    <p:cond evt="onStopAudio" delay="0">
                      <p:tgtEl>
                        <p:sldTgt/>
                      </p:tgtEl>
                    </p:cond>
                  </p:endCondLst>
                </p:cTn>
                <p:tgtEl>
                  <p:spTgt spid="38"/>
                </p:tgtEl>
              </p:cMediaNode>
            </p:audio>
            <p:seq concurrent="1" nextAc="seek">
              <p:cTn id="227" restart="whenNotActive" fill="hold" evtFilter="cancelBubble" nodeType="interactiveSeq">
                <p:stCondLst>
                  <p:cond evt="onClick" delay="0">
                    <p:tgtEl>
                      <p:spTgt spid="25"/>
                    </p:tgtEl>
                  </p:cond>
                </p:stCondLst>
                <p:endSync evt="end" delay="0">
                  <p:rtn val="all"/>
                </p:endSync>
                <p:childTnLst>
                  <p:par>
                    <p:cTn id="228" fill="hold">
                      <p:stCondLst>
                        <p:cond delay="0"/>
                      </p:stCondLst>
                      <p:childTnLst>
                        <p:par>
                          <p:cTn id="229" fill="hold">
                            <p:stCondLst>
                              <p:cond delay="0"/>
                            </p:stCondLst>
                            <p:childTnLst>
                              <p:par>
                                <p:cTn id="230" presetID="24" presetClass="emph" presetSubtype="0" fill="hold" grpId="1" nodeType="clickEffect">
                                  <p:stCondLst>
                                    <p:cond delay="0"/>
                                  </p:stCondLst>
                                  <p:childTnLst>
                                    <p:animClr clrSpc="hsl" dir="cw">
                                      <p:cBhvr override="childStyle">
                                        <p:cTn id="231" dur="500" fill="hold"/>
                                        <p:tgtEl>
                                          <p:spTgt spid="25"/>
                                        </p:tgtEl>
                                        <p:attrNameLst>
                                          <p:attrName>style.color</p:attrName>
                                        </p:attrNameLst>
                                      </p:cBhvr>
                                      <p:by>
                                        <p:hsl h="0" s="-12549" l="-25098"/>
                                      </p:by>
                                    </p:animClr>
                                    <p:animClr clrSpc="hsl" dir="cw">
                                      <p:cBhvr>
                                        <p:cTn id="232" dur="500" fill="hold"/>
                                        <p:tgtEl>
                                          <p:spTgt spid="25"/>
                                        </p:tgtEl>
                                        <p:attrNameLst>
                                          <p:attrName>fillcolor</p:attrName>
                                        </p:attrNameLst>
                                      </p:cBhvr>
                                      <p:by>
                                        <p:hsl h="0" s="-12549" l="-25098"/>
                                      </p:by>
                                    </p:animClr>
                                    <p:animClr clrSpc="hsl" dir="cw">
                                      <p:cBhvr>
                                        <p:cTn id="233" dur="500" fill="hold"/>
                                        <p:tgtEl>
                                          <p:spTgt spid="25"/>
                                        </p:tgtEl>
                                        <p:attrNameLst>
                                          <p:attrName>stroke.color</p:attrName>
                                        </p:attrNameLst>
                                      </p:cBhvr>
                                      <p:by>
                                        <p:hsl h="0" s="-12549" l="-25098"/>
                                      </p:by>
                                    </p:animClr>
                                    <p:set>
                                      <p:cBhvr>
                                        <p:cTn id="234" dur="500" fill="hold"/>
                                        <p:tgtEl>
                                          <p:spTgt spid="25"/>
                                        </p:tgtEl>
                                        <p:attrNameLst>
                                          <p:attrName>fill.type</p:attrName>
                                        </p:attrNameLst>
                                      </p:cBhvr>
                                      <p:to>
                                        <p:strVal val="solid"/>
                                      </p:to>
                                    </p:set>
                                  </p:childTnLst>
                                </p:cTn>
                              </p:par>
                              <p:par>
                                <p:cTn id="235" presetID="19" presetClass="emph" presetSubtype="0" fill="hold" grpId="0" nodeType="withEffect">
                                  <p:stCondLst>
                                    <p:cond delay="0"/>
                                  </p:stCondLst>
                                  <p:childTnLst>
                                    <p:animClr clrSpc="rgb" dir="cw">
                                      <p:cBhvr override="childStyle">
                                        <p:cTn id="236" dur="500" fill="hold"/>
                                        <p:tgtEl>
                                          <p:spTgt spid="15"/>
                                        </p:tgtEl>
                                        <p:attrNameLst>
                                          <p:attrName>style.color</p:attrName>
                                        </p:attrNameLst>
                                      </p:cBhvr>
                                      <p:to>
                                        <a:srgbClr val="FFC000"/>
                                      </p:to>
                                    </p:animClr>
                                    <p:animClr clrSpc="rgb" dir="cw">
                                      <p:cBhvr>
                                        <p:cTn id="237" dur="500" fill="hold"/>
                                        <p:tgtEl>
                                          <p:spTgt spid="15"/>
                                        </p:tgtEl>
                                        <p:attrNameLst>
                                          <p:attrName>fillcolor</p:attrName>
                                        </p:attrNameLst>
                                      </p:cBhvr>
                                      <p:to>
                                        <a:srgbClr val="FFC000"/>
                                      </p:to>
                                    </p:animClr>
                                    <p:set>
                                      <p:cBhvr>
                                        <p:cTn id="238" dur="500" fill="hold"/>
                                        <p:tgtEl>
                                          <p:spTgt spid="15"/>
                                        </p:tgtEl>
                                        <p:attrNameLst>
                                          <p:attrName>fill.type</p:attrName>
                                        </p:attrNameLst>
                                      </p:cBhvr>
                                      <p:to>
                                        <p:strVal val="solid"/>
                                      </p:to>
                                    </p:set>
                                    <p:set>
                                      <p:cBhvr>
                                        <p:cTn id="239" dur="500" fill="hold"/>
                                        <p:tgtEl>
                                          <p:spTgt spid="15"/>
                                        </p:tgtEl>
                                        <p:attrNameLst>
                                          <p:attrName>fill.on</p:attrName>
                                        </p:attrNameLst>
                                      </p:cBhvr>
                                      <p:to>
                                        <p:strVal val="true"/>
                                      </p:to>
                                    </p:set>
                                  </p:childTnLst>
                                </p:cTn>
                              </p:par>
                              <p:par>
                                <p:cTn id="240" presetID="1" presetClass="mediacall" presetSubtype="0" fill="hold" nodeType="withEffect">
                                  <p:stCondLst>
                                    <p:cond delay="0"/>
                                  </p:stCondLst>
                                  <p:childTnLst>
                                    <p:cmd type="call" cmd="playFrom(0.0)">
                                      <p:cBhvr>
                                        <p:cTn id="241" dur="20221" fill="hold"/>
                                        <p:tgtEl>
                                          <p:spTgt spid="39"/>
                                        </p:tgtEl>
                                      </p:cBhvr>
                                    </p:cmd>
                                  </p:childTnLst>
                                </p:cTn>
                              </p:par>
                              <p:par>
                                <p:cTn id="242" presetID="3" presetClass="mediacall" presetSubtype="0" fill="hold" nodeType="withEffect">
                                  <p:stCondLst>
                                    <p:cond delay="0"/>
                                  </p:stCondLst>
                                  <p:childTnLst>
                                    <p:cmd type="call" cmd="stop">
                                      <p:cBhvr>
                                        <p:cTn id="243" dur="1" fill="hold"/>
                                        <p:tgtEl>
                                          <p:spTgt spid="38"/>
                                        </p:tgtEl>
                                      </p:cBhvr>
                                    </p:cmd>
                                  </p:childTnLst>
                                </p:cTn>
                              </p:par>
                              <p:par>
                                <p:cTn id="244" presetID="19" presetClass="emph" presetSubtype="0" repeatCount="4000" fill="hold" grpId="1" nodeType="withEffect">
                                  <p:stCondLst>
                                    <p:cond delay="3000"/>
                                  </p:stCondLst>
                                  <p:childTnLst>
                                    <p:animClr clrSpc="rgb" dir="cw">
                                      <p:cBhvr override="childStyle">
                                        <p:cTn id="245" dur="500" fill="hold"/>
                                        <p:tgtEl>
                                          <p:spTgt spid="15"/>
                                        </p:tgtEl>
                                        <p:attrNameLst>
                                          <p:attrName>style.color</p:attrName>
                                        </p:attrNameLst>
                                      </p:cBhvr>
                                      <p:to>
                                        <a:srgbClr val="92D050"/>
                                      </p:to>
                                    </p:animClr>
                                    <p:animClr clrSpc="rgb" dir="cw">
                                      <p:cBhvr>
                                        <p:cTn id="246" dur="500" fill="hold"/>
                                        <p:tgtEl>
                                          <p:spTgt spid="15"/>
                                        </p:tgtEl>
                                        <p:attrNameLst>
                                          <p:attrName>fillcolor</p:attrName>
                                        </p:attrNameLst>
                                      </p:cBhvr>
                                      <p:to>
                                        <a:srgbClr val="92D050"/>
                                      </p:to>
                                    </p:animClr>
                                    <p:set>
                                      <p:cBhvr>
                                        <p:cTn id="247" dur="500" fill="hold"/>
                                        <p:tgtEl>
                                          <p:spTgt spid="15"/>
                                        </p:tgtEl>
                                        <p:attrNameLst>
                                          <p:attrName>fill.type</p:attrName>
                                        </p:attrNameLst>
                                      </p:cBhvr>
                                      <p:to>
                                        <p:strVal val="solid"/>
                                      </p:to>
                                    </p:set>
                                    <p:set>
                                      <p:cBhvr>
                                        <p:cTn id="248" dur="500" fill="hold"/>
                                        <p:tgtEl>
                                          <p:spTgt spid="15"/>
                                        </p:tgtEl>
                                        <p:attrNameLst>
                                          <p:attrName>fill.on</p:attrName>
                                        </p:attrNameLst>
                                      </p:cBhvr>
                                      <p:to>
                                        <p:strVal val="true"/>
                                      </p:to>
                                    </p:set>
                                  </p:childTnLst>
                                </p:cTn>
                              </p:par>
                              <p:par>
                                <p:cTn id="249" presetID="1" presetClass="mediacall" presetSubtype="0" fill="hold" nodeType="withEffect">
                                  <p:stCondLst>
                                    <p:cond delay="3000"/>
                                  </p:stCondLst>
                                  <p:childTnLst>
                                    <p:cmd type="call" cmd="playFrom(0.0)">
                                      <p:cBhvr>
                                        <p:cTn id="250" dur="7734" fill="hold"/>
                                        <p:tgtEl>
                                          <p:spTgt spid="40"/>
                                        </p:tgtEl>
                                      </p:cBhvr>
                                    </p:cmd>
                                  </p:childTnLst>
                                </p:cTn>
                              </p:par>
                              <p:par>
                                <p:cTn id="251" presetID="3" presetClass="mediacall" presetSubtype="0" fill="hold" nodeType="withEffect">
                                  <p:stCondLst>
                                    <p:cond delay="3000"/>
                                  </p:stCondLst>
                                  <p:childTnLst>
                                    <p:cmd type="call" cmd="stop">
                                      <p:cBhvr>
                                        <p:cTn id="252" dur="1" fill="hold"/>
                                        <p:tgtEl>
                                          <p:spTgt spid="39"/>
                                        </p:tgtEl>
                                      </p:cBhvr>
                                    </p:cmd>
                                  </p:childTnLst>
                                </p:cTn>
                              </p:par>
                              <p:par>
                                <p:cTn id="253" presetID="24" presetClass="emph" presetSubtype="0" fill="hold" grpId="2" nodeType="withEffect">
                                  <p:stCondLst>
                                    <p:cond delay="3000"/>
                                  </p:stCondLst>
                                  <p:childTnLst>
                                    <p:animClr clrSpc="hsl" dir="cw">
                                      <p:cBhvr override="childStyle">
                                        <p:cTn id="254" dur="500" fill="hold"/>
                                        <p:tgtEl>
                                          <p:spTgt spid="25"/>
                                        </p:tgtEl>
                                        <p:attrNameLst>
                                          <p:attrName>style.color</p:attrName>
                                        </p:attrNameLst>
                                      </p:cBhvr>
                                      <p:by>
                                        <p:hsl h="0" s="-12549" l="-25098"/>
                                      </p:by>
                                    </p:animClr>
                                    <p:animClr clrSpc="hsl" dir="cw">
                                      <p:cBhvr>
                                        <p:cTn id="255" dur="500" fill="hold"/>
                                        <p:tgtEl>
                                          <p:spTgt spid="25"/>
                                        </p:tgtEl>
                                        <p:attrNameLst>
                                          <p:attrName>fillcolor</p:attrName>
                                        </p:attrNameLst>
                                      </p:cBhvr>
                                      <p:by>
                                        <p:hsl h="0" s="-12549" l="-25098"/>
                                      </p:by>
                                    </p:animClr>
                                    <p:animClr clrSpc="hsl" dir="cw">
                                      <p:cBhvr>
                                        <p:cTn id="256" dur="500" fill="hold"/>
                                        <p:tgtEl>
                                          <p:spTgt spid="25"/>
                                        </p:tgtEl>
                                        <p:attrNameLst>
                                          <p:attrName>stroke.color</p:attrName>
                                        </p:attrNameLst>
                                      </p:cBhvr>
                                      <p:by>
                                        <p:hsl h="0" s="-12549" l="-25098"/>
                                      </p:by>
                                    </p:animClr>
                                    <p:set>
                                      <p:cBhvr>
                                        <p:cTn id="257"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58" restart="whenNotActive" fill="hold" evtFilter="cancelBubble" nodeType="interactiveSeq">
                <p:stCondLst>
                  <p:cond evt="onClick" delay="0">
                    <p:tgtEl>
                      <p:spTgt spid="33"/>
                    </p:tgtEl>
                  </p:cond>
                </p:stCondLst>
                <p:endSync evt="end" delay="0">
                  <p:rtn val="all"/>
                </p:endSync>
                <p:childTnLst>
                  <p:par>
                    <p:cTn id="259" fill="hold">
                      <p:stCondLst>
                        <p:cond delay="0"/>
                      </p:stCondLst>
                      <p:childTnLst>
                        <p:par>
                          <p:cTn id="260" fill="hold">
                            <p:stCondLst>
                              <p:cond delay="0"/>
                            </p:stCondLst>
                            <p:childTnLst>
                              <p:par>
                                <p:cTn id="261" presetID="24" presetClass="emph" presetSubtype="0" fill="hold" grpId="1" nodeType="clickEffect">
                                  <p:stCondLst>
                                    <p:cond delay="0"/>
                                  </p:stCondLst>
                                  <p:childTnLst>
                                    <p:animClr clrSpc="hsl" dir="cw">
                                      <p:cBhvr override="childStyle">
                                        <p:cTn id="262" dur="500" fill="hold"/>
                                        <p:tgtEl>
                                          <p:spTgt spid="33"/>
                                        </p:tgtEl>
                                        <p:attrNameLst>
                                          <p:attrName>style.color</p:attrName>
                                        </p:attrNameLst>
                                      </p:cBhvr>
                                      <p:by>
                                        <p:hsl h="0" s="-12549" l="-25098"/>
                                      </p:by>
                                    </p:animClr>
                                    <p:animClr clrSpc="hsl" dir="cw">
                                      <p:cBhvr>
                                        <p:cTn id="263" dur="500" fill="hold"/>
                                        <p:tgtEl>
                                          <p:spTgt spid="33"/>
                                        </p:tgtEl>
                                        <p:attrNameLst>
                                          <p:attrName>fillcolor</p:attrName>
                                        </p:attrNameLst>
                                      </p:cBhvr>
                                      <p:by>
                                        <p:hsl h="0" s="-12549" l="-25098"/>
                                      </p:by>
                                    </p:animClr>
                                    <p:animClr clrSpc="hsl" dir="cw">
                                      <p:cBhvr>
                                        <p:cTn id="264" dur="500" fill="hold"/>
                                        <p:tgtEl>
                                          <p:spTgt spid="33"/>
                                        </p:tgtEl>
                                        <p:attrNameLst>
                                          <p:attrName>stroke.color</p:attrName>
                                        </p:attrNameLst>
                                      </p:cBhvr>
                                      <p:by>
                                        <p:hsl h="0" s="-12549" l="-25098"/>
                                      </p:by>
                                    </p:animClr>
                                    <p:set>
                                      <p:cBhvr>
                                        <p:cTn id="265" dur="500" fill="hold"/>
                                        <p:tgtEl>
                                          <p:spTgt spid="33"/>
                                        </p:tgtEl>
                                        <p:attrNameLst>
                                          <p:attrName>fill.type</p:attrName>
                                        </p:attrNameLst>
                                      </p:cBhvr>
                                      <p:to>
                                        <p:strVal val="solid"/>
                                      </p:to>
                                    </p:set>
                                  </p:childTnLst>
                                </p:cTn>
                              </p:par>
                              <p:par>
                                <p:cTn id="266" presetID="19" presetClass="emph" presetSubtype="0" fill="hold" grpId="0" nodeType="withEffect">
                                  <p:stCondLst>
                                    <p:cond delay="0"/>
                                  </p:stCondLst>
                                  <p:childTnLst>
                                    <p:animClr clrSpc="rgb" dir="cw">
                                      <p:cBhvr override="childStyle">
                                        <p:cTn id="267" dur="500" fill="hold"/>
                                        <p:tgtEl>
                                          <p:spTgt spid="31"/>
                                        </p:tgtEl>
                                        <p:attrNameLst>
                                          <p:attrName>style.color</p:attrName>
                                        </p:attrNameLst>
                                      </p:cBhvr>
                                      <p:to>
                                        <a:srgbClr val="FFC000"/>
                                      </p:to>
                                    </p:animClr>
                                    <p:animClr clrSpc="rgb" dir="cw">
                                      <p:cBhvr>
                                        <p:cTn id="268" dur="500" fill="hold"/>
                                        <p:tgtEl>
                                          <p:spTgt spid="31"/>
                                        </p:tgtEl>
                                        <p:attrNameLst>
                                          <p:attrName>fillcolor</p:attrName>
                                        </p:attrNameLst>
                                      </p:cBhvr>
                                      <p:to>
                                        <a:srgbClr val="FFC000"/>
                                      </p:to>
                                    </p:animClr>
                                    <p:set>
                                      <p:cBhvr>
                                        <p:cTn id="269" dur="500" fill="hold"/>
                                        <p:tgtEl>
                                          <p:spTgt spid="31"/>
                                        </p:tgtEl>
                                        <p:attrNameLst>
                                          <p:attrName>fill.type</p:attrName>
                                        </p:attrNameLst>
                                      </p:cBhvr>
                                      <p:to>
                                        <p:strVal val="solid"/>
                                      </p:to>
                                    </p:set>
                                    <p:set>
                                      <p:cBhvr>
                                        <p:cTn id="270" dur="500" fill="hold"/>
                                        <p:tgtEl>
                                          <p:spTgt spid="31"/>
                                        </p:tgtEl>
                                        <p:attrNameLst>
                                          <p:attrName>fill.on</p:attrName>
                                        </p:attrNameLst>
                                      </p:cBhvr>
                                      <p:to>
                                        <p:strVal val="true"/>
                                      </p:to>
                                    </p:set>
                                  </p:childTnLst>
                                </p:cTn>
                              </p:par>
                              <p:par>
                                <p:cTn id="271" presetID="1" presetClass="mediacall" presetSubtype="0" fill="hold" nodeType="withEffect">
                                  <p:stCondLst>
                                    <p:cond delay="0"/>
                                  </p:stCondLst>
                                  <p:childTnLst>
                                    <p:cmd type="call" cmd="playFrom(0.0)">
                                      <p:cBhvr>
                                        <p:cTn id="272" dur="20221" fill="hold"/>
                                        <p:tgtEl>
                                          <p:spTgt spid="39"/>
                                        </p:tgtEl>
                                      </p:cBhvr>
                                    </p:cmd>
                                  </p:childTnLst>
                                </p:cTn>
                              </p:par>
                              <p:par>
                                <p:cTn id="273" presetID="3" presetClass="mediacall" presetSubtype="0" fill="hold" nodeType="withEffect">
                                  <p:stCondLst>
                                    <p:cond delay="0"/>
                                  </p:stCondLst>
                                  <p:childTnLst>
                                    <p:cmd type="call" cmd="stop">
                                      <p:cBhvr>
                                        <p:cTn id="274" dur="1" fill="hold"/>
                                        <p:tgtEl>
                                          <p:spTgt spid="38"/>
                                        </p:tgtEl>
                                      </p:cBhvr>
                                    </p:cmd>
                                  </p:childTnLst>
                                </p:cTn>
                              </p:par>
                              <p:par>
                                <p:cTn id="275" presetID="19" presetClass="emph" presetSubtype="0" fill="hold" grpId="1" nodeType="withEffect">
                                  <p:stCondLst>
                                    <p:cond delay="3000"/>
                                  </p:stCondLst>
                                  <p:childTnLst>
                                    <p:animClr clrSpc="rgb" dir="cw">
                                      <p:cBhvr override="childStyle">
                                        <p:cTn id="276" dur="500" fill="hold"/>
                                        <p:tgtEl>
                                          <p:spTgt spid="31"/>
                                        </p:tgtEl>
                                        <p:attrNameLst>
                                          <p:attrName>style.color</p:attrName>
                                        </p:attrNameLst>
                                      </p:cBhvr>
                                      <p:to>
                                        <a:srgbClr val="FF0000"/>
                                      </p:to>
                                    </p:animClr>
                                    <p:animClr clrSpc="rgb" dir="cw">
                                      <p:cBhvr>
                                        <p:cTn id="277" dur="500" fill="hold"/>
                                        <p:tgtEl>
                                          <p:spTgt spid="31"/>
                                        </p:tgtEl>
                                        <p:attrNameLst>
                                          <p:attrName>fillcolor</p:attrName>
                                        </p:attrNameLst>
                                      </p:cBhvr>
                                      <p:to>
                                        <a:srgbClr val="FF0000"/>
                                      </p:to>
                                    </p:animClr>
                                    <p:set>
                                      <p:cBhvr>
                                        <p:cTn id="278" dur="500" fill="hold"/>
                                        <p:tgtEl>
                                          <p:spTgt spid="31"/>
                                        </p:tgtEl>
                                        <p:attrNameLst>
                                          <p:attrName>fill.type</p:attrName>
                                        </p:attrNameLst>
                                      </p:cBhvr>
                                      <p:to>
                                        <p:strVal val="solid"/>
                                      </p:to>
                                    </p:set>
                                    <p:set>
                                      <p:cBhvr>
                                        <p:cTn id="279" dur="500" fill="hold"/>
                                        <p:tgtEl>
                                          <p:spTgt spid="31"/>
                                        </p:tgtEl>
                                        <p:attrNameLst>
                                          <p:attrName>fill.on</p:attrName>
                                        </p:attrNameLst>
                                      </p:cBhvr>
                                      <p:to>
                                        <p:strVal val="true"/>
                                      </p:to>
                                    </p:set>
                                  </p:childTnLst>
                                </p:cTn>
                              </p:par>
                              <p:par>
                                <p:cTn id="280" presetID="19" presetClass="emph" presetSubtype="0" repeatCount="4000" fill="hold" grpId="2" nodeType="withEffect">
                                  <p:stCondLst>
                                    <p:cond delay="3000"/>
                                  </p:stCondLst>
                                  <p:childTnLst>
                                    <p:animClr clrSpc="rgb" dir="cw">
                                      <p:cBhvr override="childStyle">
                                        <p:cTn id="281" dur="500" fill="hold"/>
                                        <p:tgtEl>
                                          <p:spTgt spid="15"/>
                                        </p:tgtEl>
                                        <p:attrNameLst>
                                          <p:attrName>style.color</p:attrName>
                                        </p:attrNameLst>
                                      </p:cBhvr>
                                      <p:to>
                                        <a:srgbClr val="92D050"/>
                                      </p:to>
                                    </p:animClr>
                                    <p:animClr clrSpc="rgb" dir="cw">
                                      <p:cBhvr>
                                        <p:cTn id="282" dur="500" fill="hold"/>
                                        <p:tgtEl>
                                          <p:spTgt spid="15"/>
                                        </p:tgtEl>
                                        <p:attrNameLst>
                                          <p:attrName>fillcolor</p:attrName>
                                        </p:attrNameLst>
                                      </p:cBhvr>
                                      <p:to>
                                        <a:srgbClr val="92D050"/>
                                      </p:to>
                                    </p:animClr>
                                    <p:set>
                                      <p:cBhvr>
                                        <p:cTn id="283" dur="500" fill="hold"/>
                                        <p:tgtEl>
                                          <p:spTgt spid="15"/>
                                        </p:tgtEl>
                                        <p:attrNameLst>
                                          <p:attrName>fill.type</p:attrName>
                                        </p:attrNameLst>
                                      </p:cBhvr>
                                      <p:to>
                                        <p:strVal val="solid"/>
                                      </p:to>
                                    </p:set>
                                    <p:set>
                                      <p:cBhvr>
                                        <p:cTn id="284" dur="500" fill="hold"/>
                                        <p:tgtEl>
                                          <p:spTgt spid="15"/>
                                        </p:tgtEl>
                                        <p:attrNameLst>
                                          <p:attrName>fill.on</p:attrName>
                                        </p:attrNameLst>
                                      </p:cBhvr>
                                      <p:to>
                                        <p:strVal val="true"/>
                                      </p:to>
                                    </p:set>
                                  </p:childTnLst>
                                </p:cTn>
                              </p:par>
                              <p:par>
                                <p:cTn id="285" presetID="1" presetClass="mediacall" presetSubtype="0" fill="hold" nodeType="withEffect">
                                  <p:stCondLst>
                                    <p:cond delay="3000"/>
                                  </p:stCondLst>
                                  <p:childTnLst>
                                    <p:cmd type="call" cmd="playFrom(0.0)">
                                      <p:cBhvr>
                                        <p:cTn id="286" dur="5906" fill="hold"/>
                                        <p:tgtEl>
                                          <p:spTgt spid="41"/>
                                        </p:tgtEl>
                                      </p:cBhvr>
                                    </p:cmd>
                                  </p:childTnLst>
                                </p:cTn>
                              </p:par>
                              <p:par>
                                <p:cTn id="287" presetID="3" presetClass="mediacall" presetSubtype="0" fill="hold" nodeType="withEffect">
                                  <p:stCondLst>
                                    <p:cond delay="3000"/>
                                  </p:stCondLst>
                                  <p:childTnLst>
                                    <p:cmd type="call" cmd="stop">
                                      <p:cBhvr>
                                        <p:cTn id="288" dur="1" fill="hold"/>
                                        <p:tgtEl>
                                          <p:spTgt spid="39"/>
                                        </p:tgtEl>
                                      </p:cBhvr>
                                    </p:cmd>
                                  </p:childTnLst>
                                </p:cTn>
                              </p:par>
                              <p:par>
                                <p:cTn id="289" presetID="30" presetClass="emph" presetSubtype="0" fill="hold" grpId="2" nodeType="withEffect">
                                  <p:stCondLst>
                                    <p:cond delay="3000"/>
                                  </p:stCondLst>
                                  <p:childTnLst>
                                    <p:animClr clrSpc="hsl" dir="cw">
                                      <p:cBhvr override="childStyle">
                                        <p:cTn id="290" dur="500" fill="hold"/>
                                        <p:tgtEl>
                                          <p:spTgt spid="33"/>
                                        </p:tgtEl>
                                        <p:attrNameLst>
                                          <p:attrName>style.color</p:attrName>
                                        </p:attrNameLst>
                                      </p:cBhvr>
                                      <p:by>
                                        <p:hsl h="0" s="12549" l="25098"/>
                                      </p:by>
                                    </p:animClr>
                                    <p:animClr clrSpc="hsl" dir="cw">
                                      <p:cBhvr>
                                        <p:cTn id="291" dur="500" fill="hold"/>
                                        <p:tgtEl>
                                          <p:spTgt spid="33"/>
                                        </p:tgtEl>
                                        <p:attrNameLst>
                                          <p:attrName>fillcolor</p:attrName>
                                        </p:attrNameLst>
                                      </p:cBhvr>
                                      <p:by>
                                        <p:hsl h="0" s="12549" l="25098"/>
                                      </p:by>
                                    </p:animClr>
                                    <p:animClr clrSpc="hsl" dir="cw">
                                      <p:cBhvr>
                                        <p:cTn id="292" dur="500" fill="hold"/>
                                        <p:tgtEl>
                                          <p:spTgt spid="33"/>
                                        </p:tgtEl>
                                        <p:attrNameLst>
                                          <p:attrName>stroke.color</p:attrName>
                                        </p:attrNameLst>
                                      </p:cBhvr>
                                      <p:by>
                                        <p:hsl h="0" s="12549" l="25098"/>
                                      </p:by>
                                    </p:animClr>
                                    <p:set>
                                      <p:cBhvr>
                                        <p:cTn id="293" dur="500" fill="hold"/>
                                        <p:tgtEl>
                                          <p:spTgt spid="33"/>
                                        </p:tgtEl>
                                        <p:attrNameLst>
                                          <p:attrName>fill.type</p:attrName>
                                        </p:attrNameLst>
                                      </p:cBhvr>
                                      <p:to>
                                        <p:strVal val="solid"/>
                                      </p:to>
                                    </p:set>
                                  </p:childTnLst>
                                </p:cTn>
                              </p:par>
                              <p:par>
                                <p:cTn id="294" presetID="24" presetClass="emph" presetSubtype="0" fill="hold" grpId="3" nodeType="withEffect">
                                  <p:stCondLst>
                                    <p:cond delay="3000"/>
                                  </p:stCondLst>
                                  <p:childTnLst>
                                    <p:animClr clrSpc="hsl" dir="cw">
                                      <p:cBhvr override="childStyle">
                                        <p:cTn id="295" dur="500" fill="hold"/>
                                        <p:tgtEl>
                                          <p:spTgt spid="25"/>
                                        </p:tgtEl>
                                        <p:attrNameLst>
                                          <p:attrName>style.color</p:attrName>
                                        </p:attrNameLst>
                                      </p:cBhvr>
                                      <p:by>
                                        <p:hsl h="0" s="-12549" l="-25098"/>
                                      </p:by>
                                    </p:animClr>
                                    <p:animClr clrSpc="hsl" dir="cw">
                                      <p:cBhvr>
                                        <p:cTn id="296" dur="500" fill="hold"/>
                                        <p:tgtEl>
                                          <p:spTgt spid="25"/>
                                        </p:tgtEl>
                                        <p:attrNameLst>
                                          <p:attrName>fillcolor</p:attrName>
                                        </p:attrNameLst>
                                      </p:cBhvr>
                                      <p:by>
                                        <p:hsl h="0" s="-12549" l="-25098"/>
                                      </p:by>
                                    </p:animClr>
                                    <p:animClr clrSpc="hsl" dir="cw">
                                      <p:cBhvr>
                                        <p:cTn id="297" dur="500" fill="hold"/>
                                        <p:tgtEl>
                                          <p:spTgt spid="25"/>
                                        </p:tgtEl>
                                        <p:attrNameLst>
                                          <p:attrName>stroke.color</p:attrName>
                                        </p:attrNameLst>
                                      </p:cBhvr>
                                      <p:by>
                                        <p:hsl h="0" s="-12549" l="-25098"/>
                                      </p:by>
                                    </p:animClr>
                                    <p:set>
                                      <p:cBhvr>
                                        <p:cTn id="298"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99" restart="whenNotActive" fill="hold" evtFilter="cancelBubble" nodeType="interactiveSeq">
                <p:stCondLst>
                  <p:cond evt="onClick" delay="0">
                    <p:tgtEl>
                      <p:spTgt spid="27"/>
                    </p:tgtEl>
                  </p:cond>
                </p:stCondLst>
                <p:endSync evt="end" delay="0">
                  <p:rtn val="all"/>
                </p:endSync>
                <p:childTnLst>
                  <p:par>
                    <p:cTn id="300" fill="hold">
                      <p:stCondLst>
                        <p:cond delay="0"/>
                      </p:stCondLst>
                      <p:childTnLst>
                        <p:par>
                          <p:cTn id="301" fill="hold">
                            <p:stCondLst>
                              <p:cond delay="0"/>
                            </p:stCondLst>
                            <p:childTnLst>
                              <p:par>
                                <p:cTn id="302" presetID="24" presetClass="emph" presetSubtype="0" fill="hold" grpId="1" nodeType="clickEffect">
                                  <p:stCondLst>
                                    <p:cond delay="0"/>
                                  </p:stCondLst>
                                  <p:childTnLst>
                                    <p:animClr clrSpc="hsl" dir="cw">
                                      <p:cBhvr override="childStyle">
                                        <p:cTn id="303" dur="500" fill="hold"/>
                                        <p:tgtEl>
                                          <p:spTgt spid="27"/>
                                        </p:tgtEl>
                                        <p:attrNameLst>
                                          <p:attrName>style.color</p:attrName>
                                        </p:attrNameLst>
                                      </p:cBhvr>
                                      <p:by>
                                        <p:hsl h="0" s="-12549" l="-25098"/>
                                      </p:by>
                                    </p:animClr>
                                    <p:animClr clrSpc="hsl" dir="cw">
                                      <p:cBhvr>
                                        <p:cTn id="304" dur="500" fill="hold"/>
                                        <p:tgtEl>
                                          <p:spTgt spid="27"/>
                                        </p:tgtEl>
                                        <p:attrNameLst>
                                          <p:attrName>fillcolor</p:attrName>
                                        </p:attrNameLst>
                                      </p:cBhvr>
                                      <p:by>
                                        <p:hsl h="0" s="-12549" l="-25098"/>
                                      </p:by>
                                    </p:animClr>
                                    <p:animClr clrSpc="hsl" dir="cw">
                                      <p:cBhvr>
                                        <p:cTn id="305" dur="500" fill="hold"/>
                                        <p:tgtEl>
                                          <p:spTgt spid="27"/>
                                        </p:tgtEl>
                                        <p:attrNameLst>
                                          <p:attrName>stroke.color</p:attrName>
                                        </p:attrNameLst>
                                      </p:cBhvr>
                                      <p:by>
                                        <p:hsl h="0" s="-12549" l="-25098"/>
                                      </p:by>
                                    </p:animClr>
                                    <p:set>
                                      <p:cBhvr>
                                        <p:cTn id="306" dur="500" fill="hold"/>
                                        <p:tgtEl>
                                          <p:spTgt spid="27"/>
                                        </p:tgtEl>
                                        <p:attrNameLst>
                                          <p:attrName>fill.type</p:attrName>
                                        </p:attrNameLst>
                                      </p:cBhvr>
                                      <p:to>
                                        <p:strVal val="solid"/>
                                      </p:to>
                                    </p:set>
                                  </p:childTnLst>
                                </p:cTn>
                              </p:par>
                              <p:par>
                                <p:cTn id="307" presetID="19" presetClass="emph" presetSubtype="0" fill="hold" grpId="0" nodeType="withEffect">
                                  <p:stCondLst>
                                    <p:cond delay="0"/>
                                  </p:stCondLst>
                                  <p:childTnLst>
                                    <p:animClr clrSpc="rgb" dir="cw">
                                      <p:cBhvr override="childStyle">
                                        <p:cTn id="308" dur="500" fill="hold"/>
                                        <p:tgtEl>
                                          <p:spTgt spid="16"/>
                                        </p:tgtEl>
                                        <p:attrNameLst>
                                          <p:attrName>style.color</p:attrName>
                                        </p:attrNameLst>
                                      </p:cBhvr>
                                      <p:to>
                                        <a:srgbClr val="FFC000"/>
                                      </p:to>
                                    </p:animClr>
                                    <p:animClr clrSpc="rgb" dir="cw">
                                      <p:cBhvr>
                                        <p:cTn id="309" dur="500" fill="hold"/>
                                        <p:tgtEl>
                                          <p:spTgt spid="16"/>
                                        </p:tgtEl>
                                        <p:attrNameLst>
                                          <p:attrName>fillcolor</p:attrName>
                                        </p:attrNameLst>
                                      </p:cBhvr>
                                      <p:to>
                                        <a:srgbClr val="FFC000"/>
                                      </p:to>
                                    </p:animClr>
                                    <p:set>
                                      <p:cBhvr>
                                        <p:cTn id="310" dur="500" fill="hold"/>
                                        <p:tgtEl>
                                          <p:spTgt spid="16"/>
                                        </p:tgtEl>
                                        <p:attrNameLst>
                                          <p:attrName>fill.type</p:attrName>
                                        </p:attrNameLst>
                                      </p:cBhvr>
                                      <p:to>
                                        <p:strVal val="solid"/>
                                      </p:to>
                                    </p:set>
                                    <p:set>
                                      <p:cBhvr>
                                        <p:cTn id="311" dur="500" fill="hold"/>
                                        <p:tgtEl>
                                          <p:spTgt spid="16"/>
                                        </p:tgtEl>
                                        <p:attrNameLst>
                                          <p:attrName>fill.on</p:attrName>
                                        </p:attrNameLst>
                                      </p:cBhvr>
                                      <p:to>
                                        <p:strVal val="true"/>
                                      </p:to>
                                    </p:set>
                                  </p:childTnLst>
                                </p:cTn>
                              </p:par>
                              <p:par>
                                <p:cTn id="312" presetID="1" presetClass="mediacall" presetSubtype="0" fill="hold" nodeType="withEffect">
                                  <p:stCondLst>
                                    <p:cond delay="0"/>
                                  </p:stCondLst>
                                  <p:childTnLst>
                                    <p:cmd type="call" cmd="playFrom(0.0)">
                                      <p:cBhvr>
                                        <p:cTn id="313" dur="20221" fill="hold"/>
                                        <p:tgtEl>
                                          <p:spTgt spid="39"/>
                                        </p:tgtEl>
                                      </p:cBhvr>
                                    </p:cmd>
                                  </p:childTnLst>
                                </p:cTn>
                              </p:par>
                              <p:par>
                                <p:cTn id="314" presetID="3" presetClass="mediacall" presetSubtype="0" fill="hold" nodeType="withEffect">
                                  <p:stCondLst>
                                    <p:cond delay="0"/>
                                  </p:stCondLst>
                                  <p:childTnLst>
                                    <p:cmd type="call" cmd="stop">
                                      <p:cBhvr>
                                        <p:cTn id="315" dur="1" fill="hold"/>
                                        <p:tgtEl>
                                          <p:spTgt spid="38"/>
                                        </p:tgtEl>
                                      </p:cBhvr>
                                    </p:cmd>
                                  </p:childTnLst>
                                </p:cTn>
                              </p:par>
                              <p:par>
                                <p:cTn id="316" presetID="19" presetClass="emph" presetSubtype="0" fill="hold" grpId="1" nodeType="withEffect">
                                  <p:stCondLst>
                                    <p:cond delay="3500"/>
                                  </p:stCondLst>
                                  <p:childTnLst>
                                    <p:animClr clrSpc="rgb" dir="cw">
                                      <p:cBhvr override="childStyle">
                                        <p:cTn id="317" dur="500" fill="hold"/>
                                        <p:tgtEl>
                                          <p:spTgt spid="16"/>
                                        </p:tgtEl>
                                        <p:attrNameLst>
                                          <p:attrName>style.color</p:attrName>
                                        </p:attrNameLst>
                                      </p:cBhvr>
                                      <p:to>
                                        <a:srgbClr val="FF0000"/>
                                      </p:to>
                                    </p:animClr>
                                    <p:animClr clrSpc="rgb" dir="cw">
                                      <p:cBhvr>
                                        <p:cTn id="318" dur="500" fill="hold"/>
                                        <p:tgtEl>
                                          <p:spTgt spid="16"/>
                                        </p:tgtEl>
                                        <p:attrNameLst>
                                          <p:attrName>fillcolor</p:attrName>
                                        </p:attrNameLst>
                                      </p:cBhvr>
                                      <p:to>
                                        <a:srgbClr val="FF0000"/>
                                      </p:to>
                                    </p:animClr>
                                    <p:set>
                                      <p:cBhvr>
                                        <p:cTn id="319" dur="500" fill="hold"/>
                                        <p:tgtEl>
                                          <p:spTgt spid="16"/>
                                        </p:tgtEl>
                                        <p:attrNameLst>
                                          <p:attrName>fill.type</p:attrName>
                                        </p:attrNameLst>
                                      </p:cBhvr>
                                      <p:to>
                                        <p:strVal val="solid"/>
                                      </p:to>
                                    </p:set>
                                    <p:set>
                                      <p:cBhvr>
                                        <p:cTn id="320" dur="500" fill="hold"/>
                                        <p:tgtEl>
                                          <p:spTgt spid="16"/>
                                        </p:tgtEl>
                                        <p:attrNameLst>
                                          <p:attrName>fill.on</p:attrName>
                                        </p:attrNameLst>
                                      </p:cBhvr>
                                      <p:to>
                                        <p:strVal val="true"/>
                                      </p:to>
                                    </p:set>
                                  </p:childTnLst>
                                </p:cTn>
                              </p:par>
                              <p:par>
                                <p:cTn id="321" presetID="19" presetClass="emph" presetSubtype="0" repeatCount="4000" fill="hold" grpId="3" nodeType="withEffect">
                                  <p:stCondLst>
                                    <p:cond delay="3500"/>
                                  </p:stCondLst>
                                  <p:childTnLst>
                                    <p:animClr clrSpc="rgb" dir="cw">
                                      <p:cBhvr override="childStyle">
                                        <p:cTn id="322" dur="500" fill="hold"/>
                                        <p:tgtEl>
                                          <p:spTgt spid="15"/>
                                        </p:tgtEl>
                                        <p:attrNameLst>
                                          <p:attrName>style.color</p:attrName>
                                        </p:attrNameLst>
                                      </p:cBhvr>
                                      <p:to>
                                        <a:srgbClr val="92D050"/>
                                      </p:to>
                                    </p:animClr>
                                    <p:animClr clrSpc="rgb" dir="cw">
                                      <p:cBhvr>
                                        <p:cTn id="323" dur="500" fill="hold"/>
                                        <p:tgtEl>
                                          <p:spTgt spid="15"/>
                                        </p:tgtEl>
                                        <p:attrNameLst>
                                          <p:attrName>fillcolor</p:attrName>
                                        </p:attrNameLst>
                                      </p:cBhvr>
                                      <p:to>
                                        <a:srgbClr val="92D050"/>
                                      </p:to>
                                    </p:animClr>
                                    <p:set>
                                      <p:cBhvr>
                                        <p:cTn id="324" dur="500" fill="hold"/>
                                        <p:tgtEl>
                                          <p:spTgt spid="15"/>
                                        </p:tgtEl>
                                        <p:attrNameLst>
                                          <p:attrName>fill.type</p:attrName>
                                        </p:attrNameLst>
                                      </p:cBhvr>
                                      <p:to>
                                        <p:strVal val="solid"/>
                                      </p:to>
                                    </p:set>
                                    <p:set>
                                      <p:cBhvr>
                                        <p:cTn id="325" dur="500" fill="hold"/>
                                        <p:tgtEl>
                                          <p:spTgt spid="15"/>
                                        </p:tgtEl>
                                        <p:attrNameLst>
                                          <p:attrName>fill.on</p:attrName>
                                        </p:attrNameLst>
                                      </p:cBhvr>
                                      <p:to>
                                        <p:strVal val="true"/>
                                      </p:to>
                                    </p:set>
                                  </p:childTnLst>
                                </p:cTn>
                              </p:par>
                              <p:par>
                                <p:cTn id="326" presetID="1" presetClass="mediacall" presetSubtype="0" fill="hold" nodeType="withEffect">
                                  <p:stCondLst>
                                    <p:cond delay="3500"/>
                                  </p:stCondLst>
                                  <p:childTnLst>
                                    <p:cmd type="call" cmd="playFrom(0.0)">
                                      <p:cBhvr>
                                        <p:cTn id="327" dur="5906" fill="hold"/>
                                        <p:tgtEl>
                                          <p:spTgt spid="41"/>
                                        </p:tgtEl>
                                      </p:cBhvr>
                                    </p:cmd>
                                  </p:childTnLst>
                                </p:cTn>
                              </p:par>
                              <p:par>
                                <p:cTn id="328" presetID="3" presetClass="mediacall" presetSubtype="0" fill="hold" nodeType="withEffect">
                                  <p:stCondLst>
                                    <p:cond delay="3500"/>
                                  </p:stCondLst>
                                  <p:childTnLst>
                                    <p:cmd type="call" cmd="stop">
                                      <p:cBhvr>
                                        <p:cTn id="329" dur="1" fill="hold"/>
                                        <p:tgtEl>
                                          <p:spTgt spid="39"/>
                                        </p:tgtEl>
                                      </p:cBhvr>
                                    </p:cmd>
                                  </p:childTnLst>
                                </p:cTn>
                              </p:par>
                              <p:par>
                                <p:cTn id="330" presetID="30" presetClass="emph" presetSubtype="0" fill="hold" grpId="2" nodeType="withEffect">
                                  <p:stCondLst>
                                    <p:cond delay="3500"/>
                                  </p:stCondLst>
                                  <p:childTnLst>
                                    <p:animClr clrSpc="hsl" dir="cw">
                                      <p:cBhvr override="childStyle">
                                        <p:cTn id="331" dur="500" fill="hold"/>
                                        <p:tgtEl>
                                          <p:spTgt spid="27"/>
                                        </p:tgtEl>
                                        <p:attrNameLst>
                                          <p:attrName>style.color</p:attrName>
                                        </p:attrNameLst>
                                      </p:cBhvr>
                                      <p:by>
                                        <p:hsl h="0" s="12549" l="25098"/>
                                      </p:by>
                                    </p:animClr>
                                    <p:animClr clrSpc="hsl" dir="cw">
                                      <p:cBhvr>
                                        <p:cTn id="332" dur="500" fill="hold"/>
                                        <p:tgtEl>
                                          <p:spTgt spid="27"/>
                                        </p:tgtEl>
                                        <p:attrNameLst>
                                          <p:attrName>fillcolor</p:attrName>
                                        </p:attrNameLst>
                                      </p:cBhvr>
                                      <p:by>
                                        <p:hsl h="0" s="12549" l="25098"/>
                                      </p:by>
                                    </p:animClr>
                                    <p:animClr clrSpc="hsl" dir="cw">
                                      <p:cBhvr>
                                        <p:cTn id="333" dur="500" fill="hold"/>
                                        <p:tgtEl>
                                          <p:spTgt spid="27"/>
                                        </p:tgtEl>
                                        <p:attrNameLst>
                                          <p:attrName>stroke.color</p:attrName>
                                        </p:attrNameLst>
                                      </p:cBhvr>
                                      <p:by>
                                        <p:hsl h="0" s="12549" l="25098"/>
                                      </p:by>
                                    </p:animClr>
                                    <p:set>
                                      <p:cBhvr>
                                        <p:cTn id="334" dur="500" fill="hold"/>
                                        <p:tgtEl>
                                          <p:spTgt spid="27"/>
                                        </p:tgtEl>
                                        <p:attrNameLst>
                                          <p:attrName>fill.type</p:attrName>
                                        </p:attrNameLst>
                                      </p:cBhvr>
                                      <p:to>
                                        <p:strVal val="solid"/>
                                      </p:to>
                                    </p:set>
                                  </p:childTnLst>
                                </p:cTn>
                              </p:par>
                              <p:par>
                                <p:cTn id="335" presetID="24" presetClass="emph" presetSubtype="0" fill="hold" grpId="4" nodeType="withEffect">
                                  <p:stCondLst>
                                    <p:cond delay="3500"/>
                                  </p:stCondLst>
                                  <p:childTnLst>
                                    <p:animClr clrSpc="hsl" dir="cw">
                                      <p:cBhvr override="childStyle">
                                        <p:cTn id="336" dur="500" fill="hold"/>
                                        <p:tgtEl>
                                          <p:spTgt spid="25"/>
                                        </p:tgtEl>
                                        <p:attrNameLst>
                                          <p:attrName>style.color</p:attrName>
                                        </p:attrNameLst>
                                      </p:cBhvr>
                                      <p:by>
                                        <p:hsl h="0" s="-12549" l="-25098"/>
                                      </p:by>
                                    </p:animClr>
                                    <p:animClr clrSpc="hsl" dir="cw">
                                      <p:cBhvr>
                                        <p:cTn id="337" dur="500" fill="hold"/>
                                        <p:tgtEl>
                                          <p:spTgt spid="25"/>
                                        </p:tgtEl>
                                        <p:attrNameLst>
                                          <p:attrName>fillcolor</p:attrName>
                                        </p:attrNameLst>
                                      </p:cBhvr>
                                      <p:by>
                                        <p:hsl h="0" s="-12549" l="-25098"/>
                                      </p:by>
                                    </p:animClr>
                                    <p:animClr clrSpc="hsl" dir="cw">
                                      <p:cBhvr>
                                        <p:cTn id="338" dur="500" fill="hold"/>
                                        <p:tgtEl>
                                          <p:spTgt spid="25"/>
                                        </p:tgtEl>
                                        <p:attrNameLst>
                                          <p:attrName>stroke.color</p:attrName>
                                        </p:attrNameLst>
                                      </p:cBhvr>
                                      <p:by>
                                        <p:hsl h="0" s="-12549" l="-25098"/>
                                      </p:by>
                                    </p:animClr>
                                    <p:set>
                                      <p:cBhvr>
                                        <p:cTn id="339"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40" restart="whenNotActive" fill="hold" evtFilter="cancelBubble" nodeType="interactiveSeq">
                <p:stCondLst>
                  <p:cond evt="onClick" delay="0">
                    <p:tgtEl>
                      <p:spTgt spid="34"/>
                    </p:tgtEl>
                  </p:cond>
                </p:stCondLst>
                <p:endSync evt="end" delay="0">
                  <p:rtn val="all"/>
                </p:endSync>
                <p:childTnLst>
                  <p:par>
                    <p:cTn id="341" fill="hold">
                      <p:stCondLst>
                        <p:cond delay="0"/>
                      </p:stCondLst>
                      <p:childTnLst>
                        <p:par>
                          <p:cTn id="342" fill="hold">
                            <p:stCondLst>
                              <p:cond delay="0"/>
                            </p:stCondLst>
                            <p:childTnLst>
                              <p:par>
                                <p:cTn id="343" presetID="24" presetClass="emph" presetSubtype="0" fill="hold" grpId="1" nodeType="clickEffect">
                                  <p:stCondLst>
                                    <p:cond delay="0"/>
                                  </p:stCondLst>
                                  <p:childTnLst>
                                    <p:animClr clrSpc="hsl" dir="cw">
                                      <p:cBhvr override="childStyle">
                                        <p:cTn id="344" dur="500" fill="hold"/>
                                        <p:tgtEl>
                                          <p:spTgt spid="34"/>
                                        </p:tgtEl>
                                        <p:attrNameLst>
                                          <p:attrName>style.color</p:attrName>
                                        </p:attrNameLst>
                                      </p:cBhvr>
                                      <p:by>
                                        <p:hsl h="0" s="-12549" l="-25098"/>
                                      </p:by>
                                    </p:animClr>
                                    <p:animClr clrSpc="hsl" dir="cw">
                                      <p:cBhvr>
                                        <p:cTn id="345" dur="500" fill="hold"/>
                                        <p:tgtEl>
                                          <p:spTgt spid="34"/>
                                        </p:tgtEl>
                                        <p:attrNameLst>
                                          <p:attrName>fillcolor</p:attrName>
                                        </p:attrNameLst>
                                      </p:cBhvr>
                                      <p:by>
                                        <p:hsl h="0" s="-12549" l="-25098"/>
                                      </p:by>
                                    </p:animClr>
                                    <p:animClr clrSpc="hsl" dir="cw">
                                      <p:cBhvr>
                                        <p:cTn id="346" dur="500" fill="hold"/>
                                        <p:tgtEl>
                                          <p:spTgt spid="34"/>
                                        </p:tgtEl>
                                        <p:attrNameLst>
                                          <p:attrName>stroke.color</p:attrName>
                                        </p:attrNameLst>
                                      </p:cBhvr>
                                      <p:by>
                                        <p:hsl h="0" s="-12549" l="-25098"/>
                                      </p:by>
                                    </p:animClr>
                                    <p:set>
                                      <p:cBhvr>
                                        <p:cTn id="347" dur="500" fill="hold"/>
                                        <p:tgtEl>
                                          <p:spTgt spid="34"/>
                                        </p:tgtEl>
                                        <p:attrNameLst>
                                          <p:attrName>fill.type</p:attrName>
                                        </p:attrNameLst>
                                      </p:cBhvr>
                                      <p:to>
                                        <p:strVal val="solid"/>
                                      </p:to>
                                    </p:set>
                                  </p:childTnLst>
                                </p:cTn>
                              </p:par>
                              <p:par>
                                <p:cTn id="348" presetID="19" presetClass="emph" presetSubtype="0" fill="hold" grpId="0" nodeType="withEffect">
                                  <p:stCondLst>
                                    <p:cond delay="0"/>
                                  </p:stCondLst>
                                  <p:childTnLst>
                                    <p:animClr clrSpc="rgb" dir="cw">
                                      <p:cBhvr override="childStyle">
                                        <p:cTn id="349" dur="500" fill="hold"/>
                                        <p:tgtEl>
                                          <p:spTgt spid="32"/>
                                        </p:tgtEl>
                                        <p:attrNameLst>
                                          <p:attrName>style.color</p:attrName>
                                        </p:attrNameLst>
                                      </p:cBhvr>
                                      <p:to>
                                        <a:schemeClr val="accent2"/>
                                      </p:to>
                                    </p:animClr>
                                    <p:animClr clrSpc="rgb" dir="cw">
                                      <p:cBhvr>
                                        <p:cTn id="350" dur="500" fill="hold"/>
                                        <p:tgtEl>
                                          <p:spTgt spid="32"/>
                                        </p:tgtEl>
                                        <p:attrNameLst>
                                          <p:attrName>fillcolor</p:attrName>
                                        </p:attrNameLst>
                                      </p:cBhvr>
                                      <p:to>
                                        <a:schemeClr val="accent2"/>
                                      </p:to>
                                    </p:animClr>
                                    <p:set>
                                      <p:cBhvr>
                                        <p:cTn id="351" dur="500" fill="hold"/>
                                        <p:tgtEl>
                                          <p:spTgt spid="32"/>
                                        </p:tgtEl>
                                        <p:attrNameLst>
                                          <p:attrName>fill.type</p:attrName>
                                        </p:attrNameLst>
                                      </p:cBhvr>
                                      <p:to>
                                        <p:strVal val="solid"/>
                                      </p:to>
                                    </p:set>
                                    <p:set>
                                      <p:cBhvr>
                                        <p:cTn id="352" dur="500" fill="hold"/>
                                        <p:tgtEl>
                                          <p:spTgt spid="32"/>
                                        </p:tgtEl>
                                        <p:attrNameLst>
                                          <p:attrName>fill.on</p:attrName>
                                        </p:attrNameLst>
                                      </p:cBhvr>
                                      <p:to>
                                        <p:strVal val="true"/>
                                      </p:to>
                                    </p:set>
                                  </p:childTnLst>
                                </p:cTn>
                              </p:par>
                              <p:par>
                                <p:cTn id="353" presetID="1" presetClass="mediacall" presetSubtype="0" fill="hold" nodeType="withEffect">
                                  <p:stCondLst>
                                    <p:cond delay="0"/>
                                  </p:stCondLst>
                                  <p:childTnLst>
                                    <p:cmd type="call" cmd="playFrom(0.0)">
                                      <p:cBhvr>
                                        <p:cTn id="354" dur="20221" fill="hold"/>
                                        <p:tgtEl>
                                          <p:spTgt spid="39"/>
                                        </p:tgtEl>
                                      </p:cBhvr>
                                    </p:cmd>
                                  </p:childTnLst>
                                </p:cTn>
                              </p:par>
                              <p:par>
                                <p:cTn id="355" presetID="3" presetClass="mediacall" presetSubtype="0" fill="hold" nodeType="withEffect">
                                  <p:stCondLst>
                                    <p:cond delay="0"/>
                                  </p:stCondLst>
                                  <p:childTnLst>
                                    <p:cmd type="call" cmd="stop">
                                      <p:cBhvr>
                                        <p:cTn id="356" dur="1" fill="hold"/>
                                        <p:tgtEl>
                                          <p:spTgt spid="38"/>
                                        </p:tgtEl>
                                      </p:cBhvr>
                                    </p:cmd>
                                  </p:childTnLst>
                                </p:cTn>
                              </p:par>
                              <p:par>
                                <p:cTn id="357" presetID="19" presetClass="emph" presetSubtype="0" fill="hold" grpId="1" nodeType="withEffect">
                                  <p:stCondLst>
                                    <p:cond delay="3000"/>
                                  </p:stCondLst>
                                  <p:childTnLst>
                                    <p:animClr clrSpc="rgb" dir="cw">
                                      <p:cBhvr override="childStyle">
                                        <p:cTn id="358" dur="500" fill="hold"/>
                                        <p:tgtEl>
                                          <p:spTgt spid="32"/>
                                        </p:tgtEl>
                                        <p:attrNameLst>
                                          <p:attrName>style.color</p:attrName>
                                        </p:attrNameLst>
                                      </p:cBhvr>
                                      <p:to>
                                        <a:srgbClr val="FF0000"/>
                                      </p:to>
                                    </p:animClr>
                                    <p:animClr clrSpc="rgb" dir="cw">
                                      <p:cBhvr>
                                        <p:cTn id="359" dur="500" fill="hold"/>
                                        <p:tgtEl>
                                          <p:spTgt spid="32"/>
                                        </p:tgtEl>
                                        <p:attrNameLst>
                                          <p:attrName>fillcolor</p:attrName>
                                        </p:attrNameLst>
                                      </p:cBhvr>
                                      <p:to>
                                        <a:srgbClr val="FF0000"/>
                                      </p:to>
                                    </p:animClr>
                                    <p:set>
                                      <p:cBhvr>
                                        <p:cTn id="360" dur="500" fill="hold"/>
                                        <p:tgtEl>
                                          <p:spTgt spid="32"/>
                                        </p:tgtEl>
                                        <p:attrNameLst>
                                          <p:attrName>fill.type</p:attrName>
                                        </p:attrNameLst>
                                      </p:cBhvr>
                                      <p:to>
                                        <p:strVal val="solid"/>
                                      </p:to>
                                    </p:set>
                                    <p:set>
                                      <p:cBhvr>
                                        <p:cTn id="361" dur="500" fill="hold"/>
                                        <p:tgtEl>
                                          <p:spTgt spid="32"/>
                                        </p:tgtEl>
                                        <p:attrNameLst>
                                          <p:attrName>fill.on</p:attrName>
                                        </p:attrNameLst>
                                      </p:cBhvr>
                                      <p:to>
                                        <p:strVal val="true"/>
                                      </p:to>
                                    </p:set>
                                  </p:childTnLst>
                                </p:cTn>
                              </p:par>
                              <p:par>
                                <p:cTn id="362" presetID="19" presetClass="emph" presetSubtype="0" repeatCount="4000" fill="hold" grpId="4" nodeType="withEffect">
                                  <p:stCondLst>
                                    <p:cond delay="3000"/>
                                  </p:stCondLst>
                                  <p:childTnLst>
                                    <p:animClr clrSpc="rgb" dir="cw">
                                      <p:cBhvr override="childStyle">
                                        <p:cTn id="363" dur="500" fill="hold"/>
                                        <p:tgtEl>
                                          <p:spTgt spid="15"/>
                                        </p:tgtEl>
                                        <p:attrNameLst>
                                          <p:attrName>style.color</p:attrName>
                                        </p:attrNameLst>
                                      </p:cBhvr>
                                      <p:to>
                                        <a:srgbClr val="92D050"/>
                                      </p:to>
                                    </p:animClr>
                                    <p:animClr clrSpc="rgb" dir="cw">
                                      <p:cBhvr>
                                        <p:cTn id="364" dur="500" fill="hold"/>
                                        <p:tgtEl>
                                          <p:spTgt spid="15"/>
                                        </p:tgtEl>
                                        <p:attrNameLst>
                                          <p:attrName>fillcolor</p:attrName>
                                        </p:attrNameLst>
                                      </p:cBhvr>
                                      <p:to>
                                        <a:srgbClr val="92D050"/>
                                      </p:to>
                                    </p:animClr>
                                    <p:set>
                                      <p:cBhvr>
                                        <p:cTn id="365" dur="500" fill="hold"/>
                                        <p:tgtEl>
                                          <p:spTgt spid="15"/>
                                        </p:tgtEl>
                                        <p:attrNameLst>
                                          <p:attrName>fill.type</p:attrName>
                                        </p:attrNameLst>
                                      </p:cBhvr>
                                      <p:to>
                                        <p:strVal val="solid"/>
                                      </p:to>
                                    </p:set>
                                    <p:set>
                                      <p:cBhvr>
                                        <p:cTn id="366" dur="500" fill="hold"/>
                                        <p:tgtEl>
                                          <p:spTgt spid="15"/>
                                        </p:tgtEl>
                                        <p:attrNameLst>
                                          <p:attrName>fill.on</p:attrName>
                                        </p:attrNameLst>
                                      </p:cBhvr>
                                      <p:to>
                                        <p:strVal val="true"/>
                                      </p:to>
                                    </p:set>
                                  </p:childTnLst>
                                </p:cTn>
                              </p:par>
                              <p:par>
                                <p:cTn id="367" presetID="1" presetClass="mediacall" presetSubtype="0" fill="hold" nodeType="withEffect">
                                  <p:stCondLst>
                                    <p:cond delay="3000"/>
                                  </p:stCondLst>
                                  <p:childTnLst>
                                    <p:cmd type="call" cmd="playFrom(0.0)">
                                      <p:cBhvr>
                                        <p:cTn id="368" dur="5906" fill="hold"/>
                                        <p:tgtEl>
                                          <p:spTgt spid="41"/>
                                        </p:tgtEl>
                                      </p:cBhvr>
                                    </p:cmd>
                                  </p:childTnLst>
                                </p:cTn>
                              </p:par>
                              <p:par>
                                <p:cTn id="369" presetID="3" presetClass="mediacall" presetSubtype="0" fill="hold" nodeType="withEffect">
                                  <p:stCondLst>
                                    <p:cond delay="3000"/>
                                  </p:stCondLst>
                                  <p:childTnLst>
                                    <p:cmd type="call" cmd="stop">
                                      <p:cBhvr>
                                        <p:cTn id="370" dur="1" fill="hold"/>
                                        <p:tgtEl>
                                          <p:spTgt spid="39"/>
                                        </p:tgtEl>
                                      </p:cBhvr>
                                    </p:cmd>
                                  </p:childTnLst>
                                </p:cTn>
                              </p:par>
                              <p:par>
                                <p:cTn id="371" presetID="30" presetClass="emph" presetSubtype="0" fill="hold" grpId="2" nodeType="withEffect">
                                  <p:stCondLst>
                                    <p:cond delay="3000"/>
                                  </p:stCondLst>
                                  <p:childTnLst>
                                    <p:animClr clrSpc="hsl" dir="cw">
                                      <p:cBhvr override="childStyle">
                                        <p:cTn id="372" dur="500" fill="hold"/>
                                        <p:tgtEl>
                                          <p:spTgt spid="34"/>
                                        </p:tgtEl>
                                        <p:attrNameLst>
                                          <p:attrName>style.color</p:attrName>
                                        </p:attrNameLst>
                                      </p:cBhvr>
                                      <p:by>
                                        <p:hsl h="0" s="12549" l="25098"/>
                                      </p:by>
                                    </p:animClr>
                                    <p:animClr clrSpc="hsl" dir="cw">
                                      <p:cBhvr>
                                        <p:cTn id="373" dur="500" fill="hold"/>
                                        <p:tgtEl>
                                          <p:spTgt spid="34"/>
                                        </p:tgtEl>
                                        <p:attrNameLst>
                                          <p:attrName>fillcolor</p:attrName>
                                        </p:attrNameLst>
                                      </p:cBhvr>
                                      <p:by>
                                        <p:hsl h="0" s="12549" l="25098"/>
                                      </p:by>
                                    </p:animClr>
                                    <p:animClr clrSpc="hsl" dir="cw">
                                      <p:cBhvr>
                                        <p:cTn id="374" dur="500" fill="hold"/>
                                        <p:tgtEl>
                                          <p:spTgt spid="34"/>
                                        </p:tgtEl>
                                        <p:attrNameLst>
                                          <p:attrName>stroke.color</p:attrName>
                                        </p:attrNameLst>
                                      </p:cBhvr>
                                      <p:by>
                                        <p:hsl h="0" s="12549" l="25098"/>
                                      </p:by>
                                    </p:animClr>
                                    <p:set>
                                      <p:cBhvr>
                                        <p:cTn id="375" dur="500" fill="hold"/>
                                        <p:tgtEl>
                                          <p:spTgt spid="34"/>
                                        </p:tgtEl>
                                        <p:attrNameLst>
                                          <p:attrName>fill.type</p:attrName>
                                        </p:attrNameLst>
                                      </p:cBhvr>
                                      <p:to>
                                        <p:strVal val="solid"/>
                                      </p:to>
                                    </p:set>
                                  </p:childTnLst>
                                </p:cTn>
                              </p:par>
                              <p:par>
                                <p:cTn id="376" presetID="24" presetClass="emph" presetSubtype="0" fill="hold" grpId="5" nodeType="withEffect">
                                  <p:stCondLst>
                                    <p:cond delay="3000"/>
                                  </p:stCondLst>
                                  <p:childTnLst>
                                    <p:animClr clrSpc="hsl" dir="cw">
                                      <p:cBhvr override="childStyle">
                                        <p:cTn id="377" dur="500" fill="hold"/>
                                        <p:tgtEl>
                                          <p:spTgt spid="25"/>
                                        </p:tgtEl>
                                        <p:attrNameLst>
                                          <p:attrName>style.color</p:attrName>
                                        </p:attrNameLst>
                                      </p:cBhvr>
                                      <p:by>
                                        <p:hsl h="0" s="-12549" l="-25098"/>
                                      </p:by>
                                    </p:animClr>
                                    <p:animClr clrSpc="hsl" dir="cw">
                                      <p:cBhvr>
                                        <p:cTn id="378" dur="500" fill="hold"/>
                                        <p:tgtEl>
                                          <p:spTgt spid="25"/>
                                        </p:tgtEl>
                                        <p:attrNameLst>
                                          <p:attrName>fillcolor</p:attrName>
                                        </p:attrNameLst>
                                      </p:cBhvr>
                                      <p:by>
                                        <p:hsl h="0" s="-12549" l="-25098"/>
                                      </p:by>
                                    </p:animClr>
                                    <p:animClr clrSpc="hsl" dir="cw">
                                      <p:cBhvr>
                                        <p:cTn id="379" dur="500" fill="hold"/>
                                        <p:tgtEl>
                                          <p:spTgt spid="25"/>
                                        </p:tgtEl>
                                        <p:attrNameLst>
                                          <p:attrName>stroke.color</p:attrName>
                                        </p:attrNameLst>
                                      </p:cBhvr>
                                      <p:by>
                                        <p:hsl h="0" s="-12549" l="-25098"/>
                                      </p:by>
                                    </p:animClr>
                                    <p:set>
                                      <p:cBhvr>
                                        <p:cTn id="380"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81" fill="hold" display="0">
                  <p:stCondLst>
                    <p:cond delay="indefinite"/>
                  </p:stCondLst>
                  <p:endCondLst>
                    <p:cond evt="onStopAudio" delay="0">
                      <p:tgtEl>
                        <p:sldTgt/>
                      </p:tgtEl>
                    </p:cond>
                  </p:endCondLst>
                </p:cTn>
                <p:tgtEl>
                  <p:spTgt spid="39"/>
                </p:tgtEl>
              </p:cMediaNode>
            </p:audio>
            <p:audio>
              <p:cMediaNode vol="80000">
                <p:cTn id="382" fill="hold" display="0">
                  <p:stCondLst>
                    <p:cond delay="indefinite"/>
                  </p:stCondLst>
                  <p:endCondLst>
                    <p:cond evt="onStopAudio" delay="0">
                      <p:tgtEl>
                        <p:sldTgt/>
                      </p:tgtEl>
                    </p:cond>
                  </p:endCondLst>
                </p:cTn>
                <p:tgtEl>
                  <p:spTgt spid="40"/>
                </p:tgtEl>
              </p:cMediaNode>
            </p:audio>
            <p:audio>
              <p:cMediaNode vol="80000">
                <p:cTn id="383"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8" grpId="0" animBg="1"/>
      <p:bldP spid="29" grpId="0" animBg="1"/>
      <p:bldP spid="30" grpId="0" animBg="1"/>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2"/>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6" y="3584278"/>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8" y="3616547"/>
            <a:ext cx="9383697" cy="984881"/>
          </a:xfrm>
          <a:prstGeom prst="rect">
            <a:avLst/>
          </a:prstGeom>
          <a:noFill/>
        </p:spPr>
        <p:txBody>
          <a:bodyPr wrap="square" lIns="121917" tIns="60958" rIns="121917" bIns="60958" rtlCol="0">
            <a:spAutoFit/>
          </a:bodyPr>
          <a:lstStyle/>
          <a:p>
            <a:pPr defTabSz="914377">
              <a:defRPr/>
            </a:pPr>
            <a:r>
              <a:rPr lang="en-US" sz="2800" dirty="0" err="1">
                <a:solidFill>
                  <a:prstClr val="white"/>
                </a:solidFill>
                <a:latin typeface="Times New Roman" panose="02020603050405020304" pitchFamily="18" charset="0"/>
                <a:cs typeface="Times New Roman" panose="02020603050405020304" pitchFamily="18" charset="0"/>
              </a:rPr>
              <a:t>Câu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hỏi</a:t>
            </a:r>
            <a:r>
              <a:rPr lang="en-US" sz="2800" dirty="0">
                <a:solidFill>
                  <a:prstClr val="white"/>
                </a:solidFill>
                <a:latin typeface="Times New Roman" panose="02020603050405020304" pitchFamily="18" charset="0"/>
                <a:cs typeface="Times New Roman" panose="02020603050405020304" pitchFamily="18" charset="0"/>
              </a:rPr>
              <a:t>  </a:t>
            </a:r>
            <a:r>
              <a:rPr lang="en-US" sz="2800">
                <a:solidFill>
                  <a:prstClr val="white"/>
                </a:solidFill>
                <a:latin typeface="Times New Roman" panose="02020603050405020304" pitchFamily="18" charset="0"/>
                <a:cs typeface="Times New Roman" panose="02020603050405020304" pitchFamily="18" charset="0"/>
              </a:rPr>
              <a:t>2: Cho hai số </a:t>
            </a:r>
            <a:r>
              <a:rPr lang="en-US" sz="2800" i="1">
                <a:solidFill>
                  <a:prstClr val="white"/>
                </a:solidFill>
                <a:latin typeface="Times New Roman" panose="02020603050405020304" pitchFamily="18" charset="0"/>
                <a:cs typeface="Times New Roman" panose="02020603050405020304" pitchFamily="18" charset="0"/>
              </a:rPr>
              <a:t>a</a:t>
            </a:r>
            <a:r>
              <a:rPr lang="en-US" sz="2800">
                <a:solidFill>
                  <a:prstClr val="white"/>
                </a:solidFill>
                <a:latin typeface="Times New Roman" panose="02020603050405020304" pitchFamily="18" charset="0"/>
                <a:cs typeface="Times New Roman" panose="02020603050405020304" pitchFamily="18" charset="0"/>
              </a:rPr>
              <a:t> và </a:t>
            </a:r>
            <a:r>
              <a:rPr lang="en-US" sz="2800" i="1">
                <a:solidFill>
                  <a:prstClr val="white"/>
                </a:solidFill>
                <a:latin typeface="Times New Roman" panose="02020603050405020304" pitchFamily="18" charset="0"/>
                <a:cs typeface="Times New Roman" panose="02020603050405020304" pitchFamily="18" charset="0"/>
              </a:rPr>
              <a:t>b</a:t>
            </a:r>
            <a:r>
              <a:rPr lang="en-US" sz="2800">
                <a:solidFill>
                  <a:prstClr val="white"/>
                </a:solidFill>
                <a:latin typeface="Times New Roman" panose="02020603050405020304" pitchFamily="18" charset="0"/>
                <a:cs typeface="Times New Roman" panose="02020603050405020304" pitchFamily="18" charset="0"/>
              </a:rPr>
              <a:t> thỏa mãn </a:t>
            </a:r>
            <a:r>
              <a:rPr lang="en-US" sz="2800" i="1">
                <a:solidFill>
                  <a:prstClr val="white"/>
                </a:solidFill>
                <a:latin typeface="Times New Roman" panose="02020603050405020304" pitchFamily="18" charset="0"/>
                <a:cs typeface="Times New Roman" panose="02020603050405020304" pitchFamily="18" charset="0"/>
              </a:rPr>
              <a:t>a</a:t>
            </a:r>
            <a:r>
              <a:rPr lang="en-US" sz="2800">
                <a:solidFill>
                  <a:prstClr val="white"/>
                </a:solidFill>
                <a:latin typeface="Times New Roman" panose="02020603050405020304" pitchFamily="18" charset="0"/>
                <a:cs typeface="Times New Roman" panose="02020603050405020304" pitchFamily="18" charset="0"/>
              </a:rPr>
              <a:t> – 7 &gt; </a:t>
            </a:r>
            <a:r>
              <a:rPr lang="en-US" sz="2800" i="1">
                <a:solidFill>
                  <a:prstClr val="white"/>
                </a:solidFill>
                <a:latin typeface="Times New Roman" panose="02020603050405020304" pitchFamily="18" charset="0"/>
                <a:cs typeface="Times New Roman" panose="02020603050405020304" pitchFamily="18" charset="0"/>
              </a:rPr>
              <a:t>b</a:t>
            </a:r>
            <a:r>
              <a:rPr lang="en-US" sz="2800">
                <a:solidFill>
                  <a:prstClr val="white"/>
                </a:solidFill>
                <a:latin typeface="Times New Roman" panose="02020603050405020304" pitchFamily="18" charset="0"/>
                <a:cs typeface="Times New Roman" panose="02020603050405020304" pitchFamily="18" charset="0"/>
              </a:rPr>
              <a:t> – 7. Khẳng định nào sau đây là đúng?</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804610"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6"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1104285" y="606349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t>
            </a: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2" y="519716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6"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defRPr/>
            </a:pPr>
            <a:endParaRPr lang="en-US" sz="3200">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9" y="5197164"/>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2" y="6060426"/>
            <a:ext cx="4650419" cy="615553"/>
          </a:xfrm>
          <a:prstGeom prst="rect">
            <a:avLst/>
          </a:prstGeom>
          <a:noFill/>
        </p:spPr>
        <p:txBody>
          <a:bodyPr wrap="square" lIns="121917" tIns="60958" rIns="121917" bIns="60958" rtlCol="0">
            <a:spAutoFit/>
          </a:bodyPr>
          <a:lstStyle/>
          <a:p>
            <a:pPr marL="342891" indent="-342891" defTabSz="914377">
              <a:buClr>
                <a:prstClr val="white"/>
              </a:buClr>
              <a:buFont typeface="Wingdings" panose="05000000000000000000" pitchFamily="2" charset="2"/>
              <a:buChar char="w"/>
              <a:defRPr/>
            </a:pPr>
            <a:r>
              <a:rPr lang="en-US" sz="3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endParaRPr lang="en-US" sz="3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192001"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12202905" y="2630412"/>
            <a:ext cx="487363" cy="487363"/>
          </a:xfrm>
          <a:prstGeom prst="rect">
            <a:avLst/>
          </a:prstGeom>
        </p:spPr>
      </p:pic>
      <p:graphicFrame>
        <p:nvGraphicFramePr>
          <p:cNvPr id="13" name="Object 12">
            <a:extLst>
              <a:ext uri="{FF2B5EF4-FFF2-40B4-BE49-F238E27FC236}">
                <a16:creationId xmlns:a16="http://schemas.microsoft.com/office/drawing/2014/main" xmlns="" id="{42FAED98-1F20-4DCC-B702-09D18DF17732}"/>
              </a:ext>
            </a:extLst>
          </p:cNvPr>
          <p:cNvGraphicFramePr>
            <a:graphicFrameLocks noChangeAspect="1"/>
          </p:cNvGraphicFramePr>
          <p:nvPr>
            <p:extLst>
              <p:ext uri="{D42A27DB-BD31-4B8C-83A1-F6EECF244321}">
                <p14:modId xmlns:p14="http://schemas.microsoft.com/office/powerpoint/2010/main" val="2419886815"/>
              </p:ext>
            </p:extLst>
          </p:nvPr>
        </p:nvGraphicFramePr>
        <p:xfrm>
          <a:off x="2928938" y="5322888"/>
          <a:ext cx="1117600" cy="339725"/>
        </p:xfrm>
        <a:graphic>
          <a:graphicData uri="http://schemas.openxmlformats.org/presentationml/2006/ole">
            <mc:AlternateContent xmlns:mc="http://schemas.openxmlformats.org/markup-compatibility/2006">
              <mc:Choice xmlns:v="urn:schemas-microsoft-com:vml" Requires="v">
                <p:oleObj spid="_x0000_s4098" name="Equation" r:id="rId13" imgW="838080" imgH="253800" progId="Equation.DSMT4">
                  <p:embed/>
                </p:oleObj>
              </mc:Choice>
              <mc:Fallback>
                <p:oleObj name="Equation" r:id="rId13" imgW="838080" imgH="253800" progId="Equation.DSMT4">
                  <p:embed/>
                  <p:pic>
                    <p:nvPicPr>
                      <p:cNvPr id="0" name=""/>
                      <p:cNvPicPr/>
                      <p:nvPr/>
                    </p:nvPicPr>
                    <p:blipFill>
                      <a:blip r:embed="rId14"/>
                      <a:stretch>
                        <a:fillRect/>
                      </a:stretch>
                    </p:blipFill>
                    <p:spPr>
                      <a:xfrm>
                        <a:off x="2928938" y="5322888"/>
                        <a:ext cx="1117600" cy="3397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3CE31EE6-CD77-413C-91B6-0CB71AF01A47}"/>
              </a:ext>
            </a:extLst>
          </p:cNvPr>
          <p:cNvGraphicFramePr>
            <a:graphicFrameLocks noChangeAspect="1"/>
          </p:cNvGraphicFramePr>
          <p:nvPr>
            <p:extLst>
              <p:ext uri="{D42A27DB-BD31-4B8C-83A1-F6EECF244321}">
                <p14:modId xmlns:p14="http://schemas.microsoft.com/office/powerpoint/2010/main" val="341295671"/>
              </p:ext>
            </p:extLst>
          </p:nvPr>
        </p:nvGraphicFramePr>
        <p:xfrm>
          <a:off x="7921787" y="5279431"/>
          <a:ext cx="1677987" cy="339725"/>
        </p:xfrm>
        <a:graphic>
          <a:graphicData uri="http://schemas.openxmlformats.org/presentationml/2006/ole">
            <mc:AlternateContent xmlns:mc="http://schemas.openxmlformats.org/markup-compatibility/2006">
              <mc:Choice xmlns:v="urn:schemas-microsoft-com:vml" Requires="v">
                <p:oleObj spid="_x0000_s4099" name="Equation" r:id="rId15" imgW="1257120" imgH="253800" progId="Equation.DSMT4">
                  <p:embed/>
                </p:oleObj>
              </mc:Choice>
              <mc:Fallback>
                <p:oleObj name="Equation" r:id="rId15" imgW="1257120" imgH="253800" progId="Equation.DSMT4">
                  <p:embed/>
                  <p:pic>
                    <p:nvPicPr>
                      <p:cNvPr id="0" name=""/>
                      <p:cNvPicPr/>
                      <p:nvPr/>
                    </p:nvPicPr>
                    <p:blipFill>
                      <a:blip r:embed="rId16"/>
                      <a:stretch>
                        <a:fillRect/>
                      </a:stretch>
                    </p:blipFill>
                    <p:spPr>
                      <a:xfrm>
                        <a:off x="7921787" y="5279431"/>
                        <a:ext cx="1677987" cy="3397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B4BAD6B9-E990-4876-BA3F-998EED7437E3}"/>
              </a:ext>
            </a:extLst>
          </p:cNvPr>
          <p:cNvGraphicFramePr>
            <a:graphicFrameLocks noChangeAspect="1"/>
          </p:cNvGraphicFramePr>
          <p:nvPr>
            <p:extLst>
              <p:ext uri="{D42A27DB-BD31-4B8C-83A1-F6EECF244321}">
                <p14:modId xmlns:p14="http://schemas.microsoft.com/office/powerpoint/2010/main" val="3642107217"/>
              </p:ext>
            </p:extLst>
          </p:nvPr>
        </p:nvGraphicFramePr>
        <p:xfrm>
          <a:off x="2641600" y="6113405"/>
          <a:ext cx="746125" cy="338137"/>
        </p:xfrm>
        <a:graphic>
          <a:graphicData uri="http://schemas.openxmlformats.org/presentationml/2006/ole">
            <mc:AlternateContent xmlns:mc="http://schemas.openxmlformats.org/markup-compatibility/2006">
              <mc:Choice xmlns:v="urn:schemas-microsoft-com:vml" Requires="v">
                <p:oleObj spid="_x0000_s4100" name="Equation" r:id="rId17" imgW="558720" imgH="253800" progId="Equation.DSMT4">
                  <p:embed/>
                </p:oleObj>
              </mc:Choice>
              <mc:Fallback>
                <p:oleObj name="Equation" r:id="rId17" imgW="558720" imgH="253800" progId="Equation.DSMT4">
                  <p:embed/>
                  <p:pic>
                    <p:nvPicPr>
                      <p:cNvPr id="0" name=""/>
                      <p:cNvPicPr/>
                      <p:nvPr/>
                    </p:nvPicPr>
                    <p:blipFill>
                      <a:blip r:embed="rId18"/>
                      <a:stretch>
                        <a:fillRect/>
                      </a:stretch>
                    </p:blipFill>
                    <p:spPr>
                      <a:xfrm>
                        <a:off x="2641600" y="6113405"/>
                        <a:ext cx="746125" cy="33813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D98BCDAE-18C3-4453-BB5F-676A4EB640D5}"/>
              </a:ext>
            </a:extLst>
          </p:cNvPr>
          <p:cNvGraphicFramePr>
            <a:graphicFrameLocks noChangeAspect="1"/>
          </p:cNvGraphicFramePr>
          <p:nvPr>
            <p:extLst>
              <p:ext uri="{D42A27DB-BD31-4B8C-83A1-F6EECF244321}">
                <p14:modId xmlns:p14="http://schemas.microsoft.com/office/powerpoint/2010/main" val="479523661"/>
              </p:ext>
            </p:extLst>
          </p:nvPr>
        </p:nvGraphicFramePr>
        <p:xfrm>
          <a:off x="8593138" y="6162673"/>
          <a:ext cx="728662" cy="338138"/>
        </p:xfrm>
        <a:graphic>
          <a:graphicData uri="http://schemas.openxmlformats.org/presentationml/2006/ole">
            <mc:AlternateContent xmlns:mc="http://schemas.openxmlformats.org/markup-compatibility/2006">
              <mc:Choice xmlns:v="urn:schemas-microsoft-com:vml" Requires="v">
                <p:oleObj spid="_x0000_s4101" name="Equation" r:id="rId19" imgW="545760" imgH="253800" progId="Equation.DSMT4">
                  <p:embed/>
                </p:oleObj>
              </mc:Choice>
              <mc:Fallback>
                <p:oleObj name="Equation" r:id="rId19" imgW="545760" imgH="253800" progId="Equation.DSMT4">
                  <p:embed/>
                  <p:pic>
                    <p:nvPicPr>
                      <p:cNvPr id="0" name=""/>
                      <p:cNvPicPr/>
                      <p:nvPr/>
                    </p:nvPicPr>
                    <p:blipFill>
                      <a:blip r:embed="rId20"/>
                      <a:stretch>
                        <a:fillRect/>
                      </a:stretch>
                    </p:blipFill>
                    <p:spPr>
                      <a:xfrm>
                        <a:off x="8593138" y="6162673"/>
                        <a:ext cx="728662" cy="338138"/>
                      </a:xfrm>
                      <a:prstGeom prst="rect">
                        <a:avLst/>
                      </a:prstGeom>
                    </p:spPr>
                  </p:pic>
                </p:oleObj>
              </mc:Fallback>
            </mc:AlternateContent>
          </a:graphicData>
        </a:graphic>
      </p:graphicFrame>
      <p:sp>
        <p:nvSpPr>
          <p:cNvPr id="28" name="Rounded Rectangle 1">
            <a:extLst>
              <a:ext uri="{FF2B5EF4-FFF2-40B4-BE49-F238E27FC236}">
                <a16:creationId xmlns:a16="http://schemas.microsoft.com/office/drawing/2014/main" xmlns="" id="{437C54F1-5631-439F-8524-BA840CA3E5E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01:00</a:t>
            </a:r>
          </a:p>
        </p:txBody>
      </p:sp>
      <p:sp>
        <p:nvSpPr>
          <p:cNvPr id="29" name="Rounded Rectangle 2">
            <a:extLst>
              <a:ext uri="{FF2B5EF4-FFF2-40B4-BE49-F238E27FC236}">
                <a16:creationId xmlns:a16="http://schemas.microsoft.com/office/drawing/2014/main" xmlns="" id="{7C105E58-E8C2-478B-808B-68B1C32CEB1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00:59</a:t>
            </a:r>
          </a:p>
        </p:txBody>
      </p:sp>
      <p:sp>
        <p:nvSpPr>
          <p:cNvPr id="30" name="Rounded Rectangle 3">
            <a:extLst>
              <a:ext uri="{FF2B5EF4-FFF2-40B4-BE49-F238E27FC236}">
                <a16:creationId xmlns:a16="http://schemas.microsoft.com/office/drawing/2014/main" xmlns="" id="{3554E9E8-A41D-4BCA-972D-A7C2000281A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00:58</a:t>
            </a:r>
          </a:p>
        </p:txBody>
      </p:sp>
      <p:sp>
        <p:nvSpPr>
          <p:cNvPr id="35" name="Rounded Rectangle 4">
            <a:extLst>
              <a:ext uri="{FF2B5EF4-FFF2-40B4-BE49-F238E27FC236}">
                <a16:creationId xmlns:a16="http://schemas.microsoft.com/office/drawing/2014/main" xmlns="" id="{8C46D489-EBB7-488E-AA8C-465E66F1A39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00:57</a:t>
            </a:r>
          </a:p>
        </p:txBody>
      </p:sp>
      <p:sp>
        <p:nvSpPr>
          <p:cNvPr id="36" name="Rounded Rectangle 5">
            <a:extLst>
              <a:ext uri="{FF2B5EF4-FFF2-40B4-BE49-F238E27FC236}">
                <a16:creationId xmlns:a16="http://schemas.microsoft.com/office/drawing/2014/main" xmlns="" id="{73A242B4-BF59-43A7-8793-91E6776A626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00:56</a:t>
            </a:r>
          </a:p>
        </p:txBody>
      </p:sp>
      <p:sp>
        <p:nvSpPr>
          <p:cNvPr id="37" name="Rounded Rectangle 6">
            <a:extLst>
              <a:ext uri="{FF2B5EF4-FFF2-40B4-BE49-F238E27FC236}">
                <a16:creationId xmlns:a16="http://schemas.microsoft.com/office/drawing/2014/main" xmlns="" id="{056E4943-B1FB-466E-8831-F73F7483F30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00:55</a:t>
            </a:r>
          </a:p>
        </p:txBody>
      </p:sp>
      <p:sp>
        <p:nvSpPr>
          <p:cNvPr id="42" name="Rounded Rectangle 7">
            <a:extLst>
              <a:ext uri="{FF2B5EF4-FFF2-40B4-BE49-F238E27FC236}">
                <a16:creationId xmlns:a16="http://schemas.microsoft.com/office/drawing/2014/main" xmlns="" id="{4BCB5786-B958-4BB5-A83D-55084DB2391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00:54</a:t>
            </a:r>
          </a:p>
        </p:txBody>
      </p:sp>
      <p:sp>
        <p:nvSpPr>
          <p:cNvPr id="43" name="Rounded Rectangle 8">
            <a:extLst>
              <a:ext uri="{FF2B5EF4-FFF2-40B4-BE49-F238E27FC236}">
                <a16:creationId xmlns:a16="http://schemas.microsoft.com/office/drawing/2014/main" xmlns="" id="{2B01E14F-51CA-412F-AAB5-F896E20048D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00:53</a:t>
            </a:r>
          </a:p>
        </p:txBody>
      </p:sp>
      <p:sp>
        <p:nvSpPr>
          <p:cNvPr id="44" name="Rounded Rectangle 9">
            <a:extLst>
              <a:ext uri="{FF2B5EF4-FFF2-40B4-BE49-F238E27FC236}">
                <a16:creationId xmlns:a16="http://schemas.microsoft.com/office/drawing/2014/main" xmlns="" id="{E9EEC698-E5C7-49FD-AC0A-94BE42783C1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00:52</a:t>
            </a:r>
          </a:p>
        </p:txBody>
      </p:sp>
      <p:sp>
        <p:nvSpPr>
          <p:cNvPr id="45" name="Rounded Rectangle 10">
            <a:extLst>
              <a:ext uri="{FF2B5EF4-FFF2-40B4-BE49-F238E27FC236}">
                <a16:creationId xmlns:a16="http://schemas.microsoft.com/office/drawing/2014/main" xmlns="" id="{C86943A3-4C12-450A-97AC-A1BC93D8AFF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00:51</a:t>
            </a:r>
          </a:p>
        </p:txBody>
      </p:sp>
      <p:sp>
        <p:nvSpPr>
          <p:cNvPr id="46" name="Rounded Rectangle 11">
            <a:extLst>
              <a:ext uri="{FF2B5EF4-FFF2-40B4-BE49-F238E27FC236}">
                <a16:creationId xmlns:a16="http://schemas.microsoft.com/office/drawing/2014/main" xmlns="" id="{616E6F0D-5DF8-4A44-90F7-B6CE227AA9C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00:50</a:t>
            </a:r>
          </a:p>
        </p:txBody>
      </p:sp>
      <p:sp>
        <p:nvSpPr>
          <p:cNvPr id="47" name="Rounded Rectangle 12">
            <a:extLst>
              <a:ext uri="{FF2B5EF4-FFF2-40B4-BE49-F238E27FC236}">
                <a16:creationId xmlns:a16="http://schemas.microsoft.com/office/drawing/2014/main" xmlns="" id="{470C39C0-2FA7-4B52-B7CA-2963B24BFB2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00:49</a:t>
            </a:r>
          </a:p>
        </p:txBody>
      </p:sp>
      <p:sp>
        <p:nvSpPr>
          <p:cNvPr id="48" name="Rounded Rectangle 13">
            <a:extLst>
              <a:ext uri="{FF2B5EF4-FFF2-40B4-BE49-F238E27FC236}">
                <a16:creationId xmlns:a16="http://schemas.microsoft.com/office/drawing/2014/main" xmlns="" id="{24FEA911-F16C-4B1D-BAF7-B1CC6083C79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00:48</a:t>
            </a:r>
          </a:p>
        </p:txBody>
      </p:sp>
      <p:sp>
        <p:nvSpPr>
          <p:cNvPr id="49" name="Rounded Rectangle 14">
            <a:extLst>
              <a:ext uri="{FF2B5EF4-FFF2-40B4-BE49-F238E27FC236}">
                <a16:creationId xmlns:a16="http://schemas.microsoft.com/office/drawing/2014/main" xmlns="" id="{2956BBFE-17D5-4C30-B65F-8B597282ADF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00:47</a:t>
            </a:r>
          </a:p>
        </p:txBody>
      </p:sp>
      <p:sp>
        <p:nvSpPr>
          <p:cNvPr id="50" name="Rounded Rectangle 15">
            <a:extLst>
              <a:ext uri="{FF2B5EF4-FFF2-40B4-BE49-F238E27FC236}">
                <a16:creationId xmlns:a16="http://schemas.microsoft.com/office/drawing/2014/main" xmlns="" id="{3D155534-4EAD-4929-A6EE-319E7022980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00:46</a:t>
            </a:r>
          </a:p>
        </p:txBody>
      </p:sp>
      <p:sp>
        <p:nvSpPr>
          <p:cNvPr id="51" name="Rounded Rectangle 16">
            <a:extLst>
              <a:ext uri="{FF2B5EF4-FFF2-40B4-BE49-F238E27FC236}">
                <a16:creationId xmlns:a16="http://schemas.microsoft.com/office/drawing/2014/main" xmlns="" id="{856FB1B6-F2E9-4C9A-8F5F-F5CEB790851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00:45</a:t>
            </a:r>
          </a:p>
        </p:txBody>
      </p:sp>
      <p:sp>
        <p:nvSpPr>
          <p:cNvPr id="52" name="Rounded Rectangle 17">
            <a:extLst>
              <a:ext uri="{FF2B5EF4-FFF2-40B4-BE49-F238E27FC236}">
                <a16:creationId xmlns:a16="http://schemas.microsoft.com/office/drawing/2014/main" xmlns="" id="{E155F8A6-D38F-4127-A8BB-70260CE0AD0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00:44</a:t>
            </a:r>
          </a:p>
        </p:txBody>
      </p:sp>
      <p:sp>
        <p:nvSpPr>
          <p:cNvPr id="53" name="Rounded Rectangle 18">
            <a:extLst>
              <a:ext uri="{FF2B5EF4-FFF2-40B4-BE49-F238E27FC236}">
                <a16:creationId xmlns:a16="http://schemas.microsoft.com/office/drawing/2014/main" xmlns="" id="{3A520A8D-A80F-4F1D-92E1-698286EB4E7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00:43</a:t>
            </a:r>
          </a:p>
        </p:txBody>
      </p:sp>
      <p:sp>
        <p:nvSpPr>
          <p:cNvPr id="54" name="Rounded Rectangle 19">
            <a:extLst>
              <a:ext uri="{FF2B5EF4-FFF2-40B4-BE49-F238E27FC236}">
                <a16:creationId xmlns:a16="http://schemas.microsoft.com/office/drawing/2014/main" xmlns="" id="{C8BF331A-EFD8-42FD-8936-52F27ADF3E2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00:42</a:t>
            </a:r>
          </a:p>
        </p:txBody>
      </p:sp>
      <p:sp>
        <p:nvSpPr>
          <p:cNvPr id="55" name="Rounded Rectangle 20">
            <a:extLst>
              <a:ext uri="{FF2B5EF4-FFF2-40B4-BE49-F238E27FC236}">
                <a16:creationId xmlns:a16="http://schemas.microsoft.com/office/drawing/2014/main" xmlns="" id="{23CB7DBC-02D3-47A2-810A-2958500E2AD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00:41</a:t>
            </a:r>
          </a:p>
        </p:txBody>
      </p:sp>
      <p:sp>
        <p:nvSpPr>
          <p:cNvPr id="56" name="Rounded Rectangle 21">
            <a:extLst>
              <a:ext uri="{FF2B5EF4-FFF2-40B4-BE49-F238E27FC236}">
                <a16:creationId xmlns:a16="http://schemas.microsoft.com/office/drawing/2014/main" xmlns="" id="{910F1253-4911-4AEB-88B9-52D223C47D4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00:40</a:t>
            </a:r>
          </a:p>
        </p:txBody>
      </p:sp>
      <p:sp>
        <p:nvSpPr>
          <p:cNvPr id="57" name="Rounded Rectangle 22">
            <a:extLst>
              <a:ext uri="{FF2B5EF4-FFF2-40B4-BE49-F238E27FC236}">
                <a16:creationId xmlns:a16="http://schemas.microsoft.com/office/drawing/2014/main" xmlns="" id="{0BFE2BD3-8923-4101-867B-20F4DA22F54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00:39</a:t>
            </a:r>
          </a:p>
        </p:txBody>
      </p:sp>
      <p:sp>
        <p:nvSpPr>
          <p:cNvPr id="58" name="Rounded Rectangle 23">
            <a:extLst>
              <a:ext uri="{FF2B5EF4-FFF2-40B4-BE49-F238E27FC236}">
                <a16:creationId xmlns:a16="http://schemas.microsoft.com/office/drawing/2014/main" xmlns="" id="{072F5D5C-CFCF-4A7B-B98C-082586675A1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00:38</a:t>
            </a:r>
          </a:p>
        </p:txBody>
      </p:sp>
      <p:sp>
        <p:nvSpPr>
          <p:cNvPr id="59" name="Rounded Rectangle 24">
            <a:extLst>
              <a:ext uri="{FF2B5EF4-FFF2-40B4-BE49-F238E27FC236}">
                <a16:creationId xmlns:a16="http://schemas.microsoft.com/office/drawing/2014/main" xmlns="" id="{123A14F1-19B9-4217-8D53-A50F5C1A3C0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00:37</a:t>
            </a:r>
          </a:p>
        </p:txBody>
      </p:sp>
      <p:sp>
        <p:nvSpPr>
          <p:cNvPr id="60" name="Rounded Rectangle 25">
            <a:extLst>
              <a:ext uri="{FF2B5EF4-FFF2-40B4-BE49-F238E27FC236}">
                <a16:creationId xmlns:a16="http://schemas.microsoft.com/office/drawing/2014/main" xmlns="" id="{806BF75F-9295-41D3-81FC-25CA459FF7F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00:36</a:t>
            </a:r>
          </a:p>
        </p:txBody>
      </p:sp>
      <p:sp>
        <p:nvSpPr>
          <p:cNvPr id="61" name="Rounded Rectangle 26">
            <a:extLst>
              <a:ext uri="{FF2B5EF4-FFF2-40B4-BE49-F238E27FC236}">
                <a16:creationId xmlns:a16="http://schemas.microsoft.com/office/drawing/2014/main" xmlns="" id="{70034014-DC02-4DF1-B420-5CA533B12F1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00:35</a:t>
            </a:r>
          </a:p>
        </p:txBody>
      </p:sp>
      <p:sp>
        <p:nvSpPr>
          <p:cNvPr id="62" name="Rounded Rectangle 27">
            <a:extLst>
              <a:ext uri="{FF2B5EF4-FFF2-40B4-BE49-F238E27FC236}">
                <a16:creationId xmlns:a16="http://schemas.microsoft.com/office/drawing/2014/main" xmlns="" id="{CFF7E3FD-2958-492B-9713-FBE009B753C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00:34</a:t>
            </a:r>
          </a:p>
        </p:txBody>
      </p:sp>
      <p:sp>
        <p:nvSpPr>
          <p:cNvPr id="63" name="Rounded Rectangle 28">
            <a:extLst>
              <a:ext uri="{FF2B5EF4-FFF2-40B4-BE49-F238E27FC236}">
                <a16:creationId xmlns:a16="http://schemas.microsoft.com/office/drawing/2014/main" xmlns="" id="{407970EE-E00F-4AF9-B407-0079BEAD17F7}"/>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00:33</a:t>
            </a:r>
          </a:p>
        </p:txBody>
      </p:sp>
      <p:sp>
        <p:nvSpPr>
          <p:cNvPr id="64" name="Rounded Rectangle 29">
            <a:extLst>
              <a:ext uri="{FF2B5EF4-FFF2-40B4-BE49-F238E27FC236}">
                <a16:creationId xmlns:a16="http://schemas.microsoft.com/office/drawing/2014/main" xmlns="" id="{29A8C6C7-FC5D-4B4D-89EC-89A7488FE32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00:32</a:t>
            </a:r>
          </a:p>
        </p:txBody>
      </p:sp>
      <p:sp>
        <p:nvSpPr>
          <p:cNvPr id="65" name="Rounded Rectangle 30">
            <a:extLst>
              <a:ext uri="{FF2B5EF4-FFF2-40B4-BE49-F238E27FC236}">
                <a16:creationId xmlns:a16="http://schemas.microsoft.com/office/drawing/2014/main" xmlns="" id="{6D8275F8-AFA2-4817-A938-1442D2865E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00:31</a:t>
            </a:r>
          </a:p>
        </p:txBody>
      </p:sp>
      <p:sp>
        <p:nvSpPr>
          <p:cNvPr id="66" name="Rounded Rectangle 31">
            <a:extLst>
              <a:ext uri="{FF2B5EF4-FFF2-40B4-BE49-F238E27FC236}">
                <a16:creationId xmlns:a16="http://schemas.microsoft.com/office/drawing/2014/main" xmlns="" id="{7BC09AE4-A7FF-48AA-99C6-404F7779199E}"/>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00:30</a:t>
            </a:r>
          </a:p>
        </p:txBody>
      </p:sp>
      <p:sp>
        <p:nvSpPr>
          <p:cNvPr id="67" name="Rounded Rectangle 32">
            <a:extLst>
              <a:ext uri="{FF2B5EF4-FFF2-40B4-BE49-F238E27FC236}">
                <a16:creationId xmlns:a16="http://schemas.microsoft.com/office/drawing/2014/main" xmlns="" id="{B5CF9BFC-4126-4E83-8D67-FE8D182FE7D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00:29</a:t>
            </a:r>
          </a:p>
        </p:txBody>
      </p:sp>
      <p:sp>
        <p:nvSpPr>
          <p:cNvPr id="68" name="Rounded Rectangle 33">
            <a:extLst>
              <a:ext uri="{FF2B5EF4-FFF2-40B4-BE49-F238E27FC236}">
                <a16:creationId xmlns:a16="http://schemas.microsoft.com/office/drawing/2014/main" xmlns="" id="{D06CBF12-D11A-45BF-8CF0-2AD14C07335B}"/>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00:28</a:t>
            </a:r>
          </a:p>
        </p:txBody>
      </p:sp>
      <p:sp>
        <p:nvSpPr>
          <p:cNvPr id="69" name="Rounded Rectangle 34">
            <a:extLst>
              <a:ext uri="{FF2B5EF4-FFF2-40B4-BE49-F238E27FC236}">
                <a16:creationId xmlns:a16="http://schemas.microsoft.com/office/drawing/2014/main" xmlns="" id="{06E76E43-75C0-4E2E-8A52-356FEDB0F32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00:27</a:t>
            </a:r>
          </a:p>
        </p:txBody>
      </p:sp>
      <p:sp>
        <p:nvSpPr>
          <p:cNvPr id="70" name="Rounded Rectangle 35">
            <a:extLst>
              <a:ext uri="{FF2B5EF4-FFF2-40B4-BE49-F238E27FC236}">
                <a16:creationId xmlns:a16="http://schemas.microsoft.com/office/drawing/2014/main" xmlns="" id="{37CD8698-53BD-4CFD-B791-3BD72A3718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00:26</a:t>
            </a:r>
          </a:p>
        </p:txBody>
      </p:sp>
      <p:sp>
        <p:nvSpPr>
          <p:cNvPr id="71" name="Rounded Rectangle 36">
            <a:extLst>
              <a:ext uri="{FF2B5EF4-FFF2-40B4-BE49-F238E27FC236}">
                <a16:creationId xmlns:a16="http://schemas.microsoft.com/office/drawing/2014/main" xmlns="" id="{11DAA7CB-D778-4AC2-A36F-E4D2B9A8401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00:25</a:t>
            </a:r>
          </a:p>
        </p:txBody>
      </p:sp>
      <p:sp>
        <p:nvSpPr>
          <p:cNvPr id="72" name="Rounded Rectangle 37">
            <a:extLst>
              <a:ext uri="{FF2B5EF4-FFF2-40B4-BE49-F238E27FC236}">
                <a16:creationId xmlns:a16="http://schemas.microsoft.com/office/drawing/2014/main" xmlns="" id="{A4334C99-4CE8-4AE8-8F6B-DA6F5047E014}"/>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00:24</a:t>
            </a:r>
          </a:p>
        </p:txBody>
      </p:sp>
      <p:sp>
        <p:nvSpPr>
          <p:cNvPr id="73" name="Rounded Rectangle 38">
            <a:extLst>
              <a:ext uri="{FF2B5EF4-FFF2-40B4-BE49-F238E27FC236}">
                <a16:creationId xmlns:a16="http://schemas.microsoft.com/office/drawing/2014/main" xmlns="" id="{14977F4D-B0A2-49F7-B9A0-8C84910C7A95}"/>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00:23</a:t>
            </a:r>
          </a:p>
        </p:txBody>
      </p:sp>
      <p:sp>
        <p:nvSpPr>
          <p:cNvPr id="74" name="Rounded Rectangle 39">
            <a:extLst>
              <a:ext uri="{FF2B5EF4-FFF2-40B4-BE49-F238E27FC236}">
                <a16:creationId xmlns:a16="http://schemas.microsoft.com/office/drawing/2014/main" xmlns="" id="{696D959C-3B49-4359-A8A3-F0190872F31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00:22</a:t>
            </a:r>
          </a:p>
        </p:txBody>
      </p:sp>
      <p:sp>
        <p:nvSpPr>
          <p:cNvPr id="75" name="Rounded Rectangle 40">
            <a:extLst>
              <a:ext uri="{FF2B5EF4-FFF2-40B4-BE49-F238E27FC236}">
                <a16:creationId xmlns:a16="http://schemas.microsoft.com/office/drawing/2014/main" xmlns="" id="{97598BD5-A6DE-4FAB-A535-B0DD8282D7F1}"/>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00:21</a:t>
            </a:r>
          </a:p>
        </p:txBody>
      </p:sp>
      <p:sp>
        <p:nvSpPr>
          <p:cNvPr id="76" name="Rounded Rectangle 41">
            <a:extLst>
              <a:ext uri="{FF2B5EF4-FFF2-40B4-BE49-F238E27FC236}">
                <a16:creationId xmlns:a16="http://schemas.microsoft.com/office/drawing/2014/main" xmlns="" id="{A29F94BD-E499-48EC-BF1F-081D720C58D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00:20</a:t>
            </a:r>
          </a:p>
        </p:txBody>
      </p:sp>
      <p:sp>
        <p:nvSpPr>
          <p:cNvPr id="77" name="Rounded Rectangle 42">
            <a:extLst>
              <a:ext uri="{FF2B5EF4-FFF2-40B4-BE49-F238E27FC236}">
                <a16:creationId xmlns:a16="http://schemas.microsoft.com/office/drawing/2014/main" xmlns="" id="{DEEBEAB2-0881-452F-A82B-286612A66079}"/>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00:19</a:t>
            </a:r>
          </a:p>
        </p:txBody>
      </p:sp>
      <p:sp>
        <p:nvSpPr>
          <p:cNvPr id="78" name="Rounded Rectangle 43">
            <a:extLst>
              <a:ext uri="{FF2B5EF4-FFF2-40B4-BE49-F238E27FC236}">
                <a16:creationId xmlns:a16="http://schemas.microsoft.com/office/drawing/2014/main" xmlns="" id="{0595A5CA-0092-4AF4-A963-374A3EE24DC0}"/>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00:18</a:t>
            </a:r>
          </a:p>
        </p:txBody>
      </p:sp>
      <p:sp>
        <p:nvSpPr>
          <p:cNvPr id="79" name="Rounded Rectangle 44">
            <a:extLst>
              <a:ext uri="{FF2B5EF4-FFF2-40B4-BE49-F238E27FC236}">
                <a16:creationId xmlns:a16="http://schemas.microsoft.com/office/drawing/2014/main" xmlns="" id="{E7666F48-680D-4E9A-AE73-159D2399484A}"/>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00:17</a:t>
            </a:r>
          </a:p>
        </p:txBody>
      </p:sp>
      <p:sp>
        <p:nvSpPr>
          <p:cNvPr id="80" name="Rounded Rectangle 45">
            <a:extLst>
              <a:ext uri="{FF2B5EF4-FFF2-40B4-BE49-F238E27FC236}">
                <a16:creationId xmlns:a16="http://schemas.microsoft.com/office/drawing/2014/main" xmlns="" id="{46D5E4C1-671B-438E-819C-775643760AF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00:16</a:t>
            </a:r>
          </a:p>
        </p:txBody>
      </p:sp>
      <p:sp>
        <p:nvSpPr>
          <p:cNvPr id="81" name="Rounded Rectangle 46">
            <a:extLst>
              <a:ext uri="{FF2B5EF4-FFF2-40B4-BE49-F238E27FC236}">
                <a16:creationId xmlns:a16="http://schemas.microsoft.com/office/drawing/2014/main" xmlns="" id="{09679414-B09B-4AD8-8376-0EF1F7A0624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00:15</a:t>
            </a:r>
          </a:p>
        </p:txBody>
      </p:sp>
      <p:sp>
        <p:nvSpPr>
          <p:cNvPr id="82" name="Rounded Rectangle 47">
            <a:extLst>
              <a:ext uri="{FF2B5EF4-FFF2-40B4-BE49-F238E27FC236}">
                <a16:creationId xmlns:a16="http://schemas.microsoft.com/office/drawing/2014/main" xmlns="" id="{47D05B22-B279-4BAA-9EFD-A9A5D280207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00:14</a:t>
            </a:r>
          </a:p>
        </p:txBody>
      </p:sp>
      <p:sp>
        <p:nvSpPr>
          <p:cNvPr id="83" name="Rounded Rectangle 48">
            <a:extLst>
              <a:ext uri="{FF2B5EF4-FFF2-40B4-BE49-F238E27FC236}">
                <a16:creationId xmlns:a16="http://schemas.microsoft.com/office/drawing/2014/main" xmlns="" id="{64D463BA-F1B7-4C71-9776-4FB3E7864C0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00:13</a:t>
            </a:r>
          </a:p>
        </p:txBody>
      </p:sp>
      <p:sp>
        <p:nvSpPr>
          <p:cNvPr id="84" name="Rounded Rectangle 49">
            <a:extLst>
              <a:ext uri="{FF2B5EF4-FFF2-40B4-BE49-F238E27FC236}">
                <a16:creationId xmlns:a16="http://schemas.microsoft.com/office/drawing/2014/main" xmlns="" id="{97E7DB6C-399A-4A94-9F5F-88372DF85FB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00:12</a:t>
            </a:r>
          </a:p>
        </p:txBody>
      </p:sp>
      <p:sp>
        <p:nvSpPr>
          <p:cNvPr id="85" name="Rounded Rectangle 50">
            <a:extLst>
              <a:ext uri="{FF2B5EF4-FFF2-40B4-BE49-F238E27FC236}">
                <a16:creationId xmlns:a16="http://schemas.microsoft.com/office/drawing/2014/main" xmlns="" id="{991CCA2E-BF90-4F68-BC17-35B14518502C}"/>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00:11</a:t>
            </a:r>
          </a:p>
        </p:txBody>
      </p:sp>
      <p:sp>
        <p:nvSpPr>
          <p:cNvPr id="86" name="Rounded Rectangle 51">
            <a:extLst>
              <a:ext uri="{FF2B5EF4-FFF2-40B4-BE49-F238E27FC236}">
                <a16:creationId xmlns:a16="http://schemas.microsoft.com/office/drawing/2014/main" xmlns="" id="{B6ABC8FA-956A-4B41-ABC0-03E7118B34B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00:10</a:t>
            </a:r>
          </a:p>
        </p:txBody>
      </p:sp>
      <p:sp>
        <p:nvSpPr>
          <p:cNvPr id="87" name="Rounded Rectangle 52">
            <a:extLst>
              <a:ext uri="{FF2B5EF4-FFF2-40B4-BE49-F238E27FC236}">
                <a16:creationId xmlns:a16="http://schemas.microsoft.com/office/drawing/2014/main" xmlns="" id="{25B610D1-F3D0-4ABB-AEAB-D76CF771E59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00:09</a:t>
            </a:r>
          </a:p>
        </p:txBody>
      </p:sp>
      <p:sp>
        <p:nvSpPr>
          <p:cNvPr id="88" name="Rounded Rectangle 53">
            <a:extLst>
              <a:ext uri="{FF2B5EF4-FFF2-40B4-BE49-F238E27FC236}">
                <a16:creationId xmlns:a16="http://schemas.microsoft.com/office/drawing/2014/main" xmlns="" id="{D3732909-01B6-46D6-873B-A23BABEB67D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00:08</a:t>
            </a:r>
          </a:p>
        </p:txBody>
      </p:sp>
      <p:sp>
        <p:nvSpPr>
          <p:cNvPr id="89" name="Rounded Rectangle 54">
            <a:extLst>
              <a:ext uri="{FF2B5EF4-FFF2-40B4-BE49-F238E27FC236}">
                <a16:creationId xmlns:a16="http://schemas.microsoft.com/office/drawing/2014/main" xmlns="" id="{AB26FCEB-6D83-4D4D-8528-FCA0CFC86A1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00:07</a:t>
            </a:r>
          </a:p>
        </p:txBody>
      </p:sp>
      <p:sp>
        <p:nvSpPr>
          <p:cNvPr id="90" name="Rounded Rectangle 55">
            <a:extLst>
              <a:ext uri="{FF2B5EF4-FFF2-40B4-BE49-F238E27FC236}">
                <a16:creationId xmlns:a16="http://schemas.microsoft.com/office/drawing/2014/main" xmlns="" id="{2EBF0469-EABA-4999-A9D7-2751A282CDA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00:06</a:t>
            </a:r>
          </a:p>
        </p:txBody>
      </p:sp>
      <p:sp>
        <p:nvSpPr>
          <p:cNvPr id="91" name="Rounded Rectangle 56">
            <a:extLst>
              <a:ext uri="{FF2B5EF4-FFF2-40B4-BE49-F238E27FC236}">
                <a16:creationId xmlns:a16="http://schemas.microsoft.com/office/drawing/2014/main" xmlns="" id="{C9D18869-85CE-459F-8793-A182B1AC5A43}"/>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00:05</a:t>
            </a:r>
          </a:p>
        </p:txBody>
      </p:sp>
      <p:sp>
        <p:nvSpPr>
          <p:cNvPr id="92" name="Rounded Rectangle 57">
            <a:extLst>
              <a:ext uri="{FF2B5EF4-FFF2-40B4-BE49-F238E27FC236}">
                <a16:creationId xmlns:a16="http://schemas.microsoft.com/office/drawing/2014/main" xmlns="" id="{F7D858A3-8A29-4F2E-8DFA-5B19A8EA4A52}"/>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00:04</a:t>
            </a:r>
          </a:p>
        </p:txBody>
      </p:sp>
      <p:sp>
        <p:nvSpPr>
          <p:cNvPr id="93" name="Rounded Rectangle 58">
            <a:extLst>
              <a:ext uri="{FF2B5EF4-FFF2-40B4-BE49-F238E27FC236}">
                <a16:creationId xmlns:a16="http://schemas.microsoft.com/office/drawing/2014/main" xmlns="" id="{70666B9E-6157-411A-A821-0CB43BFCE096}"/>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00:03</a:t>
            </a:r>
          </a:p>
        </p:txBody>
      </p:sp>
      <p:sp>
        <p:nvSpPr>
          <p:cNvPr id="94" name="Rounded Rectangle 59">
            <a:extLst>
              <a:ext uri="{FF2B5EF4-FFF2-40B4-BE49-F238E27FC236}">
                <a16:creationId xmlns:a16="http://schemas.microsoft.com/office/drawing/2014/main" xmlns="" id="{FED247EC-5382-489F-B4DD-02A40E18033F}"/>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00:02</a:t>
            </a:r>
          </a:p>
        </p:txBody>
      </p:sp>
      <p:sp>
        <p:nvSpPr>
          <p:cNvPr id="95" name="Rounded Rectangle 60">
            <a:extLst>
              <a:ext uri="{FF2B5EF4-FFF2-40B4-BE49-F238E27FC236}">
                <a16:creationId xmlns:a16="http://schemas.microsoft.com/office/drawing/2014/main" xmlns="" id="{D5C9F49E-F19C-4FB1-A46D-7A22CECEDF3D}"/>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a:t>00:01</a:t>
            </a:r>
          </a:p>
        </p:txBody>
      </p:sp>
      <p:sp>
        <p:nvSpPr>
          <p:cNvPr id="96" name="Rounded Rectangle 61">
            <a:extLst>
              <a:ext uri="{FF2B5EF4-FFF2-40B4-BE49-F238E27FC236}">
                <a16:creationId xmlns:a16="http://schemas.microsoft.com/office/drawing/2014/main" xmlns="" id="{616298D6-F1B3-4874-963F-6504A676EB28}"/>
              </a:ext>
            </a:extLst>
          </p:cNvPr>
          <p:cNvSpPr/>
          <p:nvPr/>
        </p:nvSpPr>
        <p:spPr>
          <a:xfrm>
            <a:off x="1117600" y="406400"/>
            <a:ext cx="1524000" cy="812800"/>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3200" dirty="0"/>
              <a:t>00:00</a:t>
            </a:r>
          </a:p>
        </p:txBody>
      </p:sp>
    </p:spTree>
    <p:extLst>
      <p:ext uri="{BB962C8B-B14F-4D97-AF65-F5344CB8AC3E}">
        <p14:creationId xmlns:p14="http://schemas.microsoft.com/office/powerpoint/2010/main" val="325487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1" presetClass="entr" presetSubtype="0" fill="hold" grpId="0" nodeType="clickEffect">
                                  <p:stCondLst>
                                    <p:cond delay="0"/>
                                  </p:stCondLst>
                                  <p:childTnLst>
                                    <p:set>
                                      <p:cBhvr>
                                        <p:cTn id="45" dur="1000">
                                          <p:stCondLst>
                                            <p:cond delay="0"/>
                                          </p:stCondLst>
                                        </p:cTn>
                                        <p:tgtEl>
                                          <p:spTgt spid="28"/>
                                        </p:tgtEl>
                                        <p:attrNameLst>
                                          <p:attrName>style.visibility</p:attrName>
                                        </p:attrNameLst>
                                      </p:cBhvr>
                                      <p:to>
                                        <p:strVal val="visible"/>
                                      </p:to>
                                    </p:set>
                                  </p:childTnLst>
                                </p:cTn>
                              </p:par>
                            </p:childTnLst>
                          </p:cTn>
                        </p:par>
                        <p:par>
                          <p:cTn id="46" fill="hold">
                            <p:stCondLst>
                              <p:cond delay="1000"/>
                            </p:stCondLst>
                            <p:childTnLst>
                              <p:par>
                                <p:cTn id="47" presetID="11" presetClass="entr" presetSubtype="0" fill="hold" grpId="0" nodeType="afterEffect">
                                  <p:stCondLst>
                                    <p:cond delay="0"/>
                                  </p:stCondLst>
                                  <p:childTnLst>
                                    <p:set>
                                      <p:cBhvr>
                                        <p:cTn id="48" dur="1000">
                                          <p:stCondLst>
                                            <p:cond delay="0"/>
                                          </p:stCondLst>
                                        </p:cTn>
                                        <p:tgtEl>
                                          <p:spTgt spid="29"/>
                                        </p:tgtEl>
                                        <p:attrNameLst>
                                          <p:attrName>style.visibility</p:attrName>
                                        </p:attrNameLst>
                                      </p:cBhvr>
                                      <p:to>
                                        <p:strVal val="visible"/>
                                      </p:to>
                                    </p:set>
                                  </p:childTnLst>
                                </p:cTn>
                              </p:par>
                            </p:childTnLst>
                          </p:cTn>
                        </p:par>
                        <p:par>
                          <p:cTn id="49" fill="hold">
                            <p:stCondLst>
                              <p:cond delay="2000"/>
                            </p:stCondLst>
                            <p:childTnLst>
                              <p:par>
                                <p:cTn id="50" presetID="11" presetClass="entr" presetSubtype="0" fill="hold" grpId="0" nodeType="afterEffect">
                                  <p:stCondLst>
                                    <p:cond delay="0"/>
                                  </p:stCondLst>
                                  <p:childTnLst>
                                    <p:set>
                                      <p:cBhvr>
                                        <p:cTn id="51" dur="1000">
                                          <p:stCondLst>
                                            <p:cond delay="0"/>
                                          </p:stCondLst>
                                        </p:cTn>
                                        <p:tgtEl>
                                          <p:spTgt spid="30"/>
                                        </p:tgtEl>
                                        <p:attrNameLst>
                                          <p:attrName>style.visibility</p:attrName>
                                        </p:attrNameLst>
                                      </p:cBhvr>
                                      <p:to>
                                        <p:strVal val="visible"/>
                                      </p:to>
                                    </p:set>
                                  </p:childTnLst>
                                </p:cTn>
                              </p:par>
                            </p:childTnLst>
                          </p:cTn>
                        </p:par>
                        <p:par>
                          <p:cTn id="52" fill="hold">
                            <p:stCondLst>
                              <p:cond delay="3000"/>
                            </p:stCondLst>
                            <p:childTnLst>
                              <p:par>
                                <p:cTn id="53" presetID="11" presetClass="entr" presetSubtype="0" fill="hold" grpId="0" nodeType="afterEffect">
                                  <p:stCondLst>
                                    <p:cond delay="0"/>
                                  </p:stCondLst>
                                  <p:childTnLst>
                                    <p:set>
                                      <p:cBhvr>
                                        <p:cTn id="54" dur="1000">
                                          <p:stCondLst>
                                            <p:cond delay="0"/>
                                          </p:stCondLst>
                                        </p:cTn>
                                        <p:tgtEl>
                                          <p:spTgt spid="35"/>
                                        </p:tgtEl>
                                        <p:attrNameLst>
                                          <p:attrName>style.visibility</p:attrName>
                                        </p:attrNameLst>
                                      </p:cBhvr>
                                      <p:to>
                                        <p:strVal val="visible"/>
                                      </p:to>
                                    </p:set>
                                  </p:childTnLst>
                                </p:cTn>
                              </p:par>
                            </p:childTnLst>
                          </p:cTn>
                        </p:par>
                        <p:par>
                          <p:cTn id="55" fill="hold">
                            <p:stCondLst>
                              <p:cond delay="4000"/>
                            </p:stCondLst>
                            <p:childTnLst>
                              <p:par>
                                <p:cTn id="56" presetID="11" presetClass="entr" presetSubtype="0" fill="hold" grpId="0" nodeType="afterEffect">
                                  <p:stCondLst>
                                    <p:cond delay="0"/>
                                  </p:stCondLst>
                                  <p:childTnLst>
                                    <p:set>
                                      <p:cBhvr>
                                        <p:cTn id="57" dur="1000">
                                          <p:stCondLst>
                                            <p:cond delay="0"/>
                                          </p:stCondLst>
                                        </p:cTn>
                                        <p:tgtEl>
                                          <p:spTgt spid="36"/>
                                        </p:tgtEl>
                                        <p:attrNameLst>
                                          <p:attrName>style.visibility</p:attrName>
                                        </p:attrNameLst>
                                      </p:cBhvr>
                                      <p:to>
                                        <p:strVal val="visible"/>
                                      </p:to>
                                    </p:set>
                                  </p:childTnLst>
                                </p:cTn>
                              </p:par>
                            </p:childTnLst>
                          </p:cTn>
                        </p:par>
                        <p:par>
                          <p:cTn id="58" fill="hold">
                            <p:stCondLst>
                              <p:cond delay="5000"/>
                            </p:stCondLst>
                            <p:childTnLst>
                              <p:par>
                                <p:cTn id="59" presetID="11" presetClass="entr" presetSubtype="0" fill="hold" grpId="0" nodeType="afterEffect">
                                  <p:stCondLst>
                                    <p:cond delay="0"/>
                                  </p:stCondLst>
                                  <p:childTnLst>
                                    <p:set>
                                      <p:cBhvr>
                                        <p:cTn id="60" dur="1000">
                                          <p:stCondLst>
                                            <p:cond delay="0"/>
                                          </p:stCondLst>
                                        </p:cTn>
                                        <p:tgtEl>
                                          <p:spTgt spid="37"/>
                                        </p:tgtEl>
                                        <p:attrNameLst>
                                          <p:attrName>style.visibility</p:attrName>
                                        </p:attrNameLst>
                                      </p:cBhvr>
                                      <p:to>
                                        <p:strVal val="visible"/>
                                      </p:to>
                                    </p:set>
                                  </p:childTnLst>
                                </p:cTn>
                              </p:par>
                            </p:childTnLst>
                          </p:cTn>
                        </p:par>
                        <p:par>
                          <p:cTn id="61" fill="hold">
                            <p:stCondLst>
                              <p:cond delay="6000"/>
                            </p:stCondLst>
                            <p:childTnLst>
                              <p:par>
                                <p:cTn id="62" presetID="11" presetClass="entr" presetSubtype="0" fill="hold" grpId="0" nodeType="afterEffect">
                                  <p:stCondLst>
                                    <p:cond delay="0"/>
                                  </p:stCondLst>
                                  <p:childTnLst>
                                    <p:set>
                                      <p:cBhvr>
                                        <p:cTn id="63" dur="1000">
                                          <p:stCondLst>
                                            <p:cond delay="0"/>
                                          </p:stCondLst>
                                        </p:cTn>
                                        <p:tgtEl>
                                          <p:spTgt spid="42"/>
                                        </p:tgtEl>
                                        <p:attrNameLst>
                                          <p:attrName>style.visibility</p:attrName>
                                        </p:attrNameLst>
                                      </p:cBhvr>
                                      <p:to>
                                        <p:strVal val="visible"/>
                                      </p:to>
                                    </p:set>
                                  </p:childTnLst>
                                </p:cTn>
                              </p:par>
                            </p:childTnLst>
                          </p:cTn>
                        </p:par>
                        <p:par>
                          <p:cTn id="64" fill="hold">
                            <p:stCondLst>
                              <p:cond delay="7000"/>
                            </p:stCondLst>
                            <p:childTnLst>
                              <p:par>
                                <p:cTn id="65" presetID="11" presetClass="entr" presetSubtype="0" fill="hold" grpId="0" nodeType="afterEffect">
                                  <p:stCondLst>
                                    <p:cond delay="0"/>
                                  </p:stCondLst>
                                  <p:childTnLst>
                                    <p:set>
                                      <p:cBhvr>
                                        <p:cTn id="66" dur="1000">
                                          <p:stCondLst>
                                            <p:cond delay="0"/>
                                          </p:stCondLst>
                                        </p:cTn>
                                        <p:tgtEl>
                                          <p:spTgt spid="43"/>
                                        </p:tgtEl>
                                        <p:attrNameLst>
                                          <p:attrName>style.visibility</p:attrName>
                                        </p:attrNameLst>
                                      </p:cBhvr>
                                      <p:to>
                                        <p:strVal val="visible"/>
                                      </p:to>
                                    </p:set>
                                  </p:childTnLst>
                                </p:cTn>
                              </p:par>
                            </p:childTnLst>
                          </p:cTn>
                        </p:par>
                        <p:par>
                          <p:cTn id="67" fill="hold">
                            <p:stCondLst>
                              <p:cond delay="8000"/>
                            </p:stCondLst>
                            <p:childTnLst>
                              <p:par>
                                <p:cTn id="68" presetID="11" presetClass="entr" presetSubtype="0" fill="hold" grpId="0" nodeType="afterEffect">
                                  <p:stCondLst>
                                    <p:cond delay="0"/>
                                  </p:stCondLst>
                                  <p:childTnLst>
                                    <p:set>
                                      <p:cBhvr>
                                        <p:cTn id="69" dur="1000">
                                          <p:stCondLst>
                                            <p:cond delay="0"/>
                                          </p:stCondLst>
                                        </p:cTn>
                                        <p:tgtEl>
                                          <p:spTgt spid="44"/>
                                        </p:tgtEl>
                                        <p:attrNameLst>
                                          <p:attrName>style.visibility</p:attrName>
                                        </p:attrNameLst>
                                      </p:cBhvr>
                                      <p:to>
                                        <p:strVal val="visible"/>
                                      </p:to>
                                    </p:set>
                                  </p:childTnLst>
                                </p:cTn>
                              </p:par>
                            </p:childTnLst>
                          </p:cTn>
                        </p:par>
                        <p:par>
                          <p:cTn id="70" fill="hold">
                            <p:stCondLst>
                              <p:cond delay="9000"/>
                            </p:stCondLst>
                            <p:childTnLst>
                              <p:par>
                                <p:cTn id="71" presetID="11" presetClass="entr" presetSubtype="0" fill="hold" grpId="0" nodeType="afterEffect">
                                  <p:stCondLst>
                                    <p:cond delay="0"/>
                                  </p:stCondLst>
                                  <p:childTnLst>
                                    <p:set>
                                      <p:cBhvr>
                                        <p:cTn id="72" dur="1000">
                                          <p:stCondLst>
                                            <p:cond delay="0"/>
                                          </p:stCondLst>
                                        </p:cTn>
                                        <p:tgtEl>
                                          <p:spTgt spid="45"/>
                                        </p:tgtEl>
                                        <p:attrNameLst>
                                          <p:attrName>style.visibility</p:attrName>
                                        </p:attrNameLst>
                                      </p:cBhvr>
                                      <p:to>
                                        <p:strVal val="visible"/>
                                      </p:to>
                                    </p:set>
                                  </p:childTnLst>
                                </p:cTn>
                              </p:par>
                            </p:childTnLst>
                          </p:cTn>
                        </p:par>
                        <p:par>
                          <p:cTn id="73" fill="hold">
                            <p:stCondLst>
                              <p:cond delay="10000"/>
                            </p:stCondLst>
                            <p:childTnLst>
                              <p:par>
                                <p:cTn id="74" presetID="11" presetClass="entr" presetSubtype="0" fill="hold" grpId="0" nodeType="afterEffect">
                                  <p:stCondLst>
                                    <p:cond delay="0"/>
                                  </p:stCondLst>
                                  <p:childTnLst>
                                    <p:set>
                                      <p:cBhvr>
                                        <p:cTn id="75" dur="1000">
                                          <p:stCondLst>
                                            <p:cond delay="0"/>
                                          </p:stCondLst>
                                        </p:cTn>
                                        <p:tgtEl>
                                          <p:spTgt spid="46"/>
                                        </p:tgtEl>
                                        <p:attrNameLst>
                                          <p:attrName>style.visibility</p:attrName>
                                        </p:attrNameLst>
                                      </p:cBhvr>
                                      <p:to>
                                        <p:strVal val="visible"/>
                                      </p:to>
                                    </p:set>
                                  </p:childTnLst>
                                </p:cTn>
                              </p:par>
                            </p:childTnLst>
                          </p:cTn>
                        </p:par>
                        <p:par>
                          <p:cTn id="76" fill="hold">
                            <p:stCondLst>
                              <p:cond delay="11000"/>
                            </p:stCondLst>
                            <p:childTnLst>
                              <p:par>
                                <p:cTn id="77" presetID="11" presetClass="entr" presetSubtype="0" fill="hold" grpId="0" nodeType="afterEffect">
                                  <p:stCondLst>
                                    <p:cond delay="0"/>
                                  </p:stCondLst>
                                  <p:childTnLst>
                                    <p:set>
                                      <p:cBhvr>
                                        <p:cTn id="78" dur="1000">
                                          <p:stCondLst>
                                            <p:cond delay="0"/>
                                          </p:stCondLst>
                                        </p:cTn>
                                        <p:tgtEl>
                                          <p:spTgt spid="47"/>
                                        </p:tgtEl>
                                        <p:attrNameLst>
                                          <p:attrName>style.visibility</p:attrName>
                                        </p:attrNameLst>
                                      </p:cBhvr>
                                      <p:to>
                                        <p:strVal val="visible"/>
                                      </p:to>
                                    </p:set>
                                  </p:childTnLst>
                                </p:cTn>
                              </p:par>
                            </p:childTnLst>
                          </p:cTn>
                        </p:par>
                        <p:par>
                          <p:cTn id="79" fill="hold">
                            <p:stCondLst>
                              <p:cond delay="12000"/>
                            </p:stCondLst>
                            <p:childTnLst>
                              <p:par>
                                <p:cTn id="80" presetID="11" presetClass="entr" presetSubtype="0" fill="hold" grpId="0" nodeType="afterEffect">
                                  <p:stCondLst>
                                    <p:cond delay="0"/>
                                  </p:stCondLst>
                                  <p:childTnLst>
                                    <p:set>
                                      <p:cBhvr>
                                        <p:cTn id="81" dur="1000">
                                          <p:stCondLst>
                                            <p:cond delay="0"/>
                                          </p:stCondLst>
                                        </p:cTn>
                                        <p:tgtEl>
                                          <p:spTgt spid="48"/>
                                        </p:tgtEl>
                                        <p:attrNameLst>
                                          <p:attrName>style.visibility</p:attrName>
                                        </p:attrNameLst>
                                      </p:cBhvr>
                                      <p:to>
                                        <p:strVal val="visible"/>
                                      </p:to>
                                    </p:set>
                                  </p:childTnLst>
                                </p:cTn>
                              </p:par>
                            </p:childTnLst>
                          </p:cTn>
                        </p:par>
                        <p:par>
                          <p:cTn id="82" fill="hold">
                            <p:stCondLst>
                              <p:cond delay="13000"/>
                            </p:stCondLst>
                            <p:childTnLst>
                              <p:par>
                                <p:cTn id="83" presetID="11" presetClass="entr" presetSubtype="0" fill="hold" grpId="0" nodeType="afterEffect">
                                  <p:stCondLst>
                                    <p:cond delay="0"/>
                                  </p:stCondLst>
                                  <p:childTnLst>
                                    <p:set>
                                      <p:cBhvr>
                                        <p:cTn id="84" dur="1000">
                                          <p:stCondLst>
                                            <p:cond delay="0"/>
                                          </p:stCondLst>
                                        </p:cTn>
                                        <p:tgtEl>
                                          <p:spTgt spid="49"/>
                                        </p:tgtEl>
                                        <p:attrNameLst>
                                          <p:attrName>style.visibility</p:attrName>
                                        </p:attrNameLst>
                                      </p:cBhvr>
                                      <p:to>
                                        <p:strVal val="visible"/>
                                      </p:to>
                                    </p:set>
                                  </p:childTnLst>
                                </p:cTn>
                              </p:par>
                            </p:childTnLst>
                          </p:cTn>
                        </p:par>
                        <p:par>
                          <p:cTn id="85" fill="hold">
                            <p:stCondLst>
                              <p:cond delay="14000"/>
                            </p:stCondLst>
                            <p:childTnLst>
                              <p:par>
                                <p:cTn id="86" presetID="11" presetClass="entr" presetSubtype="0" fill="hold" grpId="0" nodeType="afterEffect">
                                  <p:stCondLst>
                                    <p:cond delay="0"/>
                                  </p:stCondLst>
                                  <p:childTnLst>
                                    <p:set>
                                      <p:cBhvr>
                                        <p:cTn id="87" dur="1000">
                                          <p:stCondLst>
                                            <p:cond delay="0"/>
                                          </p:stCondLst>
                                        </p:cTn>
                                        <p:tgtEl>
                                          <p:spTgt spid="50"/>
                                        </p:tgtEl>
                                        <p:attrNameLst>
                                          <p:attrName>style.visibility</p:attrName>
                                        </p:attrNameLst>
                                      </p:cBhvr>
                                      <p:to>
                                        <p:strVal val="visible"/>
                                      </p:to>
                                    </p:set>
                                  </p:childTnLst>
                                </p:cTn>
                              </p:par>
                            </p:childTnLst>
                          </p:cTn>
                        </p:par>
                        <p:par>
                          <p:cTn id="88" fill="hold">
                            <p:stCondLst>
                              <p:cond delay="15000"/>
                            </p:stCondLst>
                            <p:childTnLst>
                              <p:par>
                                <p:cTn id="89" presetID="11" presetClass="entr" presetSubtype="0" fill="hold" grpId="0" nodeType="afterEffect">
                                  <p:stCondLst>
                                    <p:cond delay="0"/>
                                  </p:stCondLst>
                                  <p:childTnLst>
                                    <p:set>
                                      <p:cBhvr>
                                        <p:cTn id="90" dur="1000">
                                          <p:stCondLst>
                                            <p:cond delay="0"/>
                                          </p:stCondLst>
                                        </p:cTn>
                                        <p:tgtEl>
                                          <p:spTgt spid="51"/>
                                        </p:tgtEl>
                                        <p:attrNameLst>
                                          <p:attrName>style.visibility</p:attrName>
                                        </p:attrNameLst>
                                      </p:cBhvr>
                                      <p:to>
                                        <p:strVal val="visible"/>
                                      </p:to>
                                    </p:set>
                                  </p:childTnLst>
                                </p:cTn>
                              </p:par>
                            </p:childTnLst>
                          </p:cTn>
                        </p:par>
                        <p:par>
                          <p:cTn id="91" fill="hold">
                            <p:stCondLst>
                              <p:cond delay="16000"/>
                            </p:stCondLst>
                            <p:childTnLst>
                              <p:par>
                                <p:cTn id="92" presetID="11" presetClass="entr" presetSubtype="0" fill="hold" grpId="0" nodeType="afterEffect">
                                  <p:stCondLst>
                                    <p:cond delay="0"/>
                                  </p:stCondLst>
                                  <p:childTnLst>
                                    <p:set>
                                      <p:cBhvr>
                                        <p:cTn id="93" dur="1000">
                                          <p:stCondLst>
                                            <p:cond delay="0"/>
                                          </p:stCondLst>
                                        </p:cTn>
                                        <p:tgtEl>
                                          <p:spTgt spid="52"/>
                                        </p:tgtEl>
                                        <p:attrNameLst>
                                          <p:attrName>style.visibility</p:attrName>
                                        </p:attrNameLst>
                                      </p:cBhvr>
                                      <p:to>
                                        <p:strVal val="visible"/>
                                      </p:to>
                                    </p:set>
                                  </p:childTnLst>
                                </p:cTn>
                              </p:par>
                            </p:childTnLst>
                          </p:cTn>
                        </p:par>
                        <p:par>
                          <p:cTn id="94" fill="hold">
                            <p:stCondLst>
                              <p:cond delay="17000"/>
                            </p:stCondLst>
                            <p:childTnLst>
                              <p:par>
                                <p:cTn id="95" presetID="11" presetClass="entr" presetSubtype="0" fill="hold" grpId="0" nodeType="afterEffect">
                                  <p:stCondLst>
                                    <p:cond delay="0"/>
                                  </p:stCondLst>
                                  <p:childTnLst>
                                    <p:set>
                                      <p:cBhvr>
                                        <p:cTn id="96" dur="1000">
                                          <p:stCondLst>
                                            <p:cond delay="0"/>
                                          </p:stCondLst>
                                        </p:cTn>
                                        <p:tgtEl>
                                          <p:spTgt spid="53"/>
                                        </p:tgtEl>
                                        <p:attrNameLst>
                                          <p:attrName>style.visibility</p:attrName>
                                        </p:attrNameLst>
                                      </p:cBhvr>
                                      <p:to>
                                        <p:strVal val="visible"/>
                                      </p:to>
                                    </p:set>
                                  </p:childTnLst>
                                </p:cTn>
                              </p:par>
                            </p:childTnLst>
                          </p:cTn>
                        </p:par>
                        <p:par>
                          <p:cTn id="97" fill="hold">
                            <p:stCondLst>
                              <p:cond delay="18000"/>
                            </p:stCondLst>
                            <p:childTnLst>
                              <p:par>
                                <p:cTn id="98" presetID="11" presetClass="entr" presetSubtype="0" fill="hold" grpId="0" nodeType="afterEffect">
                                  <p:stCondLst>
                                    <p:cond delay="0"/>
                                  </p:stCondLst>
                                  <p:childTnLst>
                                    <p:set>
                                      <p:cBhvr>
                                        <p:cTn id="99" dur="1000">
                                          <p:stCondLst>
                                            <p:cond delay="0"/>
                                          </p:stCondLst>
                                        </p:cTn>
                                        <p:tgtEl>
                                          <p:spTgt spid="54"/>
                                        </p:tgtEl>
                                        <p:attrNameLst>
                                          <p:attrName>style.visibility</p:attrName>
                                        </p:attrNameLst>
                                      </p:cBhvr>
                                      <p:to>
                                        <p:strVal val="visible"/>
                                      </p:to>
                                    </p:set>
                                  </p:childTnLst>
                                </p:cTn>
                              </p:par>
                            </p:childTnLst>
                          </p:cTn>
                        </p:par>
                        <p:par>
                          <p:cTn id="100" fill="hold">
                            <p:stCondLst>
                              <p:cond delay="19000"/>
                            </p:stCondLst>
                            <p:childTnLst>
                              <p:par>
                                <p:cTn id="101" presetID="11" presetClass="entr" presetSubtype="0" fill="hold" grpId="0" nodeType="afterEffect">
                                  <p:stCondLst>
                                    <p:cond delay="0"/>
                                  </p:stCondLst>
                                  <p:childTnLst>
                                    <p:set>
                                      <p:cBhvr>
                                        <p:cTn id="102" dur="1000">
                                          <p:stCondLst>
                                            <p:cond delay="0"/>
                                          </p:stCondLst>
                                        </p:cTn>
                                        <p:tgtEl>
                                          <p:spTgt spid="55"/>
                                        </p:tgtEl>
                                        <p:attrNameLst>
                                          <p:attrName>style.visibility</p:attrName>
                                        </p:attrNameLst>
                                      </p:cBhvr>
                                      <p:to>
                                        <p:strVal val="visible"/>
                                      </p:to>
                                    </p:set>
                                  </p:childTnLst>
                                </p:cTn>
                              </p:par>
                            </p:childTnLst>
                          </p:cTn>
                        </p:par>
                        <p:par>
                          <p:cTn id="103" fill="hold">
                            <p:stCondLst>
                              <p:cond delay="20000"/>
                            </p:stCondLst>
                            <p:childTnLst>
                              <p:par>
                                <p:cTn id="104" presetID="11" presetClass="entr" presetSubtype="0" fill="hold" grpId="0" nodeType="afterEffect">
                                  <p:stCondLst>
                                    <p:cond delay="0"/>
                                  </p:stCondLst>
                                  <p:childTnLst>
                                    <p:set>
                                      <p:cBhvr>
                                        <p:cTn id="105" dur="1000">
                                          <p:stCondLst>
                                            <p:cond delay="0"/>
                                          </p:stCondLst>
                                        </p:cTn>
                                        <p:tgtEl>
                                          <p:spTgt spid="56"/>
                                        </p:tgtEl>
                                        <p:attrNameLst>
                                          <p:attrName>style.visibility</p:attrName>
                                        </p:attrNameLst>
                                      </p:cBhvr>
                                      <p:to>
                                        <p:strVal val="visible"/>
                                      </p:to>
                                    </p:set>
                                  </p:childTnLst>
                                </p:cTn>
                              </p:par>
                            </p:childTnLst>
                          </p:cTn>
                        </p:par>
                        <p:par>
                          <p:cTn id="106" fill="hold">
                            <p:stCondLst>
                              <p:cond delay="21000"/>
                            </p:stCondLst>
                            <p:childTnLst>
                              <p:par>
                                <p:cTn id="107" presetID="11" presetClass="entr" presetSubtype="0" fill="hold" grpId="0" nodeType="afterEffect">
                                  <p:stCondLst>
                                    <p:cond delay="0"/>
                                  </p:stCondLst>
                                  <p:childTnLst>
                                    <p:set>
                                      <p:cBhvr>
                                        <p:cTn id="108" dur="1000">
                                          <p:stCondLst>
                                            <p:cond delay="0"/>
                                          </p:stCondLst>
                                        </p:cTn>
                                        <p:tgtEl>
                                          <p:spTgt spid="57"/>
                                        </p:tgtEl>
                                        <p:attrNameLst>
                                          <p:attrName>style.visibility</p:attrName>
                                        </p:attrNameLst>
                                      </p:cBhvr>
                                      <p:to>
                                        <p:strVal val="visible"/>
                                      </p:to>
                                    </p:set>
                                  </p:childTnLst>
                                </p:cTn>
                              </p:par>
                            </p:childTnLst>
                          </p:cTn>
                        </p:par>
                        <p:par>
                          <p:cTn id="109" fill="hold">
                            <p:stCondLst>
                              <p:cond delay="22000"/>
                            </p:stCondLst>
                            <p:childTnLst>
                              <p:par>
                                <p:cTn id="110" presetID="11" presetClass="entr" presetSubtype="0" fill="hold" grpId="0" nodeType="afterEffect">
                                  <p:stCondLst>
                                    <p:cond delay="0"/>
                                  </p:stCondLst>
                                  <p:childTnLst>
                                    <p:set>
                                      <p:cBhvr>
                                        <p:cTn id="111" dur="1000">
                                          <p:stCondLst>
                                            <p:cond delay="0"/>
                                          </p:stCondLst>
                                        </p:cTn>
                                        <p:tgtEl>
                                          <p:spTgt spid="58"/>
                                        </p:tgtEl>
                                        <p:attrNameLst>
                                          <p:attrName>style.visibility</p:attrName>
                                        </p:attrNameLst>
                                      </p:cBhvr>
                                      <p:to>
                                        <p:strVal val="visible"/>
                                      </p:to>
                                    </p:set>
                                  </p:childTnLst>
                                </p:cTn>
                              </p:par>
                            </p:childTnLst>
                          </p:cTn>
                        </p:par>
                        <p:par>
                          <p:cTn id="112" fill="hold">
                            <p:stCondLst>
                              <p:cond delay="23000"/>
                            </p:stCondLst>
                            <p:childTnLst>
                              <p:par>
                                <p:cTn id="113" presetID="11" presetClass="entr" presetSubtype="0" fill="hold" grpId="0" nodeType="afterEffect">
                                  <p:stCondLst>
                                    <p:cond delay="0"/>
                                  </p:stCondLst>
                                  <p:childTnLst>
                                    <p:set>
                                      <p:cBhvr>
                                        <p:cTn id="114" dur="1000">
                                          <p:stCondLst>
                                            <p:cond delay="0"/>
                                          </p:stCondLst>
                                        </p:cTn>
                                        <p:tgtEl>
                                          <p:spTgt spid="59"/>
                                        </p:tgtEl>
                                        <p:attrNameLst>
                                          <p:attrName>style.visibility</p:attrName>
                                        </p:attrNameLst>
                                      </p:cBhvr>
                                      <p:to>
                                        <p:strVal val="visible"/>
                                      </p:to>
                                    </p:set>
                                  </p:childTnLst>
                                </p:cTn>
                              </p:par>
                            </p:childTnLst>
                          </p:cTn>
                        </p:par>
                        <p:par>
                          <p:cTn id="115" fill="hold">
                            <p:stCondLst>
                              <p:cond delay="24000"/>
                            </p:stCondLst>
                            <p:childTnLst>
                              <p:par>
                                <p:cTn id="116" presetID="11" presetClass="entr" presetSubtype="0" fill="hold" grpId="0" nodeType="afterEffect">
                                  <p:stCondLst>
                                    <p:cond delay="0"/>
                                  </p:stCondLst>
                                  <p:childTnLst>
                                    <p:set>
                                      <p:cBhvr>
                                        <p:cTn id="117" dur="1000">
                                          <p:stCondLst>
                                            <p:cond delay="0"/>
                                          </p:stCondLst>
                                        </p:cTn>
                                        <p:tgtEl>
                                          <p:spTgt spid="60"/>
                                        </p:tgtEl>
                                        <p:attrNameLst>
                                          <p:attrName>style.visibility</p:attrName>
                                        </p:attrNameLst>
                                      </p:cBhvr>
                                      <p:to>
                                        <p:strVal val="visible"/>
                                      </p:to>
                                    </p:set>
                                  </p:childTnLst>
                                </p:cTn>
                              </p:par>
                            </p:childTnLst>
                          </p:cTn>
                        </p:par>
                        <p:par>
                          <p:cTn id="118" fill="hold">
                            <p:stCondLst>
                              <p:cond delay="25000"/>
                            </p:stCondLst>
                            <p:childTnLst>
                              <p:par>
                                <p:cTn id="119" presetID="11" presetClass="entr" presetSubtype="0" fill="hold" grpId="0" nodeType="afterEffect">
                                  <p:stCondLst>
                                    <p:cond delay="0"/>
                                  </p:stCondLst>
                                  <p:childTnLst>
                                    <p:set>
                                      <p:cBhvr>
                                        <p:cTn id="120" dur="1000">
                                          <p:stCondLst>
                                            <p:cond delay="0"/>
                                          </p:stCondLst>
                                        </p:cTn>
                                        <p:tgtEl>
                                          <p:spTgt spid="61"/>
                                        </p:tgtEl>
                                        <p:attrNameLst>
                                          <p:attrName>style.visibility</p:attrName>
                                        </p:attrNameLst>
                                      </p:cBhvr>
                                      <p:to>
                                        <p:strVal val="visible"/>
                                      </p:to>
                                    </p:set>
                                  </p:childTnLst>
                                </p:cTn>
                              </p:par>
                            </p:childTnLst>
                          </p:cTn>
                        </p:par>
                        <p:par>
                          <p:cTn id="121" fill="hold">
                            <p:stCondLst>
                              <p:cond delay="26000"/>
                            </p:stCondLst>
                            <p:childTnLst>
                              <p:par>
                                <p:cTn id="122" presetID="11" presetClass="entr" presetSubtype="0" fill="hold" grpId="0" nodeType="afterEffect">
                                  <p:stCondLst>
                                    <p:cond delay="0"/>
                                  </p:stCondLst>
                                  <p:childTnLst>
                                    <p:set>
                                      <p:cBhvr>
                                        <p:cTn id="123" dur="1000">
                                          <p:stCondLst>
                                            <p:cond delay="0"/>
                                          </p:stCondLst>
                                        </p:cTn>
                                        <p:tgtEl>
                                          <p:spTgt spid="62"/>
                                        </p:tgtEl>
                                        <p:attrNameLst>
                                          <p:attrName>style.visibility</p:attrName>
                                        </p:attrNameLst>
                                      </p:cBhvr>
                                      <p:to>
                                        <p:strVal val="visible"/>
                                      </p:to>
                                    </p:set>
                                  </p:childTnLst>
                                </p:cTn>
                              </p:par>
                            </p:childTnLst>
                          </p:cTn>
                        </p:par>
                        <p:par>
                          <p:cTn id="124" fill="hold">
                            <p:stCondLst>
                              <p:cond delay="27000"/>
                            </p:stCondLst>
                            <p:childTnLst>
                              <p:par>
                                <p:cTn id="125" presetID="11" presetClass="entr" presetSubtype="0" fill="hold" grpId="0" nodeType="afterEffect">
                                  <p:stCondLst>
                                    <p:cond delay="0"/>
                                  </p:stCondLst>
                                  <p:childTnLst>
                                    <p:set>
                                      <p:cBhvr>
                                        <p:cTn id="126" dur="1000">
                                          <p:stCondLst>
                                            <p:cond delay="0"/>
                                          </p:stCondLst>
                                        </p:cTn>
                                        <p:tgtEl>
                                          <p:spTgt spid="63"/>
                                        </p:tgtEl>
                                        <p:attrNameLst>
                                          <p:attrName>style.visibility</p:attrName>
                                        </p:attrNameLst>
                                      </p:cBhvr>
                                      <p:to>
                                        <p:strVal val="visible"/>
                                      </p:to>
                                    </p:set>
                                  </p:childTnLst>
                                </p:cTn>
                              </p:par>
                            </p:childTnLst>
                          </p:cTn>
                        </p:par>
                        <p:par>
                          <p:cTn id="127" fill="hold">
                            <p:stCondLst>
                              <p:cond delay="28000"/>
                            </p:stCondLst>
                            <p:childTnLst>
                              <p:par>
                                <p:cTn id="128" presetID="11" presetClass="entr" presetSubtype="0" fill="hold" grpId="0" nodeType="afterEffect">
                                  <p:stCondLst>
                                    <p:cond delay="0"/>
                                  </p:stCondLst>
                                  <p:childTnLst>
                                    <p:set>
                                      <p:cBhvr>
                                        <p:cTn id="129" dur="1000">
                                          <p:stCondLst>
                                            <p:cond delay="0"/>
                                          </p:stCondLst>
                                        </p:cTn>
                                        <p:tgtEl>
                                          <p:spTgt spid="64"/>
                                        </p:tgtEl>
                                        <p:attrNameLst>
                                          <p:attrName>style.visibility</p:attrName>
                                        </p:attrNameLst>
                                      </p:cBhvr>
                                      <p:to>
                                        <p:strVal val="visible"/>
                                      </p:to>
                                    </p:set>
                                  </p:childTnLst>
                                </p:cTn>
                              </p:par>
                            </p:childTnLst>
                          </p:cTn>
                        </p:par>
                        <p:par>
                          <p:cTn id="130" fill="hold">
                            <p:stCondLst>
                              <p:cond delay="29000"/>
                            </p:stCondLst>
                            <p:childTnLst>
                              <p:par>
                                <p:cTn id="131" presetID="11" presetClass="entr" presetSubtype="0" fill="hold" grpId="0" nodeType="afterEffect">
                                  <p:stCondLst>
                                    <p:cond delay="0"/>
                                  </p:stCondLst>
                                  <p:childTnLst>
                                    <p:set>
                                      <p:cBhvr>
                                        <p:cTn id="132" dur="1000">
                                          <p:stCondLst>
                                            <p:cond delay="0"/>
                                          </p:stCondLst>
                                        </p:cTn>
                                        <p:tgtEl>
                                          <p:spTgt spid="65"/>
                                        </p:tgtEl>
                                        <p:attrNameLst>
                                          <p:attrName>style.visibility</p:attrName>
                                        </p:attrNameLst>
                                      </p:cBhvr>
                                      <p:to>
                                        <p:strVal val="visible"/>
                                      </p:to>
                                    </p:set>
                                  </p:childTnLst>
                                </p:cTn>
                              </p:par>
                            </p:childTnLst>
                          </p:cTn>
                        </p:par>
                        <p:par>
                          <p:cTn id="133" fill="hold">
                            <p:stCondLst>
                              <p:cond delay="30000"/>
                            </p:stCondLst>
                            <p:childTnLst>
                              <p:par>
                                <p:cTn id="134" presetID="11" presetClass="entr" presetSubtype="0" fill="hold" grpId="0" nodeType="afterEffect">
                                  <p:stCondLst>
                                    <p:cond delay="0"/>
                                  </p:stCondLst>
                                  <p:childTnLst>
                                    <p:set>
                                      <p:cBhvr>
                                        <p:cTn id="135" dur="1000">
                                          <p:stCondLst>
                                            <p:cond delay="0"/>
                                          </p:stCondLst>
                                        </p:cTn>
                                        <p:tgtEl>
                                          <p:spTgt spid="66"/>
                                        </p:tgtEl>
                                        <p:attrNameLst>
                                          <p:attrName>style.visibility</p:attrName>
                                        </p:attrNameLst>
                                      </p:cBhvr>
                                      <p:to>
                                        <p:strVal val="visible"/>
                                      </p:to>
                                    </p:set>
                                  </p:childTnLst>
                                </p:cTn>
                              </p:par>
                            </p:childTnLst>
                          </p:cTn>
                        </p:par>
                        <p:par>
                          <p:cTn id="136" fill="hold">
                            <p:stCondLst>
                              <p:cond delay="31000"/>
                            </p:stCondLst>
                            <p:childTnLst>
                              <p:par>
                                <p:cTn id="137" presetID="11" presetClass="entr" presetSubtype="0" fill="hold" grpId="0" nodeType="afterEffect">
                                  <p:stCondLst>
                                    <p:cond delay="0"/>
                                  </p:stCondLst>
                                  <p:childTnLst>
                                    <p:set>
                                      <p:cBhvr>
                                        <p:cTn id="138" dur="1000">
                                          <p:stCondLst>
                                            <p:cond delay="0"/>
                                          </p:stCondLst>
                                        </p:cTn>
                                        <p:tgtEl>
                                          <p:spTgt spid="67"/>
                                        </p:tgtEl>
                                        <p:attrNameLst>
                                          <p:attrName>style.visibility</p:attrName>
                                        </p:attrNameLst>
                                      </p:cBhvr>
                                      <p:to>
                                        <p:strVal val="visible"/>
                                      </p:to>
                                    </p:set>
                                  </p:childTnLst>
                                </p:cTn>
                              </p:par>
                            </p:childTnLst>
                          </p:cTn>
                        </p:par>
                        <p:par>
                          <p:cTn id="139" fill="hold">
                            <p:stCondLst>
                              <p:cond delay="32000"/>
                            </p:stCondLst>
                            <p:childTnLst>
                              <p:par>
                                <p:cTn id="140" presetID="11" presetClass="entr" presetSubtype="0" fill="hold" grpId="0" nodeType="afterEffect">
                                  <p:stCondLst>
                                    <p:cond delay="0"/>
                                  </p:stCondLst>
                                  <p:childTnLst>
                                    <p:set>
                                      <p:cBhvr>
                                        <p:cTn id="141" dur="1000">
                                          <p:stCondLst>
                                            <p:cond delay="0"/>
                                          </p:stCondLst>
                                        </p:cTn>
                                        <p:tgtEl>
                                          <p:spTgt spid="68"/>
                                        </p:tgtEl>
                                        <p:attrNameLst>
                                          <p:attrName>style.visibility</p:attrName>
                                        </p:attrNameLst>
                                      </p:cBhvr>
                                      <p:to>
                                        <p:strVal val="visible"/>
                                      </p:to>
                                    </p:set>
                                  </p:childTnLst>
                                </p:cTn>
                              </p:par>
                            </p:childTnLst>
                          </p:cTn>
                        </p:par>
                        <p:par>
                          <p:cTn id="142" fill="hold">
                            <p:stCondLst>
                              <p:cond delay="33000"/>
                            </p:stCondLst>
                            <p:childTnLst>
                              <p:par>
                                <p:cTn id="143" presetID="11" presetClass="entr" presetSubtype="0" fill="hold" grpId="0" nodeType="afterEffect">
                                  <p:stCondLst>
                                    <p:cond delay="0"/>
                                  </p:stCondLst>
                                  <p:childTnLst>
                                    <p:set>
                                      <p:cBhvr>
                                        <p:cTn id="144" dur="1000">
                                          <p:stCondLst>
                                            <p:cond delay="0"/>
                                          </p:stCondLst>
                                        </p:cTn>
                                        <p:tgtEl>
                                          <p:spTgt spid="69"/>
                                        </p:tgtEl>
                                        <p:attrNameLst>
                                          <p:attrName>style.visibility</p:attrName>
                                        </p:attrNameLst>
                                      </p:cBhvr>
                                      <p:to>
                                        <p:strVal val="visible"/>
                                      </p:to>
                                    </p:set>
                                  </p:childTnLst>
                                </p:cTn>
                              </p:par>
                            </p:childTnLst>
                          </p:cTn>
                        </p:par>
                        <p:par>
                          <p:cTn id="145" fill="hold">
                            <p:stCondLst>
                              <p:cond delay="34000"/>
                            </p:stCondLst>
                            <p:childTnLst>
                              <p:par>
                                <p:cTn id="146" presetID="11" presetClass="entr" presetSubtype="0" fill="hold" grpId="0" nodeType="afterEffect">
                                  <p:stCondLst>
                                    <p:cond delay="0"/>
                                  </p:stCondLst>
                                  <p:childTnLst>
                                    <p:set>
                                      <p:cBhvr>
                                        <p:cTn id="147" dur="1000">
                                          <p:stCondLst>
                                            <p:cond delay="0"/>
                                          </p:stCondLst>
                                        </p:cTn>
                                        <p:tgtEl>
                                          <p:spTgt spid="70"/>
                                        </p:tgtEl>
                                        <p:attrNameLst>
                                          <p:attrName>style.visibility</p:attrName>
                                        </p:attrNameLst>
                                      </p:cBhvr>
                                      <p:to>
                                        <p:strVal val="visible"/>
                                      </p:to>
                                    </p:set>
                                  </p:childTnLst>
                                </p:cTn>
                              </p:par>
                            </p:childTnLst>
                          </p:cTn>
                        </p:par>
                        <p:par>
                          <p:cTn id="148" fill="hold">
                            <p:stCondLst>
                              <p:cond delay="35000"/>
                            </p:stCondLst>
                            <p:childTnLst>
                              <p:par>
                                <p:cTn id="149" presetID="11" presetClass="entr" presetSubtype="0" fill="hold" grpId="0" nodeType="afterEffect">
                                  <p:stCondLst>
                                    <p:cond delay="0"/>
                                  </p:stCondLst>
                                  <p:childTnLst>
                                    <p:set>
                                      <p:cBhvr>
                                        <p:cTn id="150" dur="1000">
                                          <p:stCondLst>
                                            <p:cond delay="0"/>
                                          </p:stCondLst>
                                        </p:cTn>
                                        <p:tgtEl>
                                          <p:spTgt spid="71"/>
                                        </p:tgtEl>
                                        <p:attrNameLst>
                                          <p:attrName>style.visibility</p:attrName>
                                        </p:attrNameLst>
                                      </p:cBhvr>
                                      <p:to>
                                        <p:strVal val="visible"/>
                                      </p:to>
                                    </p:set>
                                  </p:childTnLst>
                                </p:cTn>
                              </p:par>
                            </p:childTnLst>
                          </p:cTn>
                        </p:par>
                        <p:par>
                          <p:cTn id="151" fill="hold">
                            <p:stCondLst>
                              <p:cond delay="36000"/>
                            </p:stCondLst>
                            <p:childTnLst>
                              <p:par>
                                <p:cTn id="152" presetID="11" presetClass="entr" presetSubtype="0" fill="hold" grpId="0" nodeType="afterEffect">
                                  <p:stCondLst>
                                    <p:cond delay="0"/>
                                  </p:stCondLst>
                                  <p:childTnLst>
                                    <p:set>
                                      <p:cBhvr>
                                        <p:cTn id="153" dur="1000">
                                          <p:stCondLst>
                                            <p:cond delay="0"/>
                                          </p:stCondLst>
                                        </p:cTn>
                                        <p:tgtEl>
                                          <p:spTgt spid="72"/>
                                        </p:tgtEl>
                                        <p:attrNameLst>
                                          <p:attrName>style.visibility</p:attrName>
                                        </p:attrNameLst>
                                      </p:cBhvr>
                                      <p:to>
                                        <p:strVal val="visible"/>
                                      </p:to>
                                    </p:set>
                                  </p:childTnLst>
                                </p:cTn>
                              </p:par>
                            </p:childTnLst>
                          </p:cTn>
                        </p:par>
                        <p:par>
                          <p:cTn id="154" fill="hold">
                            <p:stCondLst>
                              <p:cond delay="37000"/>
                            </p:stCondLst>
                            <p:childTnLst>
                              <p:par>
                                <p:cTn id="155" presetID="11" presetClass="entr" presetSubtype="0" fill="hold" grpId="0" nodeType="afterEffect">
                                  <p:stCondLst>
                                    <p:cond delay="0"/>
                                  </p:stCondLst>
                                  <p:childTnLst>
                                    <p:set>
                                      <p:cBhvr>
                                        <p:cTn id="156" dur="1000">
                                          <p:stCondLst>
                                            <p:cond delay="0"/>
                                          </p:stCondLst>
                                        </p:cTn>
                                        <p:tgtEl>
                                          <p:spTgt spid="73"/>
                                        </p:tgtEl>
                                        <p:attrNameLst>
                                          <p:attrName>style.visibility</p:attrName>
                                        </p:attrNameLst>
                                      </p:cBhvr>
                                      <p:to>
                                        <p:strVal val="visible"/>
                                      </p:to>
                                    </p:set>
                                  </p:childTnLst>
                                </p:cTn>
                              </p:par>
                            </p:childTnLst>
                          </p:cTn>
                        </p:par>
                        <p:par>
                          <p:cTn id="157" fill="hold">
                            <p:stCondLst>
                              <p:cond delay="38000"/>
                            </p:stCondLst>
                            <p:childTnLst>
                              <p:par>
                                <p:cTn id="158" presetID="11" presetClass="entr" presetSubtype="0" fill="hold" grpId="0" nodeType="afterEffect">
                                  <p:stCondLst>
                                    <p:cond delay="0"/>
                                  </p:stCondLst>
                                  <p:childTnLst>
                                    <p:set>
                                      <p:cBhvr>
                                        <p:cTn id="159" dur="1000">
                                          <p:stCondLst>
                                            <p:cond delay="0"/>
                                          </p:stCondLst>
                                        </p:cTn>
                                        <p:tgtEl>
                                          <p:spTgt spid="74"/>
                                        </p:tgtEl>
                                        <p:attrNameLst>
                                          <p:attrName>style.visibility</p:attrName>
                                        </p:attrNameLst>
                                      </p:cBhvr>
                                      <p:to>
                                        <p:strVal val="visible"/>
                                      </p:to>
                                    </p:set>
                                  </p:childTnLst>
                                </p:cTn>
                              </p:par>
                            </p:childTnLst>
                          </p:cTn>
                        </p:par>
                        <p:par>
                          <p:cTn id="160" fill="hold">
                            <p:stCondLst>
                              <p:cond delay="39000"/>
                            </p:stCondLst>
                            <p:childTnLst>
                              <p:par>
                                <p:cTn id="161" presetID="11" presetClass="entr" presetSubtype="0" fill="hold" grpId="0" nodeType="afterEffect">
                                  <p:stCondLst>
                                    <p:cond delay="0"/>
                                  </p:stCondLst>
                                  <p:childTnLst>
                                    <p:set>
                                      <p:cBhvr>
                                        <p:cTn id="162" dur="1000">
                                          <p:stCondLst>
                                            <p:cond delay="0"/>
                                          </p:stCondLst>
                                        </p:cTn>
                                        <p:tgtEl>
                                          <p:spTgt spid="75"/>
                                        </p:tgtEl>
                                        <p:attrNameLst>
                                          <p:attrName>style.visibility</p:attrName>
                                        </p:attrNameLst>
                                      </p:cBhvr>
                                      <p:to>
                                        <p:strVal val="visible"/>
                                      </p:to>
                                    </p:set>
                                  </p:childTnLst>
                                </p:cTn>
                              </p:par>
                            </p:childTnLst>
                          </p:cTn>
                        </p:par>
                        <p:par>
                          <p:cTn id="163" fill="hold">
                            <p:stCondLst>
                              <p:cond delay="40000"/>
                            </p:stCondLst>
                            <p:childTnLst>
                              <p:par>
                                <p:cTn id="164" presetID="11" presetClass="entr" presetSubtype="0" fill="hold" grpId="0" nodeType="afterEffect">
                                  <p:stCondLst>
                                    <p:cond delay="0"/>
                                  </p:stCondLst>
                                  <p:childTnLst>
                                    <p:set>
                                      <p:cBhvr>
                                        <p:cTn id="165" dur="1000">
                                          <p:stCondLst>
                                            <p:cond delay="0"/>
                                          </p:stCondLst>
                                        </p:cTn>
                                        <p:tgtEl>
                                          <p:spTgt spid="76"/>
                                        </p:tgtEl>
                                        <p:attrNameLst>
                                          <p:attrName>style.visibility</p:attrName>
                                        </p:attrNameLst>
                                      </p:cBhvr>
                                      <p:to>
                                        <p:strVal val="visible"/>
                                      </p:to>
                                    </p:set>
                                  </p:childTnLst>
                                </p:cTn>
                              </p:par>
                            </p:childTnLst>
                          </p:cTn>
                        </p:par>
                        <p:par>
                          <p:cTn id="166" fill="hold">
                            <p:stCondLst>
                              <p:cond delay="41000"/>
                            </p:stCondLst>
                            <p:childTnLst>
                              <p:par>
                                <p:cTn id="167" presetID="11" presetClass="entr" presetSubtype="0" fill="hold" grpId="0" nodeType="afterEffect">
                                  <p:stCondLst>
                                    <p:cond delay="0"/>
                                  </p:stCondLst>
                                  <p:childTnLst>
                                    <p:set>
                                      <p:cBhvr>
                                        <p:cTn id="168" dur="1000">
                                          <p:stCondLst>
                                            <p:cond delay="0"/>
                                          </p:stCondLst>
                                        </p:cTn>
                                        <p:tgtEl>
                                          <p:spTgt spid="77"/>
                                        </p:tgtEl>
                                        <p:attrNameLst>
                                          <p:attrName>style.visibility</p:attrName>
                                        </p:attrNameLst>
                                      </p:cBhvr>
                                      <p:to>
                                        <p:strVal val="visible"/>
                                      </p:to>
                                    </p:set>
                                  </p:childTnLst>
                                </p:cTn>
                              </p:par>
                            </p:childTnLst>
                          </p:cTn>
                        </p:par>
                        <p:par>
                          <p:cTn id="169" fill="hold">
                            <p:stCondLst>
                              <p:cond delay="42000"/>
                            </p:stCondLst>
                            <p:childTnLst>
                              <p:par>
                                <p:cTn id="170" presetID="11" presetClass="entr" presetSubtype="0" fill="hold" grpId="0" nodeType="afterEffect">
                                  <p:stCondLst>
                                    <p:cond delay="0"/>
                                  </p:stCondLst>
                                  <p:childTnLst>
                                    <p:set>
                                      <p:cBhvr>
                                        <p:cTn id="171" dur="1000">
                                          <p:stCondLst>
                                            <p:cond delay="0"/>
                                          </p:stCondLst>
                                        </p:cTn>
                                        <p:tgtEl>
                                          <p:spTgt spid="78"/>
                                        </p:tgtEl>
                                        <p:attrNameLst>
                                          <p:attrName>style.visibility</p:attrName>
                                        </p:attrNameLst>
                                      </p:cBhvr>
                                      <p:to>
                                        <p:strVal val="visible"/>
                                      </p:to>
                                    </p:set>
                                  </p:childTnLst>
                                </p:cTn>
                              </p:par>
                            </p:childTnLst>
                          </p:cTn>
                        </p:par>
                        <p:par>
                          <p:cTn id="172" fill="hold">
                            <p:stCondLst>
                              <p:cond delay="43000"/>
                            </p:stCondLst>
                            <p:childTnLst>
                              <p:par>
                                <p:cTn id="173" presetID="11" presetClass="entr" presetSubtype="0" fill="hold" grpId="0" nodeType="afterEffect">
                                  <p:stCondLst>
                                    <p:cond delay="0"/>
                                  </p:stCondLst>
                                  <p:childTnLst>
                                    <p:set>
                                      <p:cBhvr>
                                        <p:cTn id="174" dur="1000">
                                          <p:stCondLst>
                                            <p:cond delay="0"/>
                                          </p:stCondLst>
                                        </p:cTn>
                                        <p:tgtEl>
                                          <p:spTgt spid="79"/>
                                        </p:tgtEl>
                                        <p:attrNameLst>
                                          <p:attrName>style.visibility</p:attrName>
                                        </p:attrNameLst>
                                      </p:cBhvr>
                                      <p:to>
                                        <p:strVal val="visible"/>
                                      </p:to>
                                    </p:set>
                                  </p:childTnLst>
                                </p:cTn>
                              </p:par>
                            </p:childTnLst>
                          </p:cTn>
                        </p:par>
                        <p:par>
                          <p:cTn id="175" fill="hold">
                            <p:stCondLst>
                              <p:cond delay="44000"/>
                            </p:stCondLst>
                            <p:childTnLst>
                              <p:par>
                                <p:cTn id="176" presetID="11" presetClass="entr" presetSubtype="0" fill="hold" grpId="0" nodeType="afterEffect">
                                  <p:stCondLst>
                                    <p:cond delay="0"/>
                                  </p:stCondLst>
                                  <p:childTnLst>
                                    <p:set>
                                      <p:cBhvr>
                                        <p:cTn id="177" dur="1000">
                                          <p:stCondLst>
                                            <p:cond delay="0"/>
                                          </p:stCondLst>
                                        </p:cTn>
                                        <p:tgtEl>
                                          <p:spTgt spid="80"/>
                                        </p:tgtEl>
                                        <p:attrNameLst>
                                          <p:attrName>style.visibility</p:attrName>
                                        </p:attrNameLst>
                                      </p:cBhvr>
                                      <p:to>
                                        <p:strVal val="visible"/>
                                      </p:to>
                                    </p:set>
                                  </p:childTnLst>
                                </p:cTn>
                              </p:par>
                            </p:childTnLst>
                          </p:cTn>
                        </p:par>
                        <p:par>
                          <p:cTn id="178" fill="hold">
                            <p:stCondLst>
                              <p:cond delay="45000"/>
                            </p:stCondLst>
                            <p:childTnLst>
                              <p:par>
                                <p:cTn id="179" presetID="11" presetClass="entr" presetSubtype="0" fill="hold" grpId="0" nodeType="afterEffect">
                                  <p:stCondLst>
                                    <p:cond delay="0"/>
                                  </p:stCondLst>
                                  <p:childTnLst>
                                    <p:set>
                                      <p:cBhvr>
                                        <p:cTn id="180" dur="1000">
                                          <p:stCondLst>
                                            <p:cond delay="0"/>
                                          </p:stCondLst>
                                        </p:cTn>
                                        <p:tgtEl>
                                          <p:spTgt spid="81"/>
                                        </p:tgtEl>
                                        <p:attrNameLst>
                                          <p:attrName>style.visibility</p:attrName>
                                        </p:attrNameLst>
                                      </p:cBhvr>
                                      <p:to>
                                        <p:strVal val="visible"/>
                                      </p:to>
                                    </p:set>
                                  </p:childTnLst>
                                </p:cTn>
                              </p:par>
                            </p:childTnLst>
                          </p:cTn>
                        </p:par>
                        <p:par>
                          <p:cTn id="181" fill="hold">
                            <p:stCondLst>
                              <p:cond delay="46000"/>
                            </p:stCondLst>
                            <p:childTnLst>
                              <p:par>
                                <p:cTn id="182" presetID="11" presetClass="entr" presetSubtype="0" fill="hold" grpId="0" nodeType="afterEffect">
                                  <p:stCondLst>
                                    <p:cond delay="0"/>
                                  </p:stCondLst>
                                  <p:childTnLst>
                                    <p:set>
                                      <p:cBhvr>
                                        <p:cTn id="183" dur="1000">
                                          <p:stCondLst>
                                            <p:cond delay="0"/>
                                          </p:stCondLst>
                                        </p:cTn>
                                        <p:tgtEl>
                                          <p:spTgt spid="82"/>
                                        </p:tgtEl>
                                        <p:attrNameLst>
                                          <p:attrName>style.visibility</p:attrName>
                                        </p:attrNameLst>
                                      </p:cBhvr>
                                      <p:to>
                                        <p:strVal val="visible"/>
                                      </p:to>
                                    </p:set>
                                  </p:childTnLst>
                                </p:cTn>
                              </p:par>
                            </p:childTnLst>
                          </p:cTn>
                        </p:par>
                        <p:par>
                          <p:cTn id="184" fill="hold">
                            <p:stCondLst>
                              <p:cond delay="47000"/>
                            </p:stCondLst>
                            <p:childTnLst>
                              <p:par>
                                <p:cTn id="185" presetID="11" presetClass="entr" presetSubtype="0" fill="hold" grpId="0" nodeType="afterEffect">
                                  <p:stCondLst>
                                    <p:cond delay="0"/>
                                  </p:stCondLst>
                                  <p:childTnLst>
                                    <p:set>
                                      <p:cBhvr>
                                        <p:cTn id="186" dur="1000">
                                          <p:stCondLst>
                                            <p:cond delay="0"/>
                                          </p:stCondLst>
                                        </p:cTn>
                                        <p:tgtEl>
                                          <p:spTgt spid="83"/>
                                        </p:tgtEl>
                                        <p:attrNameLst>
                                          <p:attrName>style.visibility</p:attrName>
                                        </p:attrNameLst>
                                      </p:cBhvr>
                                      <p:to>
                                        <p:strVal val="visible"/>
                                      </p:to>
                                    </p:set>
                                  </p:childTnLst>
                                </p:cTn>
                              </p:par>
                            </p:childTnLst>
                          </p:cTn>
                        </p:par>
                        <p:par>
                          <p:cTn id="187" fill="hold">
                            <p:stCondLst>
                              <p:cond delay="48000"/>
                            </p:stCondLst>
                            <p:childTnLst>
                              <p:par>
                                <p:cTn id="188" presetID="11" presetClass="entr" presetSubtype="0" fill="hold" grpId="0" nodeType="afterEffect">
                                  <p:stCondLst>
                                    <p:cond delay="0"/>
                                  </p:stCondLst>
                                  <p:childTnLst>
                                    <p:set>
                                      <p:cBhvr>
                                        <p:cTn id="189" dur="1000">
                                          <p:stCondLst>
                                            <p:cond delay="0"/>
                                          </p:stCondLst>
                                        </p:cTn>
                                        <p:tgtEl>
                                          <p:spTgt spid="84"/>
                                        </p:tgtEl>
                                        <p:attrNameLst>
                                          <p:attrName>style.visibility</p:attrName>
                                        </p:attrNameLst>
                                      </p:cBhvr>
                                      <p:to>
                                        <p:strVal val="visible"/>
                                      </p:to>
                                    </p:set>
                                  </p:childTnLst>
                                </p:cTn>
                              </p:par>
                            </p:childTnLst>
                          </p:cTn>
                        </p:par>
                        <p:par>
                          <p:cTn id="190" fill="hold">
                            <p:stCondLst>
                              <p:cond delay="49000"/>
                            </p:stCondLst>
                            <p:childTnLst>
                              <p:par>
                                <p:cTn id="191" presetID="11" presetClass="entr" presetSubtype="0" fill="hold" grpId="0" nodeType="afterEffect">
                                  <p:stCondLst>
                                    <p:cond delay="0"/>
                                  </p:stCondLst>
                                  <p:childTnLst>
                                    <p:set>
                                      <p:cBhvr>
                                        <p:cTn id="192" dur="1000">
                                          <p:stCondLst>
                                            <p:cond delay="0"/>
                                          </p:stCondLst>
                                        </p:cTn>
                                        <p:tgtEl>
                                          <p:spTgt spid="85"/>
                                        </p:tgtEl>
                                        <p:attrNameLst>
                                          <p:attrName>style.visibility</p:attrName>
                                        </p:attrNameLst>
                                      </p:cBhvr>
                                      <p:to>
                                        <p:strVal val="visible"/>
                                      </p:to>
                                    </p:set>
                                  </p:childTnLst>
                                </p:cTn>
                              </p:par>
                            </p:childTnLst>
                          </p:cTn>
                        </p:par>
                        <p:par>
                          <p:cTn id="193" fill="hold">
                            <p:stCondLst>
                              <p:cond delay="50000"/>
                            </p:stCondLst>
                            <p:childTnLst>
                              <p:par>
                                <p:cTn id="194" presetID="11" presetClass="entr" presetSubtype="0" fill="hold" grpId="0" nodeType="afterEffect">
                                  <p:stCondLst>
                                    <p:cond delay="0"/>
                                  </p:stCondLst>
                                  <p:childTnLst>
                                    <p:set>
                                      <p:cBhvr>
                                        <p:cTn id="195" dur="1000">
                                          <p:stCondLst>
                                            <p:cond delay="0"/>
                                          </p:stCondLst>
                                        </p:cTn>
                                        <p:tgtEl>
                                          <p:spTgt spid="86"/>
                                        </p:tgtEl>
                                        <p:attrNameLst>
                                          <p:attrName>style.visibility</p:attrName>
                                        </p:attrNameLst>
                                      </p:cBhvr>
                                      <p:to>
                                        <p:strVal val="visible"/>
                                      </p:to>
                                    </p:set>
                                  </p:childTnLst>
                                </p:cTn>
                              </p:par>
                            </p:childTnLst>
                          </p:cTn>
                        </p:par>
                        <p:par>
                          <p:cTn id="196" fill="hold">
                            <p:stCondLst>
                              <p:cond delay="51000"/>
                            </p:stCondLst>
                            <p:childTnLst>
                              <p:par>
                                <p:cTn id="197" presetID="11" presetClass="entr" presetSubtype="0" fill="hold" grpId="0" nodeType="afterEffect">
                                  <p:stCondLst>
                                    <p:cond delay="0"/>
                                  </p:stCondLst>
                                  <p:childTnLst>
                                    <p:set>
                                      <p:cBhvr>
                                        <p:cTn id="198" dur="1000">
                                          <p:stCondLst>
                                            <p:cond delay="0"/>
                                          </p:stCondLst>
                                        </p:cTn>
                                        <p:tgtEl>
                                          <p:spTgt spid="87"/>
                                        </p:tgtEl>
                                        <p:attrNameLst>
                                          <p:attrName>style.visibility</p:attrName>
                                        </p:attrNameLst>
                                      </p:cBhvr>
                                      <p:to>
                                        <p:strVal val="visible"/>
                                      </p:to>
                                    </p:set>
                                  </p:childTnLst>
                                </p:cTn>
                              </p:par>
                            </p:childTnLst>
                          </p:cTn>
                        </p:par>
                        <p:par>
                          <p:cTn id="199" fill="hold">
                            <p:stCondLst>
                              <p:cond delay="52000"/>
                            </p:stCondLst>
                            <p:childTnLst>
                              <p:par>
                                <p:cTn id="200" presetID="11" presetClass="entr" presetSubtype="0" fill="hold" grpId="0" nodeType="afterEffect">
                                  <p:stCondLst>
                                    <p:cond delay="0"/>
                                  </p:stCondLst>
                                  <p:childTnLst>
                                    <p:set>
                                      <p:cBhvr>
                                        <p:cTn id="201" dur="1000">
                                          <p:stCondLst>
                                            <p:cond delay="0"/>
                                          </p:stCondLst>
                                        </p:cTn>
                                        <p:tgtEl>
                                          <p:spTgt spid="88"/>
                                        </p:tgtEl>
                                        <p:attrNameLst>
                                          <p:attrName>style.visibility</p:attrName>
                                        </p:attrNameLst>
                                      </p:cBhvr>
                                      <p:to>
                                        <p:strVal val="visible"/>
                                      </p:to>
                                    </p:set>
                                  </p:childTnLst>
                                </p:cTn>
                              </p:par>
                            </p:childTnLst>
                          </p:cTn>
                        </p:par>
                        <p:par>
                          <p:cTn id="202" fill="hold">
                            <p:stCondLst>
                              <p:cond delay="53000"/>
                            </p:stCondLst>
                            <p:childTnLst>
                              <p:par>
                                <p:cTn id="203" presetID="11" presetClass="entr" presetSubtype="0" fill="hold" grpId="0" nodeType="afterEffect">
                                  <p:stCondLst>
                                    <p:cond delay="0"/>
                                  </p:stCondLst>
                                  <p:childTnLst>
                                    <p:set>
                                      <p:cBhvr>
                                        <p:cTn id="204" dur="1000">
                                          <p:stCondLst>
                                            <p:cond delay="0"/>
                                          </p:stCondLst>
                                        </p:cTn>
                                        <p:tgtEl>
                                          <p:spTgt spid="89"/>
                                        </p:tgtEl>
                                        <p:attrNameLst>
                                          <p:attrName>style.visibility</p:attrName>
                                        </p:attrNameLst>
                                      </p:cBhvr>
                                      <p:to>
                                        <p:strVal val="visible"/>
                                      </p:to>
                                    </p:set>
                                  </p:childTnLst>
                                </p:cTn>
                              </p:par>
                            </p:childTnLst>
                          </p:cTn>
                        </p:par>
                        <p:par>
                          <p:cTn id="205" fill="hold">
                            <p:stCondLst>
                              <p:cond delay="54000"/>
                            </p:stCondLst>
                            <p:childTnLst>
                              <p:par>
                                <p:cTn id="206" presetID="11" presetClass="entr" presetSubtype="0" fill="hold" grpId="0" nodeType="afterEffect">
                                  <p:stCondLst>
                                    <p:cond delay="0"/>
                                  </p:stCondLst>
                                  <p:childTnLst>
                                    <p:set>
                                      <p:cBhvr>
                                        <p:cTn id="207" dur="1000">
                                          <p:stCondLst>
                                            <p:cond delay="0"/>
                                          </p:stCondLst>
                                        </p:cTn>
                                        <p:tgtEl>
                                          <p:spTgt spid="90"/>
                                        </p:tgtEl>
                                        <p:attrNameLst>
                                          <p:attrName>style.visibility</p:attrName>
                                        </p:attrNameLst>
                                      </p:cBhvr>
                                      <p:to>
                                        <p:strVal val="visible"/>
                                      </p:to>
                                    </p:set>
                                  </p:childTnLst>
                                </p:cTn>
                              </p:par>
                            </p:childTnLst>
                          </p:cTn>
                        </p:par>
                        <p:par>
                          <p:cTn id="208" fill="hold">
                            <p:stCondLst>
                              <p:cond delay="55000"/>
                            </p:stCondLst>
                            <p:childTnLst>
                              <p:par>
                                <p:cTn id="209" presetID="11" presetClass="entr" presetSubtype="0" fill="hold" grpId="0" nodeType="afterEffect">
                                  <p:stCondLst>
                                    <p:cond delay="0"/>
                                  </p:stCondLst>
                                  <p:childTnLst>
                                    <p:set>
                                      <p:cBhvr>
                                        <p:cTn id="210" dur="1000">
                                          <p:stCondLst>
                                            <p:cond delay="0"/>
                                          </p:stCondLst>
                                        </p:cTn>
                                        <p:tgtEl>
                                          <p:spTgt spid="91"/>
                                        </p:tgtEl>
                                        <p:attrNameLst>
                                          <p:attrName>style.visibility</p:attrName>
                                        </p:attrNameLst>
                                      </p:cBhvr>
                                      <p:to>
                                        <p:strVal val="visible"/>
                                      </p:to>
                                    </p:set>
                                  </p:childTnLst>
                                </p:cTn>
                              </p:par>
                            </p:childTnLst>
                          </p:cTn>
                        </p:par>
                        <p:par>
                          <p:cTn id="211" fill="hold">
                            <p:stCondLst>
                              <p:cond delay="56000"/>
                            </p:stCondLst>
                            <p:childTnLst>
                              <p:par>
                                <p:cTn id="212" presetID="11" presetClass="entr" presetSubtype="0" fill="hold" grpId="0" nodeType="afterEffect">
                                  <p:stCondLst>
                                    <p:cond delay="0"/>
                                  </p:stCondLst>
                                  <p:childTnLst>
                                    <p:set>
                                      <p:cBhvr>
                                        <p:cTn id="213" dur="1000">
                                          <p:stCondLst>
                                            <p:cond delay="0"/>
                                          </p:stCondLst>
                                        </p:cTn>
                                        <p:tgtEl>
                                          <p:spTgt spid="92"/>
                                        </p:tgtEl>
                                        <p:attrNameLst>
                                          <p:attrName>style.visibility</p:attrName>
                                        </p:attrNameLst>
                                      </p:cBhvr>
                                      <p:to>
                                        <p:strVal val="visible"/>
                                      </p:to>
                                    </p:set>
                                  </p:childTnLst>
                                </p:cTn>
                              </p:par>
                            </p:childTnLst>
                          </p:cTn>
                        </p:par>
                        <p:par>
                          <p:cTn id="214" fill="hold">
                            <p:stCondLst>
                              <p:cond delay="57000"/>
                            </p:stCondLst>
                            <p:childTnLst>
                              <p:par>
                                <p:cTn id="215" presetID="11" presetClass="entr" presetSubtype="0" fill="hold" grpId="0" nodeType="afterEffect">
                                  <p:stCondLst>
                                    <p:cond delay="0"/>
                                  </p:stCondLst>
                                  <p:childTnLst>
                                    <p:set>
                                      <p:cBhvr>
                                        <p:cTn id="216" dur="1000">
                                          <p:stCondLst>
                                            <p:cond delay="0"/>
                                          </p:stCondLst>
                                        </p:cTn>
                                        <p:tgtEl>
                                          <p:spTgt spid="93"/>
                                        </p:tgtEl>
                                        <p:attrNameLst>
                                          <p:attrName>style.visibility</p:attrName>
                                        </p:attrNameLst>
                                      </p:cBhvr>
                                      <p:to>
                                        <p:strVal val="visible"/>
                                      </p:to>
                                    </p:set>
                                  </p:childTnLst>
                                </p:cTn>
                              </p:par>
                            </p:childTnLst>
                          </p:cTn>
                        </p:par>
                        <p:par>
                          <p:cTn id="217" fill="hold">
                            <p:stCondLst>
                              <p:cond delay="58000"/>
                            </p:stCondLst>
                            <p:childTnLst>
                              <p:par>
                                <p:cTn id="218" presetID="11" presetClass="entr" presetSubtype="0" fill="hold" grpId="0" nodeType="afterEffect">
                                  <p:stCondLst>
                                    <p:cond delay="0"/>
                                  </p:stCondLst>
                                  <p:childTnLst>
                                    <p:set>
                                      <p:cBhvr>
                                        <p:cTn id="219" dur="1000">
                                          <p:stCondLst>
                                            <p:cond delay="0"/>
                                          </p:stCondLst>
                                        </p:cTn>
                                        <p:tgtEl>
                                          <p:spTgt spid="94"/>
                                        </p:tgtEl>
                                        <p:attrNameLst>
                                          <p:attrName>style.visibility</p:attrName>
                                        </p:attrNameLst>
                                      </p:cBhvr>
                                      <p:to>
                                        <p:strVal val="visible"/>
                                      </p:to>
                                    </p:set>
                                  </p:childTnLst>
                                </p:cTn>
                              </p:par>
                            </p:childTnLst>
                          </p:cTn>
                        </p:par>
                        <p:par>
                          <p:cTn id="220" fill="hold">
                            <p:stCondLst>
                              <p:cond delay="59000"/>
                            </p:stCondLst>
                            <p:childTnLst>
                              <p:par>
                                <p:cTn id="221" presetID="11" presetClass="entr" presetSubtype="0" fill="hold" grpId="0" nodeType="afterEffect">
                                  <p:stCondLst>
                                    <p:cond delay="0"/>
                                  </p:stCondLst>
                                  <p:childTnLst>
                                    <p:set>
                                      <p:cBhvr>
                                        <p:cTn id="222" dur="1000">
                                          <p:stCondLst>
                                            <p:cond delay="0"/>
                                          </p:stCondLst>
                                        </p:cTn>
                                        <p:tgtEl>
                                          <p:spTgt spid="95"/>
                                        </p:tgtEl>
                                        <p:attrNameLst>
                                          <p:attrName>style.visibility</p:attrName>
                                        </p:attrNameLst>
                                      </p:cBhvr>
                                      <p:to>
                                        <p:strVal val="visible"/>
                                      </p:to>
                                    </p:set>
                                  </p:childTnLst>
                                </p:cTn>
                              </p:par>
                            </p:childTnLst>
                          </p:cTn>
                        </p:par>
                        <p:par>
                          <p:cTn id="223" fill="hold">
                            <p:stCondLst>
                              <p:cond delay="60000"/>
                            </p:stCondLst>
                            <p:childTnLst>
                              <p:par>
                                <p:cTn id="224" presetID="11" presetClass="entr" presetSubtype="0" fill="hold" grpId="0" nodeType="afterEffect">
                                  <p:stCondLst>
                                    <p:cond delay="0"/>
                                  </p:stCondLst>
                                  <p:childTnLst>
                                    <p:set>
                                      <p:cBhvr>
                                        <p:cTn id="225" dur="1000">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6" fill="hold" display="0">
                  <p:stCondLst>
                    <p:cond delay="indefinite"/>
                  </p:stCondLst>
                  <p:endCondLst>
                    <p:cond evt="onStopAudio" delay="0">
                      <p:tgtEl>
                        <p:sldTgt/>
                      </p:tgtEl>
                    </p:cond>
                  </p:endCondLst>
                </p:cTn>
                <p:tgtEl>
                  <p:spTgt spid="38"/>
                </p:tgtEl>
              </p:cMediaNode>
            </p:audio>
            <p:seq concurrent="1" nextAc="seek">
              <p:cTn id="227" restart="whenNotActive" fill="hold" evtFilter="cancelBubble" nodeType="interactiveSeq">
                <p:stCondLst>
                  <p:cond evt="onClick" delay="0">
                    <p:tgtEl>
                      <p:spTgt spid="25"/>
                    </p:tgtEl>
                  </p:cond>
                </p:stCondLst>
                <p:endSync evt="end" delay="0">
                  <p:rtn val="all"/>
                </p:endSync>
                <p:childTnLst>
                  <p:par>
                    <p:cTn id="228" fill="hold">
                      <p:stCondLst>
                        <p:cond delay="0"/>
                      </p:stCondLst>
                      <p:childTnLst>
                        <p:par>
                          <p:cTn id="229" fill="hold">
                            <p:stCondLst>
                              <p:cond delay="0"/>
                            </p:stCondLst>
                            <p:childTnLst>
                              <p:par>
                                <p:cTn id="230" presetID="24" presetClass="emph" presetSubtype="0" fill="hold" grpId="1" nodeType="clickEffect">
                                  <p:stCondLst>
                                    <p:cond delay="0"/>
                                  </p:stCondLst>
                                  <p:childTnLst>
                                    <p:animClr clrSpc="hsl" dir="cw">
                                      <p:cBhvr override="childStyle">
                                        <p:cTn id="231" dur="500" fill="hold"/>
                                        <p:tgtEl>
                                          <p:spTgt spid="25"/>
                                        </p:tgtEl>
                                        <p:attrNameLst>
                                          <p:attrName>style.color</p:attrName>
                                        </p:attrNameLst>
                                      </p:cBhvr>
                                      <p:by>
                                        <p:hsl h="0" s="-12549" l="-25098"/>
                                      </p:by>
                                    </p:animClr>
                                    <p:animClr clrSpc="hsl" dir="cw">
                                      <p:cBhvr>
                                        <p:cTn id="232" dur="500" fill="hold"/>
                                        <p:tgtEl>
                                          <p:spTgt spid="25"/>
                                        </p:tgtEl>
                                        <p:attrNameLst>
                                          <p:attrName>fillcolor</p:attrName>
                                        </p:attrNameLst>
                                      </p:cBhvr>
                                      <p:by>
                                        <p:hsl h="0" s="-12549" l="-25098"/>
                                      </p:by>
                                    </p:animClr>
                                    <p:animClr clrSpc="hsl" dir="cw">
                                      <p:cBhvr>
                                        <p:cTn id="233" dur="500" fill="hold"/>
                                        <p:tgtEl>
                                          <p:spTgt spid="25"/>
                                        </p:tgtEl>
                                        <p:attrNameLst>
                                          <p:attrName>stroke.color</p:attrName>
                                        </p:attrNameLst>
                                      </p:cBhvr>
                                      <p:by>
                                        <p:hsl h="0" s="-12549" l="-25098"/>
                                      </p:by>
                                    </p:animClr>
                                    <p:set>
                                      <p:cBhvr>
                                        <p:cTn id="234" dur="500" fill="hold"/>
                                        <p:tgtEl>
                                          <p:spTgt spid="25"/>
                                        </p:tgtEl>
                                        <p:attrNameLst>
                                          <p:attrName>fill.type</p:attrName>
                                        </p:attrNameLst>
                                      </p:cBhvr>
                                      <p:to>
                                        <p:strVal val="solid"/>
                                      </p:to>
                                    </p:set>
                                  </p:childTnLst>
                                </p:cTn>
                              </p:par>
                              <p:par>
                                <p:cTn id="235" presetID="19" presetClass="emph" presetSubtype="0" fill="hold" grpId="0" nodeType="withEffect">
                                  <p:stCondLst>
                                    <p:cond delay="0"/>
                                  </p:stCondLst>
                                  <p:childTnLst>
                                    <p:animClr clrSpc="rgb" dir="cw">
                                      <p:cBhvr override="childStyle">
                                        <p:cTn id="236" dur="500" fill="hold"/>
                                        <p:tgtEl>
                                          <p:spTgt spid="15"/>
                                        </p:tgtEl>
                                        <p:attrNameLst>
                                          <p:attrName>style.color</p:attrName>
                                        </p:attrNameLst>
                                      </p:cBhvr>
                                      <p:to>
                                        <a:srgbClr val="FFC000"/>
                                      </p:to>
                                    </p:animClr>
                                    <p:animClr clrSpc="rgb" dir="cw">
                                      <p:cBhvr>
                                        <p:cTn id="237" dur="500" fill="hold"/>
                                        <p:tgtEl>
                                          <p:spTgt spid="15"/>
                                        </p:tgtEl>
                                        <p:attrNameLst>
                                          <p:attrName>fillcolor</p:attrName>
                                        </p:attrNameLst>
                                      </p:cBhvr>
                                      <p:to>
                                        <a:srgbClr val="FFC000"/>
                                      </p:to>
                                    </p:animClr>
                                    <p:set>
                                      <p:cBhvr>
                                        <p:cTn id="238" dur="500" fill="hold"/>
                                        <p:tgtEl>
                                          <p:spTgt spid="15"/>
                                        </p:tgtEl>
                                        <p:attrNameLst>
                                          <p:attrName>fill.type</p:attrName>
                                        </p:attrNameLst>
                                      </p:cBhvr>
                                      <p:to>
                                        <p:strVal val="solid"/>
                                      </p:to>
                                    </p:set>
                                    <p:set>
                                      <p:cBhvr>
                                        <p:cTn id="239" dur="500" fill="hold"/>
                                        <p:tgtEl>
                                          <p:spTgt spid="15"/>
                                        </p:tgtEl>
                                        <p:attrNameLst>
                                          <p:attrName>fill.on</p:attrName>
                                        </p:attrNameLst>
                                      </p:cBhvr>
                                      <p:to>
                                        <p:strVal val="true"/>
                                      </p:to>
                                    </p:set>
                                  </p:childTnLst>
                                </p:cTn>
                              </p:par>
                              <p:par>
                                <p:cTn id="240" presetID="1" presetClass="mediacall" presetSubtype="0" fill="hold" nodeType="withEffect">
                                  <p:stCondLst>
                                    <p:cond delay="0"/>
                                  </p:stCondLst>
                                  <p:childTnLst>
                                    <p:cmd type="call" cmd="playFrom(0.0)">
                                      <p:cBhvr>
                                        <p:cTn id="241" dur="20221" fill="hold"/>
                                        <p:tgtEl>
                                          <p:spTgt spid="39"/>
                                        </p:tgtEl>
                                      </p:cBhvr>
                                    </p:cmd>
                                  </p:childTnLst>
                                </p:cTn>
                              </p:par>
                              <p:par>
                                <p:cTn id="242" presetID="3" presetClass="mediacall" presetSubtype="0" fill="hold" nodeType="withEffect">
                                  <p:stCondLst>
                                    <p:cond delay="0"/>
                                  </p:stCondLst>
                                  <p:childTnLst>
                                    <p:cmd type="call" cmd="stop">
                                      <p:cBhvr>
                                        <p:cTn id="243" dur="1" fill="hold"/>
                                        <p:tgtEl>
                                          <p:spTgt spid="38"/>
                                        </p:tgtEl>
                                      </p:cBhvr>
                                    </p:cmd>
                                  </p:childTnLst>
                                </p:cTn>
                              </p:par>
                              <p:par>
                                <p:cTn id="244" presetID="19" presetClass="emph" presetSubtype="0" repeatCount="4000" fill="hold" grpId="1" nodeType="withEffect">
                                  <p:stCondLst>
                                    <p:cond delay="3000"/>
                                  </p:stCondLst>
                                  <p:childTnLst>
                                    <p:animClr clrSpc="rgb" dir="cw">
                                      <p:cBhvr override="childStyle">
                                        <p:cTn id="245" dur="500" fill="hold"/>
                                        <p:tgtEl>
                                          <p:spTgt spid="15"/>
                                        </p:tgtEl>
                                        <p:attrNameLst>
                                          <p:attrName>style.color</p:attrName>
                                        </p:attrNameLst>
                                      </p:cBhvr>
                                      <p:to>
                                        <a:srgbClr val="92D050"/>
                                      </p:to>
                                    </p:animClr>
                                    <p:animClr clrSpc="rgb" dir="cw">
                                      <p:cBhvr>
                                        <p:cTn id="246" dur="500" fill="hold"/>
                                        <p:tgtEl>
                                          <p:spTgt spid="15"/>
                                        </p:tgtEl>
                                        <p:attrNameLst>
                                          <p:attrName>fillcolor</p:attrName>
                                        </p:attrNameLst>
                                      </p:cBhvr>
                                      <p:to>
                                        <a:srgbClr val="92D050"/>
                                      </p:to>
                                    </p:animClr>
                                    <p:set>
                                      <p:cBhvr>
                                        <p:cTn id="247" dur="500" fill="hold"/>
                                        <p:tgtEl>
                                          <p:spTgt spid="15"/>
                                        </p:tgtEl>
                                        <p:attrNameLst>
                                          <p:attrName>fill.type</p:attrName>
                                        </p:attrNameLst>
                                      </p:cBhvr>
                                      <p:to>
                                        <p:strVal val="solid"/>
                                      </p:to>
                                    </p:set>
                                    <p:set>
                                      <p:cBhvr>
                                        <p:cTn id="248" dur="500" fill="hold"/>
                                        <p:tgtEl>
                                          <p:spTgt spid="15"/>
                                        </p:tgtEl>
                                        <p:attrNameLst>
                                          <p:attrName>fill.on</p:attrName>
                                        </p:attrNameLst>
                                      </p:cBhvr>
                                      <p:to>
                                        <p:strVal val="true"/>
                                      </p:to>
                                    </p:set>
                                  </p:childTnLst>
                                </p:cTn>
                              </p:par>
                              <p:par>
                                <p:cTn id="249" presetID="1" presetClass="mediacall" presetSubtype="0" fill="hold" nodeType="withEffect">
                                  <p:stCondLst>
                                    <p:cond delay="3000"/>
                                  </p:stCondLst>
                                  <p:childTnLst>
                                    <p:cmd type="call" cmd="playFrom(0.0)">
                                      <p:cBhvr>
                                        <p:cTn id="250" dur="7734" fill="hold"/>
                                        <p:tgtEl>
                                          <p:spTgt spid="40"/>
                                        </p:tgtEl>
                                      </p:cBhvr>
                                    </p:cmd>
                                  </p:childTnLst>
                                </p:cTn>
                              </p:par>
                              <p:par>
                                <p:cTn id="251" presetID="3" presetClass="mediacall" presetSubtype="0" fill="hold" nodeType="withEffect">
                                  <p:stCondLst>
                                    <p:cond delay="3000"/>
                                  </p:stCondLst>
                                  <p:childTnLst>
                                    <p:cmd type="call" cmd="stop">
                                      <p:cBhvr>
                                        <p:cTn id="252" dur="1" fill="hold"/>
                                        <p:tgtEl>
                                          <p:spTgt spid="39"/>
                                        </p:tgtEl>
                                      </p:cBhvr>
                                    </p:cmd>
                                  </p:childTnLst>
                                </p:cTn>
                              </p:par>
                              <p:par>
                                <p:cTn id="253" presetID="24" presetClass="emph" presetSubtype="0" fill="hold" grpId="2" nodeType="withEffect">
                                  <p:stCondLst>
                                    <p:cond delay="3000"/>
                                  </p:stCondLst>
                                  <p:childTnLst>
                                    <p:animClr clrSpc="hsl" dir="cw">
                                      <p:cBhvr override="childStyle">
                                        <p:cTn id="254" dur="500" fill="hold"/>
                                        <p:tgtEl>
                                          <p:spTgt spid="25"/>
                                        </p:tgtEl>
                                        <p:attrNameLst>
                                          <p:attrName>style.color</p:attrName>
                                        </p:attrNameLst>
                                      </p:cBhvr>
                                      <p:by>
                                        <p:hsl h="0" s="-12549" l="-25098"/>
                                      </p:by>
                                    </p:animClr>
                                    <p:animClr clrSpc="hsl" dir="cw">
                                      <p:cBhvr>
                                        <p:cTn id="255" dur="500" fill="hold"/>
                                        <p:tgtEl>
                                          <p:spTgt spid="25"/>
                                        </p:tgtEl>
                                        <p:attrNameLst>
                                          <p:attrName>fillcolor</p:attrName>
                                        </p:attrNameLst>
                                      </p:cBhvr>
                                      <p:by>
                                        <p:hsl h="0" s="-12549" l="-25098"/>
                                      </p:by>
                                    </p:animClr>
                                    <p:animClr clrSpc="hsl" dir="cw">
                                      <p:cBhvr>
                                        <p:cTn id="256" dur="500" fill="hold"/>
                                        <p:tgtEl>
                                          <p:spTgt spid="25"/>
                                        </p:tgtEl>
                                        <p:attrNameLst>
                                          <p:attrName>stroke.color</p:attrName>
                                        </p:attrNameLst>
                                      </p:cBhvr>
                                      <p:by>
                                        <p:hsl h="0" s="-12549" l="-25098"/>
                                      </p:by>
                                    </p:animClr>
                                    <p:set>
                                      <p:cBhvr>
                                        <p:cTn id="257"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58" restart="whenNotActive" fill="hold" evtFilter="cancelBubble" nodeType="interactiveSeq">
                <p:stCondLst>
                  <p:cond evt="onClick" delay="0">
                    <p:tgtEl>
                      <p:spTgt spid="33"/>
                    </p:tgtEl>
                  </p:cond>
                </p:stCondLst>
                <p:endSync evt="end" delay="0">
                  <p:rtn val="all"/>
                </p:endSync>
                <p:childTnLst>
                  <p:par>
                    <p:cTn id="259" fill="hold">
                      <p:stCondLst>
                        <p:cond delay="0"/>
                      </p:stCondLst>
                      <p:childTnLst>
                        <p:par>
                          <p:cTn id="260" fill="hold">
                            <p:stCondLst>
                              <p:cond delay="0"/>
                            </p:stCondLst>
                            <p:childTnLst>
                              <p:par>
                                <p:cTn id="261" presetID="24" presetClass="emph" presetSubtype="0" fill="hold" grpId="1" nodeType="clickEffect">
                                  <p:stCondLst>
                                    <p:cond delay="0"/>
                                  </p:stCondLst>
                                  <p:childTnLst>
                                    <p:animClr clrSpc="hsl" dir="cw">
                                      <p:cBhvr override="childStyle">
                                        <p:cTn id="262" dur="500" fill="hold"/>
                                        <p:tgtEl>
                                          <p:spTgt spid="33"/>
                                        </p:tgtEl>
                                        <p:attrNameLst>
                                          <p:attrName>style.color</p:attrName>
                                        </p:attrNameLst>
                                      </p:cBhvr>
                                      <p:by>
                                        <p:hsl h="0" s="-12549" l="-25098"/>
                                      </p:by>
                                    </p:animClr>
                                    <p:animClr clrSpc="hsl" dir="cw">
                                      <p:cBhvr>
                                        <p:cTn id="263" dur="500" fill="hold"/>
                                        <p:tgtEl>
                                          <p:spTgt spid="33"/>
                                        </p:tgtEl>
                                        <p:attrNameLst>
                                          <p:attrName>fillcolor</p:attrName>
                                        </p:attrNameLst>
                                      </p:cBhvr>
                                      <p:by>
                                        <p:hsl h="0" s="-12549" l="-25098"/>
                                      </p:by>
                                    </p:animClr>
                                    <p:animClr clrSpc="hsl" dir="cw">
                                      <p:cBhvr>
                                        <p:cTn id="264" dur="500" fill="hold"/>
                                        <p:tgtEl>
                                          <p:spTgt spid="33"/>
                                        </p:tgtEl>
                                        <p:attrNameLst>
                                          <p:attrName>stroke.color</p:attrName>
                                        </p:attrNameLst>
                                      </p:cBhvr>
                                      <p:by>
                                        <p:hsl h="0" s="-12549" l="-25098"/>
                                      </p:by>
                                    </p:animClr>
                                    <p:set>
                                      <p:cBhvr>
                                        <p:cTn id="265" dur="500" fill="hold"/>
                                        <p:tgtEl>
                                          <p:spTgt spid="33"/>
                                        </p:tgtEl>
                                        <p:attrNameLst>
                                          <p:attrName>fill.type</p:attrName>
                                        </p:attrNameLst>
                                      </p:cBhvr>
                                      <p:to>
                                        <p:strVal val="solid"/>
                                      </p:to>
                                    </p:set>
                                  </p:childTnLst>
                                </p:cTn>
                              </p:par>
                              <p:par>
                                <p:cTn id="266" presetID="19" presetClass="emph" presetSubtype="0" fill="hold" grpId="0" nodeType="withEffect">
                                  <p:stCondLst>
                                    <p:cond delay="0"/>
                                  </p:stCondLst>
                                  <p:childTnLst>
                                    <p:animClr clrSpc="rgb" dir="cw">
                                      <p:cBhvr override="childStyle">
                                        <p:cTn id="267" dur="500" fill="hold"/>
                                        <p:tgtEl>
                                          <p:spTgt spid="31"/>
                                        </p:tgtEl>
                                        <p:attrNameLst>
                                          <p:attrName>style.color</p:attrName>
                                        </p:attrNameLst>
                                      </p:cBhvr>
                                      <p:to>
                                        <a:srgbClr val="FFC000"/>
                                      </p:to>
                                    </p:animClr>
                                    <p:animClr clrSpc="rgb" dir="cw">
                                      <p:cBhvr>
                                        <p:cTn id="268" dur="500" fill="hold"/>
                                        <p:tgtEl>
                                          <p:spTgt spid="31"/>
                                        </p:tgtEl>
                                        <p:attrNameLst>
                                          <p:attrName>fillcolor</p:attrName>
                                        </p:attrNameLst>
                                      </p:cBhvr>
                                      <p:to>
                                        <a:srgbClr val="FFC000"/>
                                      </p:to>
                                    </p:animClr>
                                    <p:set>
                                      <p:cBhvr>
                                        <p:cTn id="269" dur="500" fill="hold"/>
                                        <p:tgtEl>
                                          <p:spTgt spid="31"/>
                                        </p:tgtEl>
                                        <p:attrNameLst>
                                          <p:attrName>fill.type</p:attrName>
                                        </p:attrNameLst>
                                      </p:cBhvr>
                                      <p:to>
                                        <p:strVal val="solid"/>
                                      </p:to>
                                    </p:set>
                                    <p:set>
                                      <p:cBhvr>
                                        <p:cTn id="270" dur="500" fill="hold"/>
                                        <p:tgtEl>
                                          <p:spTgt spid="31"/>
                                        </p:tgtEl>
                                        <p:attrNameLst>
                                          <p:attrName>fill.on</p:attrName>
                                        </p:attrNameLst>
                                      </p:cBhvr>
                                      <p:to>
                                        <p:strVal val="true"/>
                                      </p:to>
                                    </p:set>
                                  </p:childTnLst>
                                </p:cTn>
                              </p:par>
                              <p:par>
                                <p:cTn id="271" presetID="1" presetClass="mediacall" presetSubtype="0" fill="hold" nodeType="withEffect">
                                  <p:stCondLst>
                                    <p:cond delay="0"/>
                                  </p:stCondLst>
                                  <p:childTnLst>
                                    <p:cmd type="call" cmd="playFrom(0.0)">
                                      <p:cBhvr>
                                        <p:cTn id="272" dur="20221" fill="hold"/>
                                        <p:tgtEl>
                                          <p:spTgt spid="39"/>
                                        </p:tgtEl>
                                      </p:cBhvr>
                                    </p:cmd>
                                  </p:childTnLst>
                                </p:cTn>
                              </p:par>
                              <p:par>
                                <p:cTn id="273" presetID="3" presetClass="mediacall" presetSubtype="0" fill="hold" nodeType="withEffect">
                                  <p:stCondLst>
                                    <p:cond delay="0"/>
                                  </p:stCondLst>
                                  <p:childTnLst>
                                    <p:cmd type="call" cmd="stop">
                                      <p:cBhvr>
                                        <p:cTn id="274" dur="1" fill="hold"/>
                                        <p:tgtEl>
                                          <p:spTgt spid="38"/>
                                        </p:tgtEl>
                                      </p:cBhvr>
                                    </p:cmd>
                                  </p:childTnLst>
                                </p:cTn>
                              </p:par>
                              <p:par>
                                <p:cTn id="275" presetID="19" presetClass="emph" presetSubtype="0" fill="hold" grpId="1" nodeType="withEffect">
                                  <p:stCondLst>
                                    <p:cond delay="3000"/>
                                  </p:stCondLst>
                                  <p:childTnLst>
                                    <p:animClr clrSpc="rgb" dir="cw">
                                      <p:cBhvr override="childStyle">
                                        <p:cTn id="276" dur="500" fill="hold"/>
                                        <p:tgtEl>
                                          <p:spTgt spid="31"/>
                                        </p:tgtEl>
                                        <p:attrNameLst>
                                          <p:attrName>style.color</p:attrName>
                                        </p:attrNameLst>
                                      </p:cBhvr>
                                      <p:to>
                                        <a:srgbClr val="FF0000"/>
                                      </p:to>
                                    </p:animClr>
                                    <p:animClr clrSpc="rgb" dir="cw">
                                      <p:cBhvr>
                                        <p:cTn id="277" dur="500" fill="hold"/>
                                        <p:tgtEl>
                                          <p:spTgt spid="31"/>
                                        </p:tgtEl>
                                        <p:attrNameLst>
                                          <p:attrName>fillcolor</p:attrName>
                                        </p:attrNameLst>
                                      </p:cBhvr>
                                      <p:to>
                                        <a:srgbClr val="FF0000"/>
                                      </p:to>
                                    </p:animClr>
                                    <p:set>
                                      <p:cBhvr>
                                        <p:cTn id="278" dur="500" fill="hold"/>
                                        <p:tgtEl>
                                          <p:spTgt spid="31"/>
                                        </p:tgtEl>
                                        <p:attrNameLst>
                                          <p:attrName>fill.type</p:attrName>
                                        </p:attrNameLst>
                                      </p:cBhvr>
                                      <p:to>
                                        <p:strVal val="solid"/>
                                      </p:to>
                                    </p:set>
                                    <p:set>
                                      <p:cBhvr>
                                        <p:cTn id="279" dur="500" fill="hold"/>
                                        <p:tgtEl>
                                          <p:spTgt spid="31"/>
                                        </p:tgtEl>
                                        <p:attrNameLst>
                                          <p:attrName>fill.on</p:attrName>
                                        </p:attrNameLst>
                                      </p:cBhvr>
                                      <p:to>
                                        <p:strVal val="true"/>
                                      </p:to>
                                    </p:set>
                                  </p:childTnLst>
                                </p:cTn>
                              </p:par>
                              <p:par>
                                <p:cTn id="280" presetID="19" presetClass="emph" presetSubtype="0" repeatCount="4000" fill="hold" grpId="2" nodeType="withEffect">
                                  <p:stCondLst>
                                    <p:cond delay="3000"/>
                                  </p:stCondLst>
                                  <p:childTnLst>
                                    <p:animClr clrSpc="rgb" dir="cw">
                                      <p:cBhvr override="childStyle">
                                        <p:cTn id="281" dur="500" fill="hold"/>
                                        <p:tgtEl>
                                          <p:spTgt spid="15"/>
                                        </p:tgtEl>
                                        <p:attrNameLst>
                                          <p:attrName>style.color</p:attrName>
                                        </p:attrNameLst>
                                      </p:cBhvr>
                                      <p:to>
                                        <a:srgbClr val="92D050"/>
                                      </p:to>
                                    </p:animClr>
                                    <p:animClr clrSpc="rgb" dir="cw">
                                      <p:cBhvr>
                                        <p:cTn id="282" dur="500" fill="hold"/>
                                        <p:tgtEl>
                                          <p:spTgt spid="15"/>
                                        </p:tgtEl>
                                        <p:attrNameLst>
                                          <p:attrName>fillcolor</p:attrName>
                                        </p:attrNameLst>
                                      </p:cBhvr>
                                      <p:to>
                                        <a:srgbClr val="92D050"/>
                                      </p:to>
                                    </p:animClr>
                                    <p:set>
                                      <p:cBhvr>
                                        <p:cTn id="283" dur="500" fill="hold"/>
                                        <p:tgtEl>
                                          <p:spTgt spid="15"/>
                                        </p:tgtEl>
                                        <p:attrNameLst>
                                          <p:attrName>fill.type</p:attrName>
                                        </p:attrNameLst>
                                      </p:cBhvr>
                                      <p:to>
                                        <p:strVal val="solid"/>
                                      </p:to>
                                    </p:set>
                                    <p:set>
                                      <p:cBhvr>
                                        <p:cTn id="284" dur="500" fill="hold"/>
                                        <p:tgtEl>
                                          <p:spTgt spid="15"/>
                                        </p:tgtEl>
                                        <p:attrNameLst>
                                          <p:attrName>fill.on</p:attrName>
                                        </p:attrNameLst>
                                      </p:cBhvr>
                                      <p:to>
                                        <p:strVal val="true"/>
                                      </p:to>
                                    </p:set>
                                  </p:childTnLst>
                                </p:cTn>
                              </p:par>
                              <p:par>
                                <p:cTn id="285" presetID="1" presetClass="mediacall" presetSubtype="0" fill="hold" nodeType="withEffect">
                                  <p:stCondLst>
                                    <p:cond delay="3000"/>
                                  </p:stCondLst>
                                  <p:childTnLst>
                                    <p:cmd type="call" cmd="playFrom(0.0)">
                                      <p:cBhvr>
                                        <p:cTn id="286" dur="5906" fill="hold"/>
                                        <p:tgtEl>
                                          <p:spTgt spid="41"/>
                                        </p:tgtEl>
                                      </p:cBhvr>
                                    </p:cmd>
                                  </p:childTnLst>
                                </p:cTn>
                              </p:par>
                              <p:par>
                                <p:cTn id="287" presetID="3" presetClass="mediacall" presetSubtype="0" fill="hold" nodeType="withEffect">
                                  <p:stCondLst>
                                    <p:cond delay="3000"/>
                                  </p:stCondLst>
                                  <p:childTnLst>
                                    <p:cmd type="call" cmd="stop">
                                      <p:cBhvr>
                                        <p:cTn id="288" dur="1" fill="hold"/>
                                        <p:tgtEl>
                                          <p:spTgt spid="39"/>
                                        </p:tgtEl>
                                      </p:cBhvr>
                                    </p:cmd>
                                  </p:childTnLst>
                                </p:cTn>
                              </p:par>
                              <p:par>
                                <p:cTn id="289" presetID="30" presetClass="emph" presetSubtype="0" fill="hold" grpId="2" nodeType="withEffect">
                                  <p:stCondLst>
                                    <p:cond delay="3000"/>
                                  </p:stCondLst>
                                  <p:childTnLst>
                                    <p:animClr clrSpc="hsl" dir="cw">
                                      <p:cBhvr override="childStyle">
                                        <p:cTn id="290" dur="500" fill="hold"/>
                                        <p:tgtEl>
                                          <p:spTgt spid="33"/>
                                        </p:tgtEl>
                                        <p:attrNameLst>
                                          <p:attrName>style.color</p:attrName>
                                        </p:attrNameLst>
                                      </p:cBhvr>
                                      <p:by>
                                        <p:hsl h="0" s="12549" l="25098"/>
                                      </p:by>
                                    </p:animClr>
                                    <p:animClr clrSpc="hsl" dir="cw">
                                      <p:cBhvr>
                                        <p:cTn id="291" dur="500" fill="hold"/>
                                        <p:tgtEl>
                                          <p:spTgt spid="33"/>
                                        </p:tgtEl>
                                        <p:attrNameLst>
                                          <p:attrName>fillcolor</p:attrName>
                                        </p:attrNameLst>
                                      </p:cBhvr>
                                      <p:by>
                                        <p:hsl h="0" s="12549" l="25098"/>
                                      </p:by>
                                    </p:animClr>
                                    <p:animClr clrSpc="hsl" dir="cw">
                                      <p:cBhvr>
                                        <p:cTn id="292" dur="500" fill="hold"/>
                                        <p:tgtEl>
                                          <p:spTgt spid="33"/>
                                        </p:tgtEl>
                                        <p:attrNameLst>
                                          <p:attrName>stroke.color</p:attrName>
                                        </p:attrNameLst>
                                      </p:cBhvr>
                                      <p:by>
                                        <p:hsl h="0" s="12549" l="25098"/>
                                      </p:by>
                                    </p:animClr>
                                    <p:set>
                                      <p:cBhvr>
                                        <p:cTn id="293" dur="500" fill="hold"/>
                                        <p:tgtEl>
                                          <p:spTgt spid="33"/>
                                        </p:tgtEl>
                                        <p:attrNameLst>
                                          <p:attrName>fill.type</p:attrName>
                                        </p:attrNameLst>
                                      </p:cBhvr>
                                      <p:to>
                                        <p:strVal val="solid"/>
                                      </p:to>
                                    </p:set>
                                  </p:childTnLst>
                                </p:cTn>
                              </p:par>
                              <p:par>
                                <p:cTn id="294" presetID="24" presetClass="emph" presetSubtype="0" fill="hold" grpId="3" nodeType="withEffect">
                                  <p:stCondLst>
                                    <p:cond delay="3000"/>
                                  </p:stCondLst>
                                  <p:childTnLst>
                                    <p:animClr clrSpc="hsl" dir="cw">
                                      <p:cBhvr override="childStyle">
                                        <p:cTn id="295" dur="500" fill="hold"/>
                                        <p:tgtEl>
                                          <p:spTgt spid="25"/>
                                        </p:tgtEl>
                                        <p:attrNameLst>
                                          <p:attrName>style.color</p:attrName>
                                        </p:attrNameLst>
                                      </p:cBhvr>
                                      <p:by>
                                        <p:hsl h="0" s="-12549" l="-25098"/>
                                      </p:by>
                                    </p:animClr>
                                    <p:animClr clrSpc="hsl" dir="cw">
                                      <p:cBhvr>
                                        <p:cTn id="296" dur="500" fill="hold"/>
                                        <p:tgtEl>
                                          <p:spTgt spid="25"/>
                                        </p:tgtEl>
                                        <p:attrNameLst>
                                          <p:attrName>fillcolor</p:attrName>
                                        </p:attrNameLst>
                                      </p:cBhvr>
                                      <p:by>
                                        <p:hsl h="0" s="-12549" l="-25098"/>
                                      </p:by>
                                    </p:animClr>
                                    <p:animClr clrSpc="hsl" dir="cw">
                                      <p:cBhvr>
                                        <p:cTn id="297" dur="500" fill="hold"/>
                                        <p:tgtEl>
                                          <p:spTgt spid="25"/>
                                        </p:tgtEl>
                                        <p:attrNameLst>
                                          <p:attrName>stroke.color</p:attrName>
                                        </p:attrNameLst>
                                      </p:cBhvr>
                                      <p:by>
                                        <p:hsl h="0" s="-12549" l="-25098"/>
                                      </p:by>
                                    </p:animClr>
                                    <p:set>
                                      <p:cBhvr>
                                        <p:cTn id="298"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99" restart="whenNotActive" fill="hold" evtFilter="cancelBubble" nodeType="interactiveSeq">
                <p:stCondLst>
                  <p:cond evt="onClick" delay="0">
                    <p:tgtEl>
                      <p:spTgt spid="27"/>
                    </p:tgtEl>
                  </p:cond>
                </p:stCondLst>
                <p:endSync evt="end" delay="0">
                  <p:rtn val="all"/>
                </p:endSync>
                <p:childTnLst>
                  <p:par>
                    <p:cTn id="300" fill="hold">
                      <p:stCondLst>
                        <p:cond delay="0"/>
                      </p:stCondLst>
                      <p:childTnLst>
                        <p:par>
                          <p:cTn id="301" fill="hold">
                            <p:stCondLst>
                              <p:cond delay="0"/>
                            </p:stCondLst>
                            <p:childTnLst>
                              <p:par>
                                <p:cTn id="302" presetID="24" presetClass="emph" presetSubtype="0" fill="hold" grpId="1" nodeType="clickEffect">
                                  <p:stCondLst>
                                    <p:cond delay="0"/>
                                  </p:stCondLst>
                                  <p:childTnLst>
                                    <p:animClr clrSpc="hsl" dir="cw">
                                      <p:cBhvr override="childStyle">
                                        <p:cTn id="303" dur="500" fill="hold"/>
                                        <p:tgtEl>
                                          <p:spTgt spid="27"/>
                                        </p:tgtEl>
                                        <p:attrNameLst>
                                          <p:attrName>style.color</p:attrName>
                                        </p:attrNameLst>
                                      </p:cBhvr>
                                      <p:by>
                                        <p:hsl h="0" s="-12549" l="-25098"/>
                                      </p:by>
                                    </p:animClr>
                                    <p:animClr clrSpc="hsl" dir="cw">
                                      <p:cBhvr>
                                        <p:cTn id="304" dur="500" fill="hold"/>
                                        <p:tgtEl>
                                          <p:spTgt spid="27"/>
                                        </p:tgtEl>
                                        <p:attrNameLst>
                                          <p:attrName>fillcolor</p:attrName>
                                        </p:attrNameLst>
                                      </p:cBhvr>
                                      <p:by>
                                        <p:hsl h="0" s="-12549" l="-25098"/>
                                      </p:by>
                                    </p:animClr>
                                    <p:animClr clrSpc="hsl" dir="cw">
                                      <p:cBhvr>
                                        <p:cTn id="305" dur="500" fill="hold"/>
                                        <p:tgtEl>
                                          <p:spTgt spid="27"/>
                                        </p:tgtEl>
                                        <p:attrNameLst>
                                          <p:attrName>stroke.color</p:attrName>
                                        </p:attrNameLst>
                                      </p:cBhvr>
                                      <p:by>
                                        <p:hsl h="0" s="-12549" l="-25098"/>
                                      </p:by>
                                    </p:animClr>
                                    <p:set>
                                      <p:cBhvr>
                                        <p:cTn id="306" dur="500" fill="hold"/>
                                        <p:tgtEl>
                                          <p:spTgt spid="27"/>
                                        </p:tgtEl>
                                        <p:attrNameLst>
                                          <p:attrName>fill.type</p:attrName>
                                        </p:attrNameLst>
                                      </p:cBhvr>
                                      <p:to>
                                        <p:strVal val="solid"/>
                                      </p:to>
                                    </p:set>
                                  </p:childTnLst>
                                </p:cTn>
                              </p:par>
                              <p:par>
                                <p:cTn id="307" presetID="19" presetClass="emph" presetSubtype="0" fill="hold" grpId="0" nodeType="withEffect">
                                  <p:stCondLst>
                                    <p:cond delay="0"/>
                                  </p:stCondLst>
                                  <p:childTnLst>
                                    <p:animClr clrSpc="rgb" dir="cw">
                                      <p:cBhvr override="childStyle">
                                        <p:cTn id="308" dur="500" fill="hold"/>
                                        <p:tgtEl>
                                          <p:spTgt spid="16"/>
                                        </p:tgtEl>
                                        <p:attrNameLst>
                                          <p:attrName>style.color</p:attrName>
                                        </p:attrNameLst>
                                      </p:cBhvr>
                                      <p:to>
                                        <a:srgbClr val="FFC000"/>
                                      </p:to>
                                    </p:animClr>
                                    <p:animClr clrSpc="rgb" dir="cw">
                                      <p:cBhvr>
                                        <p:cTn id="309" dur="500" fill="hold"/>
                                        <p:tgtEl>
                                          <p:spTgt spid="16"/>
                                        </p:tgtEl>
                                        <p:attrNameLst>
                                          <p:attrName>fillcolor</p:attrName>
                                        </p:attrNameLst>
                                      </p:cBhvr>
                                      <p:to>
                                        <a:srgbClr val="FFC000"/>
                                      </p:to>
                                    </p:animClr>
                                    <p:set>
                                      <p:cBhvr>
                                        <p:cTn id="310" dur="500" fill="hold"/>
                                        <p:tgtEl>
                                          <p:spTgt spid="16"/>
                                        </p:tgtEl>
                                        <p:attrNameLst>
                                          <p:attrName>fill.type</p:attrName>
                                        </p:attrNameLst>
                                      </p:cBhvr>
                                      <p:to>
                                        <p:strVal val="solid"/>
                                      </p:to>
                                    </p:set>
                                    <p:set>
                                      <p:cBhvr>
                                        <p:cTn id="311" dur="500" fill="hold"/>
                                        <p:tgtEl>
                                          <p:spTgt spid="16"/>
                                        </p:tgtEl>
                                        <p:attrNameLst>
                                          <p:attrName>fill.on</p:attrName>
                                        </p:attrNameLst>
                                      </p:cBhvr>
                                      <p:to>
                                        <p:strVal val="true"/>
                                      </p:to>
                                    </p:set>
                                  </p:childTnLst>
                                </p:cTn>
                              </p:par>
                              <p:par>
                                <p:cTn id="312" presetID="1" presetClass="mediacall" presetSubtype="0" fill="hold" nodeType="withEffect">
                                  <p:stCondLst>
                                    <p:cond delay="0"/>
                                  </p:stCondLst>
                                  <p:childTnLst>
                                    <p:cmd type="call" cmd="playFrom(0.0)">
                                      <p:cBhvr>
                                        <p:cTn id="313" dur="20221" fill="hold"/>
                                        <p:tgtEl>
                                          <p:spTgt spid="39"/>
                                        </p:tgtEl>
                                      </p:cBhvr>
                                    </p:cmd>
                                  </p:childTnLst>
                                </p:cTn>
                              </p:par>
                              <p:par>
                                <p:cTn id="314" presetID="3" presetClass="mediacall" presetSubtype="0" fill="hold" nodeType="withEffect">
                                  <p:stCondLst>
                                    <p:cond delay="0"/>
                                  </p:stCondLst>
                                  <p:childTnLst>
                                    <p:cmd type="call" cmd="stop">
                                      <p:cBhvr>
                                        <p:cTn id="315" dur="1" fill="hold"/>
                                        <p:tgtEl>
                                          <p:spTgt spid="38"/>
                                        </p:tgtEl>
                                      </p:cBhvr>
                                    </p:cmd>
                                  </p:childTnLst>
                                </p:cTn>
                              </p:par>
                              <p:par>
                                <p:cTn id="316" presetID="19" presetClass="emph" presetSubtype="0" fill="hold" grpId="1" nodeType="withEffect">
                                  <p:stCondLst>
                                    <p:cond delay="3500"/>
                                  </p:stCondLst>
                                  <p:childTnLst>
                                    <p:animClr clrSpc="rgb" dir="cw">
                                      <p:cBhvr override="childStyle">
                                        <p:cTn id="317" dur="500" fill="hold"/>
                                        <p:tgtEl>
                                          <p:spTgt spid="16"/>
                                        </p:tgtEl>
                                        <p:attrNameLst>
                                          <p:attrName>style.color</p:attrName>
                                        </p:attrNameLst>
                                      </p:cBhvr>
                                      <p:to>
                                        <a:srgbClr val="FF0000"/>
                                      </p:to>
                                    </p:animClr>
                                    <p:animClr clrSpc="rgb" dir="cw">
                                      <p:cBhvr>
                                        <p:cTn id="318" dur="500" fill="hold"/>
                                        <p:tgtEl>
                                          <p:spTgt spid="16"/>
                                        </p:tgtEl>
                                        <p:attrNameLst>
                                          <p:attrName>fillcolor</p:attrName>
                                        </p:attrNameLst>
                                      </p:cBhvr>
                                      <p:to>
                                        <a:srgbClr val="FF0000"/>
                                      </p:to>
                                    </p:animClr>
                                    <p:set>
                                      <p:cBhvr>
                                        <p:cTn id="319" dur="500" fill="hold"/>
                                        <p:tgtEl>
                                          <p:spTgt spid="16"/>
                                        </p:tgtEl>
                                        <p:attrNameLst>
                                          <p:attrName>fill.type</p:attrName>
                                        </p:attrNameLst>
                                      </p:cBhvr>
                                      <p:to>
                                        <p:strVal val="solid"/>
                                      </p:to>
                                    </p:set>
                                    <p:set>
                                      <p:cBhvr>
                                        <p:cTn id="320" dur="500" fill="hold"/>
                                        <p:tgtEl>
                                          <p:spTgt spid="16"/>
                                        </p:tgtEl>
                                        <p:attrNameLst>
                                          <p:attrName>fill.on</p:attrName>
                                        </p:attrNameLst>
                                      </p:cBhvr>
                                      <p:to>
                                        <p:strVal val="true"/>
                                      </p:to>
                                    </p:set>
                                  </p:childTnLst>
                                </p:cTn>
                              </p:par>
                              <p:par>
                                <p:cTn id="321" presetID="19" presetClass="emph" presetSubtype="0" repeatCount="4000" fill="hold" grpId="3" nodeType="withEffect">
                                  <p:stCondLst>
                                    <p:cond delay="3500"/>
                                  </p:stCondLst>
                                  <p:childTnLst>
                                    <p:animClr clrSpc="rgb" dir="cw">
                                      <p:cBhvr override="childStyle">
                                        <p:cTn id="322" dur="500" fill="hold"/>
                                        <p:tgtEl>
                                          <p:spTgt spid="15"/>
                                        </p:tgtEl>
                                        <p:attrNameLst>
                                          <p:attrName>style.color</p:attrName>
                                        </p:attrNameLst>
                                      </p:cBhvr>
                                      <p:to>
                                        <a:srgbClr val="92D050"/>
                                      </p:to>
                                    </p:animClr>
                                    <p:animClr clrSpc="rgb" dir="cw">
                                      <p:cBhvr>
                                        <p:cTn id="323" dur="500" fill="hold"/>
                                        <p:tgtEl>
                                          <p:spTgt spid="15"/>
                                        </p:tgtEl>
                                        <p:attrNameLst>
                                          <p:attrName>fillcolor</p:attrName>
                                        </p:attrNameLst>
                                      </p:cBhvr>
                                      <p:to>
                                        <a:srgbClr val="92D050"/>
                                      </p:to>
                                    </p:animClr>
                                    <p:set>
                                      <p:cBhvr>
                                        <p:cTn id="324" dur="500" fill="hold"/>
                                        <p:tgtEl>
                                          <p:spTgt spid="15"/>
                                        </p:tgtEl>
                                        <p:attrNameLst>
                                          <p:attrName>fill.type</p:attrName>
                                        </p:attrNameLst>
                                      </p:cBhvr>
                                      <p:to>
                                        <p:strVal val="solid"/>
                                      </p:to>
                                    </p:set>
                                    <p:set>
                                      <p:cBhvr>
                                        <p:cTn id="325" dur="500" fill="hold"/>
                                        <p:tgtEl>
                                          <p:spTgt spid="15"/>
                                        </p:tgtEl>
                                        <p:attrNameLst>
                                          <p:attrName>fill.on</p:attrName>
                                        </p:attrNameLst>
                                      </p:cBhvr>
                                      <p:to>
                                        <p:strVal val="true"/>
                                      </p:to>
                                    </p:set>
                                  </p:childTnLst>
                                </p:cTn>
                              </p:par>
                              <p:par>
                                <p:cTn id="326" presetID="1" presetClass="mediacall" presetSubtype="0" fill="hold" nodeType="withEffect">
                                  <p:stCondLst>
                                    <p:cond delay="3500"/>
                                  </p:stCondLst>
                                  <p:childTnLst>
                                    <p:cmd type="call" cmd="playFrom(0.0)">
                                      <p:cBhvr>
                                        <p:cTn id="327" dur="5906" fill="hold"/>
                                        <p:tgtEl>
                                          <p:spTgt spid="41"/>
                                        </p:tgtEl>
                                      </p:cBhvr>
                                    </p:cmd>
                                  </p:childTnLst>
                                </p:cTn>
                              </p:par>
                              <p:par>
                                <p:cTn id="328" presetID="3" presetClass="mediacall" presetSubtype="0" fill="hold" nodeType="withEffect">
                                  <p:stCondLst>
                                    <p:cond delay="3500"/>
                                  </p:stCondLst>
                                  <p:childTnLst>
                                    <p:cmd type="call" cmd="stop">
                                      <p:cBhvr>
                                        <p:cTn id="329" dur="1" fill="hold"/>
                                        <p:tgtEl>
                                          <p:spTgt spid="39"/>
                                        </p:tgtEl>
                                      </p:cBhvr>
                                    </p:cmd>
                                  </p:childTnLst>
                                </p:cTn>
                              </p:par>
                              <p:par>
                                <p:cTn id="330" presetID="30" presetClass="emph" presetSubtype="0" fill="hold" grpId="2" nodeType="withEffect">
                                  <p:stCondLst>
                                    <p:cond delay="3500"/>
                                  </p:stCondLst>
                                  <p:childTnLst>
                                    <p:animClr clrSpc="hsl" dir="cw">
                                      <p:cBhvr override="childStyle">
                                        <p:cTn id="331" dur="500" fill="hold"/>
                                        <p:tgtEl>
                                          <p:spTgt spid="27"/>
                                        </p:tgtEl>
                                        <p:attrNameLst>
                                          <p:attrName>style.color</p:attrName>
                                        </p:attrNameLst>
                                      </p:cBhvr>
                                      <p:by>
                                        <p:hsl h="0" s="12549" l="25098"/>
                                      </p:by>
                                    </p:animClr>
                                    <p:animClr clrSpc="hsl" dir="cw">
                                      <p:cBhvr>
                                        <p:cTn id="332" dur="500" fill="hold"/>
                                        <p:tgtEl>
                                          <p:spTgt spid="27"/>
                                        </p:tgtEl>
                                        <p:attrNameLst>
                                          <p:attrName>fillcolor</p:attrName>
                                        </p:attrNameLst>
                                      </p:cBhvr>
                                      <p:by>
                                        <p:hsl h="0" s="12549" l="25098"/>
                                      </p:by>
                                    </p:animClr>
                                    <p:animClr clrSpc="hsl" dir="cw">
                                      <p:cBhvr>
                                        <p:cTn id="333" dur="500" fill="hold"/>
                                        <p:tgtEl>
                                          <p:spTgt spid="27"/>
                                        </p:tgtEl>
                                        <p:attrNameLst>
                                          <p:attrName>stroke.color</p:attrName>
                                        </p:attrNameLst>
                                      </p:cBhvr>
                                      <p:by>
                                        <p:hsl h="0" s="12549" l="25098"/>
                                      </p:by>
                                    </p:animClr>
                                    <p:set>
                                      <p:cBhvr>
                                        <p:cTn id="334" dur="500" fill="hold"/>
                                        <p:tgtEl>
                                          <p:spTgt spid="27"/>
                                        </p:tgtEl>
                                        <p:attrNameLst>
                                          <p:attrName>fill.type</p:attrName>
                                        </p:attrNameLst>
                                      </p:cBhvr>
                                      <p:to>
                                        <p:strVal val="solid"/>
                                      </p:to>
                                    </p:set>
                                  </p:childTnLst>
                                </p:cTn>
                              </p:par>
                              <p:par>
                                <p:cTn id="335" presetID="24" presetClass="emph" presetSubtype="0" fill="hold" grpId="4" nodeType="withEffect">
                                  <p:stCondLst>
                                    <p:cond delay="3500"/>
                                  </p:stCondLst>
                                  <p:childTnLst>
                                    <p:animClr clrSpc="hsl" dir="cw">
                                      <p:cBhvr override="childStyle">
                                        <p:cTn id="336" dur="500" fill="hold"/>
                                        <p:tgtEl>
                                          <p:spTgt spid="25"/>
                                        </p:tgtEl>
                                        <p:attrNameLst>
                                          <p:attrName>style.color</p:attrName>
                                        </p:attrNameLst>
                                      </p:cBhvr>
                                      <p:by>
                                        <p:hsl h="0" s="-12549" l="-25098"/>
                                      </p:by>
                                    </p:animClr>
                                    <p:animClr clrSpc="hsl" dir="cw">
                                      <p:cBhvr>
                                        <p:cTn id="337" dur="500" fill="hold"/>
                                        <p:tgtEl>
                                          <p:spTgt spid="25"/>
                                        </p:tgtEl>
                                        <p:attrNameLst>
                                          <p:attrName>fillcolor</p:attrName>
                                        </p:attrNameLst>
                                      </p:cBhvr>
                                      <p:by>
                                        <p:hsl h="0" s="-12549" l="-25098"/>
                                      </p:by>
                                    </p:animClr>
                                    <p:animClr clrSpc="hsl" dir="cw">
                                      <p:cBhvr>
                                        <p:cTn id="338" dur="500" fill="hold"/>
                                        <p:tgtEl>
                                          <p:spTgt spid="25"/>
                                        </p:tgtEl>
                                        <p:attrNameLst>
                                          <p:attrName>stroke.color</p:attrName>
                                        </p:attrNameLst>
                                      </p:cBhvr>
                                      <p:by>
                                        <p:hsl h="0" s="-12549" l="-25098"/>
                                      </p:by>
                                    </p:animClr>
                                    <p:set>
                                      <p:cBhvr>
                                        <p:cTn id="339"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40" restart="whenNotActive" fill="hold" evtFilter="cancelBubble" nodeType="interactiveSeq">
                <p:stCondLst>
                  <p:cond evt="onClick" delay="0">
                    <p:tgtEl>
                      <p:spTgt spid="34"/>
                    </p:tgtEl>
                  </p:cond>
                </p:stCondLst>
                <p:endSync evt="end" delay="0">
                  <p:rtn val="all"/>
                </p:endSync>
                <p:childTnLst>
                  <p:par>
                    <p:cTn id="341" fill="hold">
                      <p:stCondLst>
                        <p:cond delay="0"/>
                      </p:stCondLst>
                      <p:childTnLst>
                        <p:par>
                          <p:cTn id="342" fill="hold">
                            <p:stCondLst>
                              <p:cond delay="0"/>
                            </p:stCondLst>
                            <p:childTnLst>
                              <p:par>
                                <p:cTn id="343" presetID="24" presetClass="emph" presetSubtype="0" fill="hold" grpId="1" nodeType="clickEffect">
                                  <p:stCondLst>
                                    <p:cond delay="0"/>
                                  </p:stCondLst>
                                  <p:childTnLst>
                                    <p:animClr clrSpc="hsl" dir="cw">
                                      <p:cBhvr override="childStyle">
                                        <p:cTn id="344" dur="500" fill="hold"/>
                                        <p:tgtEl>
                                          <p:spTgt spid="34"/>
                                        </p:tgtEl>
                                        <p:attrNameLst>
                                          <p:attrName>style.color</p:attrName>
                                        </p:attrNameLst>
                                      </p:cBhvr>
                                      <p:by>
                                        <p:hsl h="0" s="-12549" l="-25098"/>
                                      </p:by>
                                    </p:animClr>
                                    <p:animClr clrSpc="hsl" dir="cw">
                                      <p:cBhvr>
                                        <p:cTn id="345" dur="500" fill="hold"/>
                                        <p:tgtEl>
                                          <p:spTgt spid="34"/>
                                        </p:tgtEl>
                                        <p:attrNameLst>
                                          <p:attrName>fillcolor</p:attrName>
                                        </p:attrNameLst>
                                      </p:cBhvr>
                                      <p:by>
                                        <p:hsl h="0" s="-12549" l="-25098"/>
                                      </p:by>
                                    </p:animClr>
                                    <p:animClr clrSpc="hsl" dir="cw">
                                      <p:cBhvr>
                                        <p:cTn id="346" dur="500" fill="hold"/>
                                        <p:tgtEl>
                                          <p:spTgt spid="34"/>
                                        </p:tgtEl>
                                        <p:attrNameLst>
                                          <p:attrName>stroke.color</p:attrName>
                                        </p:attrNameLst>
                                      </p:cBhvr>
                                      <p:by>
                                        <p:hsl h="0" s="-12549" l="-25098"/>
                                      </p:by>
                                    </p:animClr>
                                    <p:set>
                                      <p:cBhvr>
                                        <p:cTn id="347" dur="500" fill="hold"/>
                                        <p:tgtEl>
                                          <p:spTgt spid="34"/>
                                        </p:tgtEl>
                                        <p:attrNameLst>
                                          <p:attrName>fill.type</p:attrName>
                                        </p:attrNameLst>
                                      </p:cBhvr>
                                      <p:to>
                                        <p:strVal val="solid"/>
                                      </p:to>
                                    </p:set>
                                  </p:childTnLst>
                                </p:cTn>
                              </p:par>
                              <p:par>
                                <p:cTn id="348" presetID="19" presetClass="emph" presetSubtype="0" fill="hold" grpId="0" nodeType="withEffect">
                                  <p:stCondLst>
                                    <p:cond delay="0"/>
                                  </p:stCondLst>
                                  <p:childTnLst>
                                    <p:animClr clrSpc="rgb" dir="cw">
                                      <p:cBhvr override="childStyle">
                                        <p:cTn id="349" dur="500" fill="hold"/>
                                        <p:tgtEl>
                                          <p:spTgt spid="32"/>
                                        </p:tgtEl>
                                        <p:attrNameLst>
                                          <p:attrName>style.color</p:attrName>
                                        </p:attrNameLst>
                                      </p:cBhvr>
                                      <p:to>
                                        <a:schemeClr val="accent2"/>
                                      </p:to>
                                    </p:animClr>
                                    <p:animClr clrSpc="rgb" dir="cw">
                                      <p:cBhvr>
                                        <p:cTn id="350" dur="500" fill="hold"/>
                                        <p:tgtEl>
                                          <p:spTgt spid="32"/>
                                        </p:tgtEl>
                                        <p:attrNameLst>
                                          <p:attrName>fillcolor</p:attrName>
                                        </p:attrNameLst>
                                      </p:cBhvr>
                                      <p:to>
                                        <a:schemeClr val="accent2"/>
                                      </p:to>
                                    </p:animClr>
                                    <p:set>
                                      <p:cBhvr>
                                        <p:cTn id="351" dur="500" fill="hold"/>
                                        <p:tgtEl>
                                          <p:spTgt spid="32"/>
                                        </p:tgtEl>
                                        <p:attrNameLst>
                                          <p:attrName>fill.type</p:attrName>
                                        </p:attrNameLst>
                                      </p:cBhvr>
                                      <p:to>
                                        <p:strVal val="solid"/>
                                      </p:to>
                                    </p:set>
                                    <p:set>
                                      <p:cBhvr>
                                        <p:cTn id="352" dur="500" fill="hold"/>
                                        <p:tgtEl>
                                          <p:spTgt spid="32"/>
                                        </p:tgtEl>
                                        <p:attrNameLst>
                                          <p:attrName>fill.on</p:attrName>
                                        </p:attrNameLst>
                                      </p:cBhvr>
                                      <p:to>
                                        <p:strVal val="true"/>
                                      </p:to>
                                    </p:set>
                                  </p:childTnLst>
                                </p:cTn>
                              </p:par>
                              <p:par>
                                <p:cTn id="353" presetID="1" presetClass="mediacall" presetSubtype="0" fill="hold" nodeType="withEffect">
                                  <p:stCondLst>
                                    <p:cond delay="0"/>
                                  </p:stCondLst>
                                  <p:childTnLst>
                                    <p:cmd type="call" cmd="playFrom(0.0)">
                                      <p:cBhvr>
                                        <p:cTn id="354" dur="20221" fill="hold"/>
                                        <p:tgtEl>
                                          <p:spTgt spid="39"/>
                                        </p:tgtEl>
                                      </p:cBhvr>
                                    </p:cmd>
                                  </p:childTnLst>
                                </p:cTn>
                              </p:par>
                              <p:par>
                                <p:cTn id="355" presetID="3" presetClass="mediacall" presetSubtype="0" fill="hold" nodeType="withEffect">
                                  <p:stCondLst>
                                    <p:cond delay="0"/>
                                  </p:stCondLst>
                                  <p:childTnLst>
                                    <p:cmd type="call" cmd="stop">
                                      <p:cBhvr>
                                        <p:cTn id="356" dur="1" fill="hold"/>
                                        <p:tgtEl>
                                          <p:spTgt spid="38"/>
                                        </p:tgtEl>
                                      </p:cBhvr>
                                    </p:cmd>
                                  </p:childTnLst>
                                </p:cTn>
                              </p:par>
                              <p:par>
                                <p:cTn id="357" presetID="19" presetClass="emph" presetSubtype="0" fill="hold" grpId="1" nodeType="withEffect">
                                  <p:stCondLst>
                                    <p:cond delay="3000"/>
                                  </p:stCondLst>
                                  <p:childTnLst>
                                    <p:animClr clrSpc="rgb" dir="cw">
                                      <p:cBhvr override="childStyle">
                                        <p:cTn id="358" dur="500" fill="hold"/>
                                        <p:tgtEl>
                                          <p:spTgt spid="32"/>
                                        </p:tgtEl>
                                        <p:attrNameLst>
                                          <p:attrName>style.color</p:attrName>
                                        </p:attrNameLst>
                                      </p:cBhvr>
                                      <p:to>
                                        <a:srgbClr val="FF0000"/>
                                      </p:to>
                                    </p:animClr>
                                    <p:animClr clrSpc="rgb" dir="cw">
                                      <p:cBhvr>
                                        <p:cTn id="359" dur="500" fill="hold"/>
                                        <p:tgtEl>
                                          <p:spTgt spid="32"/>
                                        </p:tgtEl>
                                        <p:attrNameLst>
                                          <p:attrName>fillcolor</p:attrName>
                                        </p:attrNameLst>
                                      </p:cBhvr>
                                      <p:to>
                                        <a:srgbClr val="FF0000"/>
                                      </p:to>
                                    </p:animClr>
                                    <p:set>
                                      <p:cBhvr>
                                        <p:cTn id="360" dur="500" fill="hold"/>
                                        <p:tgtEl>
                                          <p:spTgt spid="32"/>
                                        </p:tgtEl>
                                        <p:attrNameLst>
                                          <p:attrName>fill.type</p:attrName>
                                        </p:attrNameLst>
                                      </p:cBhvr>
                                      <p:to>
                                        <p:strVal val="solid"/>
                                      </p:to>
                                    </p:set>
                                    <p:set>
                                      <p:cBhvr>
                                        <p:cTn id="361" dur="500" fill="hold"/>
                                        <p:tgtEl>
                                          <p:spTgt spid="32"/>
                                        </p:tgtEl>
                                        <p:attrNameLst>
                                          <p:attrName>fill.on</p:attrName>
                                        </p:attrNameLst>
                                      </p:cBhvr>
                                      <p:to>
                                        <p:strVal val="true"/>
                                      </p:to>
                                    </p:set>
                                  </p:childTnLst>
                                </p:cTn>
                              </p:par>
                              <p:par>
                                <p:cTn id="362" presetID="19" presetClass="emph" presetSubtype="0" repeatCount="4000" fill="hold" grpId="4" nodeType="withEffect">
                                  <p:stCondLst>
                                    <p:cond delay="3000"/>
                                  </p:stCondLst>
                                  <p:childTnLst>
                                    <p:animClr clrSpc="rgb" dir="cw">
                                      <p:cBhvr override="childStyle">
                                        <p:cTn id="363" dur="500" fill="hold"/>
                                        <p:tgtEl>
                                          <p:spTgt spid="15"/>
                                        </p:tgtEl>
                                        <p:attrNameLst>
                                          <p:attrName>style.color</p:attrName>
                                        </p:attrNameLst>
                                      </p:cBhvr>
                                      <p:to>
                                        <a:srgbClr val="92D050"/>
                                      </p:to>
                                    </p:animClr>
                                    <p:animClr clrSpc="rgb" dir="cw">
                                      <p:cBhvr>
                                        <p:cTn id="364" dur="500" fill="hold"/>
                                        <p:tgtEl>
                                          <p:spTgt spid="15"/>
                                        </p:tgtEl>
                                        <p:attrNameLst>
                                          <p:attrName>fillcolor</p:attrName>
                                        </p:attrNameLst>
                                      </p:cBhvr>
                                      <p:to>
                                        <a:srgbClr val="92D050"/>
                                      </p:to>
                                    </p:animClr>
                                    <p:set>
                                      <p:cBhvr>
                                        <p:cTn id="365" dur="500" fill="hold"/>
                                        <p:tgtEl>
                                          <p:spTgt spid="15"/>
                                        </p:tgtEl>
                                        <p:attrNameLst>
                                          <p:attrName>fill.type</p:attrName>
                                        </p:attrNameLst>
                                      </p:cBhvr>
                                      <p:to>
                                        <p:strVal val="solid"/>
                                      </p:to>
                                    </p:set>
                                    <p:set>
                                      <p:cBhvr>
                                        <p:cTn id="366" dur="500" fill="hold"/>
                                        <p:tgtEl>
                                          <p:spTgt spid="15"/>
                                        </p:tgtEl>
                                        <p:attrNameLst>
                                          <p:attrName>fill.on</p:attrName>
                                        </p:attrNameLst>
                                      </p:cBhvr>
                                      <p:to>
                                        <p:strVal val="true"/>
                                      </p:to>
                                    </p:set>
                                  </p:childTnLst>
                                </p:cTn>
                              </p:par>
                              <p:par>
                                <p:cTn id="367" presetID="1" presetClass="mediacall" presetSubtype="0" fill="hold" nodeType="withEffect">
                                  <p:stCondLst>
                                    <p:cond delay="3000"/>
                                  </p:stCondLst>
                                  <p:childTnLst>
                                    <p:cmd type="call" cmd="playFrom(0.0)">
                                      <p:cBhvr>
                                        <p:cTn id="368" dur="5906" fill="hold"/>
                                        <p:tgtEl>
                                          <p:spTgt spid="41"/>
                                        </p:tgtEl>
                                      </p:cBhvr>
                                    </p:cmd>
                                  </p:childTnLst>
                                </p:cTn>
                              </p:par>
                              <p:par>
                                <p:cTn id="369" presetID="3" presetClass="mediacall" presetSubtype="0" fill="hold" nodeType="withEffect">
                                  <p:stCondLst>
                                    <p:cond delay="3000"/>
                                  </p:stCondLst>
                                  <p:childTnLst>
                                    <p:cmd type="call" cmd="stop">
                                      <p:cBhvr>
                                        <p:cTn id="370" dur="1" fill="hold"/>
                                        <p:tgtEl>
                                          <p:spTgt spid="39"/>
                                        </p:tgtEl>
                                      </p:cBhvr>
                                    </p:cmd>
                                  </p:childTnLst>
                                </p:cTn>
                              </p:par>
                              <p:par>
                                <p:cTn id="371" presetID="30" presetClass="emph" presetSubtype="0" fill="hold" grpId="2" nodeType="withEffect">
                                  <p:stCondLst>
                                    <p:cond delay="3000"/>
                                  </p:stCondLst>
                                  <p:childTnLst>
                                    <p:animClr clrSpc="hsl" dir="cw">
                                      <p:cBhvr override="childStyle">
                                        <p:cTn id="372" dur="500" fill="hold"/>
                                        <p:tgtEl>
                                          <p:spTgt spid="34"/>
                                        </p:tgtEl>
                                        <p:attrNameLst>
                                          <p:attrName>style.color</p:attrName>
                                        </p:attrNameLst>
                                      </p:cBhvr>
                                      <p:by>
                                        <p:hsl h="0" s="12549" l="25098"/>
                                      </p:by>
                                    </p:animClr>
                                    <p:animClr clrSpc="hsl" dir="cw">
                                      <p:cBhvr>
                                        <p:cTn id="373" dur="500" fill="hold"/>
                                        <p:tgtEl>
                                          <p:spTgt spid="34"/>
                                        </p:tgtEl>
                                        <p:attrNameLst>
                                          <p:attrName>fillcolor</p:attrName>
                                        </p:attrNameLst>
                                      </p:cBhvr>
                                      <p:by>
                                        <p:hsl h="0" s="12549" l="25098"/>
                                      </p:by>
                                    </p:animClr>
                                    <p:animClr clrSpc="hsl" dir="cw">
                                      <p:cBhvr>
                                        <p:cTn id="374" dur="500" fill="hold"/>
                                        <p:tgtEl>
                                          <p:spTgt spid="34"/>
                                        </p:tgtEl>
                                        <p:attrNameLst>
                                          <p:attrName>stroke.color</p:attrName>
                                        </p:attrNameLst>
                                      </p:cBhvr>
                                      <p:by>
                                        <p:hsl h="0" s="12549" l="25098"/>
                                      </p:by>
                                    </p:animClr>
                                    <p:set>
                                      <p:cBhvr>
                                        <p:cTn id="375" dur="500" fill="hold"/>
                                        <p:tgtEl>
                                          <p:spTgt spid="34"/>
                                        </p:tgtEl>
                                        <p:attrNameLst>
                                          <p:attrName>fill.type</p:attrName>
                                        </p:attrNameLst>
                                      </p:cBhvr>
                                      <p:to>
                                        <p:strVal val="solid"/>
                                      </p:to>
                                    </p:set>
                                  </p:childTnLst>
                                </p:cTn>
                              </p:par>
                              <p:par>
                                <p:cTn id="376" presetID="24" presetClass="emph" presetSubtype="0" fill="hold" grpId="5" nodeType="withEffect">
                                  <p:stCondLst>
                                    <p:cond delay="3000"/>
                                  </p:stCondLst>
                                  <p:childTnLst>
                                    <p:animClr clrSpc="hsl" dir="cw">
                                      <p:cBhvr override="childStyle">
                                        <p:cTn id="377" dur="500" fill="hold"/>
                                        <p:tgtEl>
                                          <p:spTgt spid="25"/>
                                        </p:tgtEl>
                                        <p:attrNameLst>
                                          <p:attrName>style.color</p:attrName>
                                        </p:attrNameLst>
                                      </p:cBhvr>
                                      <p:by>
                                        <p:hsl h="0" s="-12549" l="-25098"/>
                                      </p:by>
                                    </p:animClr>
                                    <p:animClr clrSpc="hsl" dir="cw">
                                      <p:cBhvr>
                                        <p:cTn id="378" dur="500" fill="hold"/>
                                        <p:tgtEl>
                                          <p:spTgt spid="25"/>
                                        </p:tgtEl>
                                        <p:attrNameLst>
                                          <p:attrName>fillcolor</p:attrName>
                                        </p:attrNameLst>
                                      </p:cBhvr>
                                      <p:by>
                                        <p:hsl h="0" s="-12549" l="-25098"/>
                                      </p:by>
                                    </p:animClr>
                                    <p:animClr clrSpc="hsl" dir="cw">
                                      <p:cBhvr>
                                        <p:cTn id="379" dur="500" fill="hold"/>
                                        <p:tgtEl>
                                          <p:spTgt spid="25"/>
                                        </p:tgtEl>
                                        <p:attrNameLst>
                                          <p:attrName>stroke.color</p:attrName>
                                        </p:attrNameLst>
                                      </p:cBhvr>
                                      <p:by>
                                        <p:hsl h="0" s="-12549" l="-25098"/>
                                      </p:by>
                                    </p:animClr>
                                    <p:set>
                                      <p:cBhvr>
                                        <p:cTn id="380"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381" fill="hold" display="0">
                  <p:stCondLst>
                    <p:cond delay="indefinite"/>
                  </p:stCondLst>
                  <p:endCondLst>
                    <p:cond evt="onStopAudio" delay="0">
                      <p:tgtEl>
                        <p:sldTgt/>
                      </p:tgtEl>
                    </p:cond>
                  </p:endCondLst>
                </p:cTn>
                <p:tgtEl>
                  <p:spTgt spid="39"/>
                </p:tgtEl>
              </p:cMediaNode>
            </p:audio>
            <p:audio>
              <p:cMediaNode vol="80000">
                <p:cTn id="382" fill="hold" display="0">
                  <p:stCondLst>
                    <p:cond delay="indefinite"/>
                  </p:stCondLst>
                  <p:endCondLst>
                    <p:cond evt="onStopAudio" delay="0">
                      <p:tgtEl>
                        <p:sldTgt/>
                      </p:tgtEl>
                    </p:cond>
                  </p:endCondLst>
                </p:cTn>
                <p:tgtEl>
                  <p:spTgt spid="40"/>
                </p:tgtEl>
              </p:cMediaNode>
            </p:audio>
            <p:audio>
              <p:cMediaNode vol="80000">
                <p:cTn id="383"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8" grpId="0" animBg="1"/>
      <p:bldP spid="29" grpId="0" animBg="1"/>
      <p:bldP spid="30" grpId="0" animBg="1"/>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5428</TotalTime>
  <Words>2102</Words>
  <Application>Microsoft Office PowerPoint</Application>
  <PresentationFormat>Custom</PresentationFormat>
  <Paragraphs>779</Paragraphs>
  <Slides>29</Slides>
  <Notes>1</Notes>
  <HiddenSlides>0</HiddenSlides>
  <MMClips>44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1_Office Theme</vt:lpstr>
      <vt:lpstr>Equation</vt:lpstr>
      <vt:lpstr>PowerPoint Presentation</vt:lpstr>
      <vt:lpstr>BÀI 1. BẤT ĐẲNG THỨC </vt:lpstr>
      <vt:lpstr>BÀI 1: BẤT ĐẲNG THỨC ( Tiết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 BẤT ĐẲNG THỨC ( Tiết 4 )</vt:lpstr>
      <vt:lpstr>BÀI 1 : BẤT ĐẲNG THỨC ( Tiết 4 )</vt:lpstr>
      <vt:lpstr> LUYỆN TẬP</vt:lpstr>
      <vt:lpstr>PowerPoint Presentation</vt:lpstr>
      <vt:lpstr>PowerPoint Presentation</vt:lpstr>
      <vt:lpstr>PowerPoint Presentation</vt:lpstr>
      <vt:lpstr>PowerPoint Presentation</vt:lpstr>
      <vt:lpstr>PowerPoint Presentation</vt:lpstr>
      <vt:lpstr> CỦNG CỐ</vt:lpstr>
      <vt:lpstr>PowerPoint Presentation</vt:lpstr>
      <vt:lpstr>PowerPoint Presentation</vt:lpstr>
      <vt:lpstr>PowerPoint Presentation</vt:lpstr>
      <vt:lpstr>BÀI 1 : BẤT ĐẲNG THỨC ( Tiết 4 )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Định Lò Văn</cp:lastModifiedBy>
  <cp:revision>638</cp:revision>
  <dcterms:created xsi:type="dcterms:W3CDTF">2022-08-03T11:07:12Z</dcterms:created>
  <dcterms:modified xsi:type="dcterms:W3CDTF">2024-10-09T16:21:19Z</dcterms:modified>
</cp:coreProperties>
</file>