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70" r:id="rId2"/>
    <p:sldId id="368" r:id="rId3"/>
    <p:sldId id="384" r:id="rId4"/>
    <p:sldId id="591" r:id="rId5"/>
    <p:sldId id="601" r:id="rId6"/>
    <p:sldId id="573" r:id="rId7"/>
    <p:sldId id="593" r:id="rId8"/>
    <p:sldId id="602" r:id="rId9"/>
    <p:sldId id="597" r:id="rId10"/>
    <p:sldId id="578" r:id="rId11"/>
    <p:sldId id="594" r:id="rId12"/>
    <p:sldId id="599" r:id="rId13"/>
    <p:sldId id="579" r:id="rId14"/>
    <p:sldId id="600" r:id="rId15"/>
    <p:sldId id="595" r:id="rId16"/>
    <p:sldId id="381" r:id="rId17"/>
    <p:sldId id="38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EFLY" initials="F" lastIdx="11" clrIdx="0">
    <p:extLst>
      <p:ext uri="{19B8F6BF-5375-455C-9EA6-DF929625EA0E}">
        <p15:presenceInfo xmlns:p15="http://schemas.microsoft.com/office/powerpoint/2012/main" userId="e627aed3215be245" providerId="Windows Liv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vi-VN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𝑦=5−2</a:t>
                </a:r>
                <a:r>
                  <a:rPr lang="en-US" sz="1200" b="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 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(3)  "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vào phương trình (2)  ta đượ" 𝑐:</a:t>
                </a:r>
                <a:endParaRPr lang="en-US" sz="12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 err="1" smtClean="0"/>
                  <a:t>Nên</a:t>
                </a:r>
                <a:r>
                  <a:rPr lang="en-US" baseline="0" dirty="0" smtClean="0"/>
                  <a:t> </a:t>
                </a:r>
                <a:r>
                  <a:rPr lang="en-US" dirty="0" err="1" smtClean="0"/>
                  <a:t>Xuống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dòng</a:t>
                </a:r>
                <a:r>
                  <a:rPr lang="en-US" baseline="0" dirty="0" smtClean="0"/>
                  <a:t> : </a:t>
                </a:r>
                <a:r>
                  <a:rPr lang="en-US" baseline="0" dirty="0" err="1" smtClean="0"/>
                  <a:t>Thay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vào</a:t>
                </a:r>
                <a:r>
                  <a:rPr lang="en-US" baseline="0" dirty="0" smtClean="0"/>
                  <a:t> …</a:t>
                </a:r>
                <a:endParaRPr lang="vi-VN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3007983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89" y="1508175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1E4CF5-2987-48F2-BC99-086B5A2EF03E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8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1D73F-6BF4-4E75-8583-CDFAAABEDE9C}"/>
              </a:ext>
            </a:extLst>
          </p:cNvPr>
          <p:cNvSpPr/>
          <p:nvPr/>
        </p:nvSpPr>
        <p:spPr>
          <a:xfrm>
            <a:off x="682485" y="3167390"/>
            <a:ext cx="6646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(SGK – Trang 20) 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(SGK –20)</a:t>
                </a:r>
                <a:endParaRPr lang="en-US" sz="2800" b="1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=5−2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5−2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)=11 (4)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−2(5−2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)=11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−10+4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=5−2.3=−1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−1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90845E-89D7-4726-9026-622CAD22B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682" y="0"/>
            <a:ext cx="199279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(SGK –20)</a:t>
                </a:r>
                <a:endParaRPr lang="en-US" sz="2800" b="1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=2     (1)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(2)</m:t>
                            </m:r>
                          </m:e>
                        </m:eqArr>
                      </m:e>
                    </m:d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vào phương trình (3) ta được:</a:t>
                </a:r>
                <a:r>
                  <a:rPr lang="en-US" sz="28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−4−6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i="1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800">
                    <a:solidFill>
                      <a:schemeClr val="bg1"/>
                    </a:solidFill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800" b="0">
                    <a:solidFill>
                      <a:schemeClr val="bg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.(−5)=−13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−13 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−5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9602FB-1F62-4D69-88AF-53B4A69DC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31" y="132522"/>
            <a:ext cx="1789043" cy="14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2" y="2185554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5065455" cy="15415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805CE3-AD53-4F79-BC9E-FBB6DC8659C2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2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1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1623779"/>
            <a:ext cx="4566300" cy="3170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5380383" y="1478005"/>
            <a:ext cx="6096000" cy="4520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204533" y="384441"/>
            <a:ext cx="412318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800" b="1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EF5F99-BEB2-4935-9608-056B0364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105" y="26935"/>
            <a:ext cx="1546895" cy="1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/>
              <p:nvPr/>
            </p:nvSpPr>
            <p:spPr>
              <a:xfrm>
                <a:off x="137653" y="0"/>
                <a:ext cx="12054347" cy="817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(cốc),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en-US" sz="2800" b="0" i="1" baseline="300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+28 000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188 000 </m:t>
                            </m:r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endParaRPr lang="en-US" sz="2800" i="1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:r>
                  <a:rPr lang="en-US" sz="28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6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+28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=188 (4)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=188</m:t>
                      </m:r>
                    </m:oMath>
                  </m:oMathPara>
                </a14:m>
                <a:endParaRPr lang="en-US" sz="2800" i="1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198−33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=188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(3) ta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(thỏa điều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3" y="0"/>
                <a:ext cx="12054347" cy="8170185"/>
              </a:xfrm>
              <a:prstGeom prst="rect">
                <a:avLst/>
              </a:prstGeom>
              <a:blipFill>
                <a:blip r:embed="rId3"/>
                <a:stretch>
                  <a:fillRect l="-1062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EDA37-07CF-4698-8860-6A8D14CB1ED7}"/>
              </a:ext>
            </a:extLst>
          </p:cNvPr>
          <p:cNvSpPr/>
          <p:nvPr/>
        </p:nvSpPr>
        <p:spPr>
          <a:xfrm>
            <a:off x="198783" y="3750245"/>
            <a:ext cx="6096000" cy="24269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(SGK/20)</a:t>
            </a:r>
            <a:endParaRPr lang="en-US" sz="3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3" y="623016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210" y="1675915"/>
            <a:ext cx="165362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 flipV="1">
            <a:off x="7052074" y="3010129"/>
            <a:ext cx="5056844" cy="4775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>
            <a:off x="1643271" y="2160397"/>
            <a:ext cx="4429048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1948070" y="4630775"/>
            <a:ext cx="4111476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2114549" y="1538351"/>
            <a:ext cx="319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7079179" y="2478881"/>
            <a:ext cx="41147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sz="30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 flipV="1">
            <a:off x="6089376" y="5910352"/>
            <a:ext cx="4114799" cy="2934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1537D5-D607-073A-BEBF-6FADD0F16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8519"/>
              </p:ext>
            </p:extLst>
          </p:nvPr>
        </p:nvGraphicFramePr>
        <p:xfrm>
          <a:off x="439420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33280" progId="Equation.DSMT4">
                  <p:embed/>
                </p:oleObj>
              </mc:Choice>
              <mc:Fallback>
                <p:oleObj name="Equation" r:id="rId2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BE6C4F-59B6-4A46-AC77-F63B685D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37" y="188588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6" y="490199"/>
            <a:ext cx="3993119" cy="27722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4528919" y="245099"/>
            <a:ext cx="6740497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998899" y="0"/>
            <a:ext cx="3556615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400" b="1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44F8C-89CC-43BA-8A3D-01DD743ECE53}"/>
                  </a:ext>
                </a:extLst>
              </p:cNvPr>
              <p:cNvSpPr txBox="1"/>
              <p:nvPr/>
            </p:nvSpPr>
            <p:spPr>
              <a:xfrm>
                <a:off x="245320" y="3661838"/>
                <a:ext cx="11701360" cy="3494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phô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      (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nor/>
                              </m:rPr>
                              <a:rPr lang="en-US" sz="24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28 000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188 000 </m:t>
                            </m:r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(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hôm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nay. </a:t>
                </a:r>
              </a:p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44F8C-89CC-43BA-8A3D-01DD743E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0" y="3661838"/>
                <a:ext cx="11701360" cy="3494290"/>
              </a:xfrm>
              <a:prstGeom prst="rect">
                <a:avLst/>
              </a:prstGeom>
              <a:blipFill>
                <a:blip r:embed="rId4"/>
                <a:stretch>
                  <a:fillRect l="-781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10E9D7-A527-4F8B-B572-C8D26C02D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93101" y="0"/>
            <a:ext cx="1083212" cy="10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27" y="3429000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368573" y="1207267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5" y="1996986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F7FE35-2FD5-49B8-9E8C-C19451E5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" y="261135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30745-BCE8-45D3-8773-A60569A9B2A6}"/>
              </a:ext>
            </a:extLst>
          </p:cNvPr>
          <p:cNvSpPr/>
          <p:nvPr/>
        </p:nvSpPr>
        <p:spPr>
          <a:xfrm>
            <a:off x="513362" y="2105552"/>
            <a:ext cx="914196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GIẢI HỆ PHƯƠNG TRÌNH BẰNG PHƯƠNG PHÁP THẾ</a:t>
            </a:r>
            <a:endParaRPr lang="en-US" sz="28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97C72-8F53-484F-9E74-C19E12C71940}"/>
              </a:ext>
            </a:extLst>
          </p:cNvPr>
          <p:cNvSpPr/>
          <p:nvPr/>
        </p:nvSpPr>
        <p:spPr>
          <a:xfrm>
            <a:off x="513362" y="2982895"/>
            <a:ext cx="6096000" cy="2424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nắm được quy tắc thế</a:t>
            </a:r>
            <a:endParaRPr lang="en-US" sz="32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thực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tiễn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3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387241" y="1156726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  <a:blipFill>
                <a:blip r:embed="rId3"/>
                <a:stretch>
                  <a:fillRect l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1248A69-6FC2-4D87-902F-E5FFFDD5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0" y="40762"/>
            <a:ext cx="1714500" cy="1800225"/>
          </a:xfrm>
          <a:prstGeom prst="rect">
            <a:avLst/>
          </a:prstGeom>
        </p:spPr>
      </p:pic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8C7692-AF0B-499F-8E30-5259907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371440"/>
            <a:ext cx="10002129" cy="785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I.GIẢI HỆ PHƯƠNG TRÌNH BẰNG PHƯƠNG PHÁP THẾ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9B5F4-FE46-4E57-8822-8BE697840883}"/>
              </a:ext>
            </a:extLst>
          </p:cNvPr>
          <p:cNvSpPr txBox="1"/>
          <p:nvPr/>
        </p:nvSpPr>
        <p:spPr>
          <a:xfrm>
            <a:off x="367122" y="2443660"/>
            <a:ext cx="11457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ta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ta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256307" y="0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  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  <a:blipFill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/>
              <p:nvPr/>
            </p:nvSpPr>
            <p:spPr>
              <a:xfrm>
                <a:off x="387241" y="2199148"/>
                <a:ext cx="1117783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(2) 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đượ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800" b="0" i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+3)=11 (4)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+3)=11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+6=11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=1+3=4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)=(1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2199148"/>
                <a:ext cx="11177830" cy="4401205"/>
              </a:xfrm>
              <a:prstGeom prst="rect">
                <a:avLst/>
              </a:prstGeom>
              <a:blipFill>
                <a:blip r:embed="rId4"/>
                <a:stretch>
                  <a:fillRect l="-1146" t="-1524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1248A69-6FC2-4D87-902F-E5FFFDD53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40762"/>
            <a:ext cx="1714500" cy="1800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EC868-7284-457D-9A57-1381CAD80E04}"/>
              </a:ext>
            </a:extLst>
          </p:cNvPr>
          <p:cNvSpPr txBox="1"/>
          <p:nvPr/>
        </p:nvSpPr>
        <p:spPr>
          <a:xfrm>
            <a:off x="548640" y="1364497"/>
            <a:ext cx="19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A7563B-8FCE-47D2-9BAC-F7151CBC3D16}"/>
              </a:ext>
            </a:extLst>
          </p:cNvPr>
          <p:cNvSpPr txBox="1"/>
          <p:nvPr/>
        </p:nvSpPr>
        <p:spPr>
          <a:xfrm>
            <a:off x="834887" y="490330"/>
            <a:ext cx="10919791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1356</Words>
  <Application>Microsoft Office PowerPoint</Application>
  <PresentationFormat>Widescreen</PresentationFormat>
  <Paragraphs>111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PowerPoint Presentation</vt:lpstr>
      <vt:lpstr> Bài 3: GIẢI HỆ PHƯƠNG TRÌNH BẬC NHẤT HAI ẨN </vt:lpstr>
      <vt:lpstr> Bài 3: GIẢI HỆ PHƯƠNG TRÌNH BẬC NHẤT HAI ẨN </vt:lpstr>
      <vt:lpstr>PowerPoint Presentation</vt:lpstr>
      <vt:lpstr>PowerPoint Presentation</vt:lpstr>
      <vt:lpstr> Bài 3: GIẢI HỆ PHƯƠNG TRÌNH BẬC NHẤT HAI ẨN </vt:lpstr>
      <vt:lpstr>I.GIẢI HỆ PHƯƠNG TRÌNH BẰNG PHƯƠNG PHÁP THẾ</vt:lpstr>
      <vt:lpstr>PowerPoint Presentation</vt:lpstr>
      <vt:lpstr>PowerPoint Presentation</vt:lpstr>
      <vt:lpstr> LUYỆN TẬP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Phạm Minh Huy</cp:lastModifiedBy>
  <cp:revision>487</cp:revision>
  <dcterms:created xsi:type="dcterms:W3CDTF">2022-08-03T11:07:12Z</dcterms:created>
  <dcterms:modified xsi:type="dcterms:W3CDTF">2024-07-29T14:18:26Z</dcterms:modified>
</cp:coreProperties>
</file>