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6"/>
  </p:notesMasterIdLst>
  <p:sldIdLst>
    <p:sldId id="256" r:id="rId2"/>
    <p:sldId id="257" r:id="rId3"/>
    <p:sldId id="313" r:id="rId4"/>
    <p:sldId id="258" r:id="rId5"/>
    <p:sldId id="259" r:id="rId6"/>
    <p:sldId id="260" r:id="rId7"/>
    <p:sldId id="261" r:id="rId8"/>
    <p:sldId id="314" r:id="rId9"/>
    <p:sldId id="315" r:id="rId10"/>
    <p:sldId id="264" r:id="rId11"/>
    <p:sldId id="317" r:id="rId12"/>
    <p:sldId id="318" r:id="rId13"/>
    <p:sldId id="319" r:id="rId14"/>
    <p:sldId id="262" r:id="rId15"/>
    <p:sldId id="265" r:id="rId16"/>
    <p:sldId id="266" r:id="rId17"/>
    <p:sldId id="267" r:id="rId18"/>
    <p:sldId id="268" r:id="rId19"/>
    <p:sldId id="320" r:id="rId20"/>
    <p:sldId id="269" r:id="rId21"/>
    <p:sldId id="270" r:id="rId22"/>
    <p:sldId id="271" r:id="rId23"/>
    <p:sldId id="336" r:id="rId24"/>
    <p:sldId id="273" r:id="rId25"/>
    <p:sldId id="275" r:id="rId26"/>
    <p:sldId id="321" r:id="rId27"/>
    <p:sldId id="272" r:id="rId28"/>
    <p:sldId id="322" r:id="rId29"/>
    <p:sldId id="276" r:id="rId30"/>
    <p:sldId id="274" r:id="rId31"/>
    <p:sldId id="277" r:id="rId32"/>
    <p:sldId id="279" r:id="rId33"/>
    <p:sldId id="323" r:id="rId34"/>
    <p:sldId id="280" r:id="rId35"/>
    <p:sldId id="278" r:id="rId36"/>
    <p:sldId id="330" r:id="rId37"/>
    <p:sldId id="324" r:id="rId38"/>
    <p:sldId id="325" r:id="rId39"/>
    <p:sldId id="326" r:id="rId40"/>
    <p:sldId id="327" r:id="rId41"/>
    <p:sldId id="331" r:id="rId42"/>
    <p:sldId id="333" r:id="rId43"/>
    <p:sldId id="263" r:id="rId44"/>
    <p:sldId id="334"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Barlow" panose="020B0604020202020204" charset="0"/>
      <p:regular r:id="rId51"/>
      <p:bold r:id="rId52"/>
      <p:italic r:id="rId53"/>
      <p:boldItalic r:id="rId54"/>
    </p:embeddedFont>
    <p:embeddedFont>
      <p:font typeface="Tahoma" panose="020B0604030504040204" pitchFamily="34" charset="0"/>
      <p:regular r:id="rId55"/>
      <p:bold r:id="rId56"/>
    </p:embeddedFont>
    <p:embeddedFont>
      <p:font typeface="RocknRoll One" panose="020B0604020202020204" charset="-128"/>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3C7185-B089-4FB6-8F55-66B0E52A4A9D}">
  <a:tblStyle styleId="{F03C7185-B089-4FB6-8F55-66B0E52A4A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023f5638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023f5638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1023f5637d2_1_5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1023f5637d2_1_5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1023f5637d2_1_5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1023f5637d2_1_5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89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1023f5637d2_1_5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1023f5637d2_1_5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289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023f5637d2_1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023f5637d2_1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44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1023f5637d2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1023f5637d2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g1023f5637d2_1_3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5" name="Google Shape;2615;g1023f5637d2_1_3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102705aafae_3_38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102705aafae_3_38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g1023f5637d2_1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5" name="Google Shape;2845;g1023f5637d2_1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g1023f5637d2_1_3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3" name="Google Shape;2983;g1023f5637d2_1_3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023f5637d2_1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023f5637d2_1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86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23f5637d2_1_3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023f5637d2_1_3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102705aafae_3_38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102705aafae_3_38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3"/>
        <p:cNvGrpSpPr/>
        <p:nvPr/>
      </p:nvGrpSpPr>
      <p:grpSpPr>
        <a:xfrm>
          <a:off x="0" y="0"/>
          <a:ext cx="0" cy="0"/>
          <a:chOff x="0" y="0"/>
          <a:chExt cx="0" cy="0"/>
        </a:xfrm>
      </p:grpSpPr>
      <p:sp>
        <p:nvSpPr>
          <p:cNvPr id="3094" name="Google Shape;3094;g1023f5637d2_1_1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5" name="Google Shape;3095;g1023f5637d2_1_1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102705aafae_3_38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102705aafae_3_38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102705aafae_3_38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102705aafae_3_38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472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g102705aafae_3_38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2" name="Google Shape;3332;g102705aafae_3_38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0"/>
        <p:cNvGrpSpPr/>
        <p:nvPr/>
      </p:nvGrpSpPr>
      <p:grpSpPr>
        <a:xfrm>
          <a:off x="0" y="0"/>
          <a:ext cx="0" cy="0"/>
          <a:chOff x="0" y="0"/>
          <a:chExt cx="0" cy="0"/>
        </a:xfrm>
      </p:grpSpPr>
      <p:sp>
        <p:nvSpPr>
          <p:cNvPr id="3691" name="Google Shape;3691;g102705aafae_3_38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2" name="Google Shape;3692;g102705aafae_3_38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0"/>
        <p:cNvGrpSpPr/>
        <p:nvPr/>
      </p:nvGrpSpPr>
      <p:grpSpPr>
        <a:xfrm>
          <a:off x="0" y="0"/>
          <a:ext cx="0" cy="0"/>
          <a:chOff x="0" y="0"/>
          <a:chExt cx="0" cy="0"/>
        </a:xfrm>
      </p:grpSpPr>
      <p:sp>
        <p:nvSpPr>
          <p:cNvPr id="3691" name="Google Shape;3691;g102705aafae_3_38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2" name="Google Shape;3692;g102705aafae_3_38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61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g1023f5637d2_1_5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2" name="Google Shape;3242;g1023f5637d2_1_5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023f5637d2_1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023f5637d2_1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21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4"/>
        <p:cNvGrpSpPr/>
        <p:nvPr/>
      </p:nvGrpSpPr>
      <p:grpSpPr>
        <a:xfrm>
          <a:off x="0" y="0"/>
          <a:ext cx="0" cy="0"/>
          <a:chOff x="0" y="0"/>
          <a:chExt cx="0" cy="0"/>
        </a:xfrm>
      </p:grpSpPr>
      <p:sp>
        <p:nvSpPr>
          <p:cNvPr id="3715" name="Google Shape;3715;g1023f5637d2_1_2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6" name="Google Shape;3716;g1023f5637d2_1_2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23f5637d2_1_3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023f5637d2_1_3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637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g1023f5637d2_1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7" name="Google Shape;3457;g1023f5637d2_1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0"/>
        <p:cNvGrpSpPr/>
        <p:nvPr/>
      </p:nvGrpSpPr>
      <p:grpSpPr>
        <a:xfrm>
          <a:off x="0" y="0"/>
          <a:ext cx="0" cy="0"/>
          <a:chOff x="0" y="0"/>
          <a:chExt cx="0" cy="0"/>
        </a:xfrm>
      </p:grpSpPr>
      <p:sp>
        <p:nvSpPr>
          <p:cNvPr id="3811" name="Google Shape;3811;g1023f5637d2_1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2" name="Google Shape;3812;g1023f5637d2_1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3"/>
        <p:cNvGrpSpPr/>
        <p:nvPr/>
      </p:nvGrpSpPr>
      <p:grpSpPr>
        <a:xfrm>
          <a:off x="0" y="0"/>
          <a:ext cx="0" cy="0"/>
          <a:chOff x="0" y="0"/>
          <a:chExt cx="0" cy="0"/>
        </a:xfrm>
      </p:grpSpPr>
      <p:sp>
        <p:nvSpPr>
          <p:cNvPr id="4164" name="Google Shape;4164;g102705aafae_3_38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5" name="Google Shape;4165;g102705aafae_3_38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3"/>
        <p:cNvGrpSpPr/>
        <p:nvPr/>
      </p:nvGrpSpPr>
      <p:grpSpPr>
        <a:xfrm>
          <a:off x="0" y="0"/>
          <a:ext cx="0" cy="0"/>
          <a:chOff x="0" y="0"/>
          <a:chExt cx="0" cy="0"/>
        </a:xfrm>
      </p:grpSpPr>
      <p:sp>
        <p:nvSpPr>
          <p:cNvPr id="4164" name="Google Shape;4164;g102705aafae_3_38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5" name="Google Shape;4165;g102705aafae_3_38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575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1"/>
        <p:cNvGrpSpPr/>
        <p:nvPr/>
      </p:nvGrpSpPr>
      <p:grpSpPr>
        <a:xfrm>
          <a:off x="0" y="0"/>
          <a:ext cx="0" cy="0"/>
          <a:chOff x="0" y="0"/>
          <a:chExt cx="0" cy="0"/>
        </a:xfrm>
      </p:grpSpPr>
      <p:sp>
        <p:nvSpPr>
          <p:cNvPr id="4232" name="Google Shape;4232;g1023f5637d2_1_3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3" name="Google Shape;4233;g1023f5637d2_1_3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7"/>
        <p:cNvGrpSpPr/>
        <p:nvPr/>
      </p:nvGrpSpPr>
      <p:grpSpPr>
        <a:xfrm>
          <a:off x="0" y="0"/>
          <a:ext cx="0" cy="0"/>
          <a:chOff x="0" y="0"/>
          <a:chExt cx="0" cy="0"/>
        </a:xfrm>
      </p:grpSpPr>
      <p:sp>
        <p:nvSpPr>
          <p:cNvPr id="4048" name="Google Shape;4048;g102705aafae_3_38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9" name="Google Shape;4049;g102705aafae_3_38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023f5637d2_1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023f5637d2_1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900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lần</a:t>
            </a:r>
            <a:r>
              <a:rPr lang="en-US" dirty="0"/>
              <a:t> 1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bỏ</a:t>
            </a:r>
            <a:r>
              <a:rPr lang="en-US" dirty="0"/>
              <a:t> </a:t>
            </a:r>
            <a:r>
              <a:rPr lang="en-US" dirty="0" err="1"/>
              <a:t>câu</a:t>
            </a:r>
            <a:r>
              <a:rPr lang="en-US" dirty="0"/>
              <a:t> </a:t>
            </a:r>
            <a:r>
              <a:rPr lang="en-US" dirty="0" err="1"/>
              <a:t>hỏi</a:t>
            </a:r>
            <a:r>
              <a:rPr lang="en-US" dirty="0"/>
              <a:t> </a:t>
            </a:r>
            <a:r>
              <a:rPr lang="en-US" dirty="0" err="1"/>
              <a:t>vào</a:t>
            </a:r>
            <a:r>
              <a:rPr lang="en-US" dirty="0"/>
              <a:t> </a:t>
            </a:r>
            <a:r>
              <a:rPr lang="en-US" dirty="0" err="1"/>
              <a:t>ly</a:t>
            </a:r>
            <a:r>
              <a:rPr lang="en-US" dirty="0"/>
              <a:t>.</a:t>
            </a:r>
          </a:p>
          <a:p>
            <a:pPr marL="171450" indent="-171450">
              <a:buFontTx/>
              <a:buChar char="-"/>
            </a:pPr>
            <a:r>
              <a:rPr lang="en-US" dirty="0" err="1"/>
              <a:t>Nhấn</a:t>
            </a:r>
            <a:r>
              <a:rPr lang="en-US" dirty="0"/>
              <a:t> </a:t>
            </a:r>
            <a:r>
              <a:rPr lang="en-US" dirty="0" err="1"/>
              <a:t>lần</a:t>
            </a:r>
            <a:r>
              <a:rPr lang="en-US" dirty="0"/>
              <a:t> 2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trộn</a:t>
            </a:r>
            <a:r>
              <a:rPr lang="en-US" dirty="0"/>
              <a:t> </a:t>
            </a:r>
            <a:r>
              <a:rPr lang="en-US" dirty="0" err="1"/>
              <a:t>các</a:t>
            </a:r>
            <a:r>
              <a:rPr lang="en-US" dirty="0"/>
              <a:t> </a:t>
            </a:r>
            <a:r>
              <a:rPr lang="en-US" dirty="0" err="1"/>
              <a:t>ly</a:t>
            </a:r>
            <a:r>
              <a:rPr lang="en-US" dirty="0"/>
              <a:t> </a:t>
            </a:r>
            <a:r>
              <a:rPr lang="en-US" dirty="0" err="1"/>
              <a:t>với</a:t>
            </a:r>
            <a:r>
              <a:rPr lang="en-US" dirty="0"/>
              <a:t> </a:t>
            </a:r>
            <a:r>
              <a:rPr lang="en-US" dirty="0" err="1"/>
              <a:t>nhau</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fld id="{0976AAF5-3CCB-4A12-B1E4-46370C414B5F}" type="slidenum">
              <a:rPr lang="en-US" smtClean="0"/>
              <a:t>38</a:t>
            </a:fld>
            <a:endParaRPr lang="en-US"/>
          </a:p>
        </p:txBody>
      </p:sp>
    </p:spTree>
    <p:extLst>
      <p:ext uri="{BB962C8B-B14F-4D97-AF65-F5344CB8AC3E}">
        <p14:creationId xmlns:p14="http://schemas.microsoft.com/office/powerpoint/2010/main" val="1692888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từng</a:t>
            </a:r>
            <a:r>
              <a:rPr lang="en-US" dirty="0"/>
              <a:t> </a:t>
            </a:r>
            <a:r>
              <a:rPr lang="en-US" dirty="0" err="1"/>
              <a:t>cốc</a:t>
            </a:r>
            <a:r>
              <a:rPr lang="en-US" dirty="0"/>
              <a:t> </a:t>
            </a:r>
            <a:r>
              <a:rPr lang="en-US" dirty="0" err="1"/>
              <a:t>để</a:t>
            </a:r>
            <a:r>
              <a:rPr lang="en-US" dirty="0"/>
              <a:t> </a:t>
            </a:r>
            <a:r>
              <a:rPr lang="en-US" dirty="0" err="1"/>
              <a:t>mở</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chuyển</a:t>
            </a:r>
            <a:r>
              <a:rPr lang="en-US" dirty="0"/>
              <a:t> sang slide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vàng</a:t>
            </a:r>
            <a:r>
              <a:rPr lang="en-US" dirty="0"/>
              <a:t> </a:t>
            </a:r>
            <a:r>
              <a:rPr lang="en-US" dirty="0" err="1"/>
              <a:t>để</a:t>
            </a:r>
            <a:r>
              <a:rPr lang="en-US" dirty="0"/>
              <a:t> </a:t>
            </a:r>
            <a:r>
              <a:rPr lang="en-US" dirty="0" err="1"/>
              <a:t>chuyển</a:t>
            </a:r>
            <a:r>
              <a:rPr lang="en-US" dirty="0"/>
              <a:t> </a:t>
            </a:r>
            <a:r>
              <a:rPr lang="en-US" dirty="0" err="1"/>
              <a:t>về</a:t>
            </a:r>
            <a:r>
              <a:rPr lang="en-US" dirty="0"/>
              <a:t> slide </a:t>
            </a:r>
            <a:r>
              <a:rPr lang="en-US" dirty="0" err="1"/>
              <a:t>nội</a:t>
            </a:r>
            <a:r>
              <a:rPr lang="en-US" dirty="0"/>
              <a:t> dung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0976AAF5-3CCB-4A12-B1E4-46370C414B5F}" type="slidenum">
              <a:rPr lang="en-US" smtClean="0"/>
              <a:t>39</a:t>
            </a:fld>
            <a:endParaRPr lang="en-US"/>
          </a:p>
        </p:txBody>
      </p:sp>
    </p:spTree>
    <p:extLst>
      <p:ext uri="{BB962C8B-B14F-4D97-AF65-F5344CB8AC3E}">
        <p14:creationId xmlns:p14="http://schemas.microsoft.com/office/powerpoint/2010/main" val="1625707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a:t>
            </a:r>
            <a:r>
              <a:rPr lang="en-US" dirty="0" smtClean="0"/>
              <a:t>38)</a:t>
            </a:r>
            <a:endParaRPr lang="en-US" dirty="0"/>
          </a:p>
        </p:txBody>
      </p:sp>
      <p:sp>
        <p:nvSpPr>
          <p:cNvPr id="4" name="Slide Number Placeholder 3"/>
          <p:cNvSpPr>
            <a:spLocks noGrp="1"/>
          </p:cNvSpPr>
          <p:nvPr>
            <p:ph type="sldNum" sz="quarter" idx="5"/>
          </p:nvPr>
        </p:nvSpPr>
        <p:spPr/>
        <p:txBody>
          <a:bodyPr/>
          <a:lstStyle/>
          <a:p>
            <a:fld id="{0976AAF5-3CCB-4A12-B1E4-46370C414B5F}" type="slidenum">
              <a:rPr lang="en-US" smtClean="0"/>
              <a:t>40</a:t>
            </a:fld>
            <a:endParaRPr lang="en-US"/>
          </a:p>
        </p:txBody>
      </p:sp>
    </p:spTree>
    <p:extLst>
      <p:ext uri="{BB962C8B-B14F-4D97-AF65-F5344CB8AC3E}">
        <p14:creationId xmlns:p14="http://schemas.microsoft.com/office/powerpoint/2010/main" val="56212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23f5637d2_1_2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23f5637d2_1_2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 </a:t>
            </a:r>
            <a:r>
              <a:rPr lang="en-US" dirty="0" err="1" smtClean="0"/>
              <a:t>Nhấn</a:t>
            </a:r>
            <a:r>
              <a:rPr lang="en-US" dirty="0" smtClean="0"/>
              <a:t> </a:t>
            </a:r>
            <a:r>
              <a:rPr lang="en-US" dirty="0" err="1" smtClean="0"/>
              <a:t>vào</a:t>
            </a:r>
            <a:r>
              <a:rPr lang="en-US" dirty="0" smtClean="0"/>
              <a:t> </a:t>
            </a:r>
            <a:r>
              <a:rPr lang="en-US" dirty="0" err="1" smtClean="0"/>
              <a:t>cốc</a:t>
            </a:r>
            <a:r>
              <a:rPr lang="en-US" dirty="0" smtClean="0"/>
              <a:t> </a:t>
            </a:r>
            <a:r>
              <a:rPr lang="en-US" dirty="0" err="1" smtClean="0"/>
              <a:t>để</a:t>
            </a:r>
            <a:r>
              <a:rPr lang="en-US" dirty="0" smtClean="0"/>
              <a:t> quay </a:t>
            </a:r>
            <a:r>
              <a:rPr lang="en-US" dirty="0" err="1" smtClean="0"/>
              <a:t>trở</a:t>
            </a:r>
            <a:r>
              <a:rPr lang="en-US" dirty="0" smtClean="0"/>
              <a:t> </a:t>
            </a:r>
            <a:r>
              <a:rPr lang="en-US" dirty="0" err="1" smtClean="0"/>
              <a:t>lại</a:t>
            </a:r>
            <a:r>
              <a:rPr lang="en-US" dirty="0" smtClean="0"/>
              <a:t> slide </a:t>
            </a:r>
            <a:r>
              <a:rPr lang="en-US" dirty="0" err="1" smtClean="0"/>
              <a:t>chọn</a:t>
            </a:r>
            <a:r>
              <a:rPr lang="en-US" dirty="0" smtClean="0"/>
              <a:t> </a:t>
            </a:r>
            <a:r>
              <a:rPr lang="en-US" dirty="0" err="1" smtClean="0"/>
              <a:t>câu</a:t>
            </a:r>
            <a:r>
              <a:rPr lang="en-US" dirty="0" smtClean="0"/>
              <a:t> </a:t>
            </a:r>
            <a:r>
              <a:rPr lang="en-US" dirty="0" err="1" smtClean="0"/>
              <a:t>hỏi</a:t>
            </a:r>
            <a:r>
              <a:rPr lang="en-US" dirty="0" smtClean="0"/>
              <a:t> (slide 38)</a:t>
            </a:r>
          </a:p>
        </p:txBody>
      </p:sp>
      <p:sp>
        <p:nvSpPr>
          <p:cNvPr id="4" name="Slide Number Placeholder 3"/>
          <p:cNvSpPr>
            <a:spLocks noGrp="1"/>
          </p:cNvSpPr>
          <p:nvPr>
            <p:ph type="sldNum" sz="quarter" idx="5"/>
          </p:nvPr>
        </p:nvSpPr>
        <p:spPr/>
        <p:txBody>
          <a:bodyPr/>
          <a:lstStyle/>
          <a:p>
            <a:fld id="{0976AAF5-3CCB-4A12-B1E4-46370C414B5F}" type="slidenum">
              <a:rPr lang="en-US" smtClean="0"/>
              <a:t>41</a:t>
            </a:fld>
            <a:endParaRPr lang="en-US"/>
          </a:p>
        </p:txBody>
      </p:sp>
    </p:spTree>
    <p:extLst>
      <p:ext uri="{BB962C8B-B14F-4D97-AF65-F5344CB8AC3E}">
        <p14:creationId xmlns:p14="http://schemas.microsoft.com/office/powerpoint/2010/main" val="1699264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a:t>
            </a:r>
            <a:r>
              <a:rPr lang="en-US" dirty="0" smtClean="0"/>
              <a:t>38)</a:t>
            </a:r>
            <a:endParaRPr lang="en-US" dirty="0"/>
          </a:p>
        </p:txBody>
      </p:sp>
      <p:sp>
        <p:nvSpPr>
          <p:cNvPr id="4" name="Slide Number Placeholder 3"/>
          <p:cNvSpPr>
            <a:spLocks noGrp="1"/>
          </p:cNvSpPr>
          <p:nvPr>
            <p:ph type="sldNum" sz="quarter" idx="5"/>
          </p:nvPr>
        </p:nvSpPr>
        <p:spPr/>
        <p:txBody>
          <a:bodyPr/>
          <a:lstStyle/>
          <a:p>
            <a:fld id="{0976AAF5-3CCB-4A12-B1E4-46370C414B5F}" type="slidenum">
              <a:rPr lang="en-US" smtClean="0"/>
              <a:t>42</a:t>
            </a:fld>
            <a:endParaRPr lang="en-US"/>
          </a:p>
        </p:txBody>
      </p:sp>
    </p:spTree>
    <p:extLst>
      <p:ext uri="{BB962C8B-B14F-4D97-AF65-F5344CB8AC3E}">
        <p14:creationId xmlns:p14="http://schemas.microsoft.com/office/powerpoint/2010/main" val="1897121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1023f5637d2_1_3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1023f5637d2_1_3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023f5638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023f5638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77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1023f5637d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1023f5637d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023f5637d2_1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023f5637d2_1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023f5637d2_0_1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023f5637d2_0_1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023f5637d2_0_1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023f5637d2_0_1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19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023f5637d2_0_1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023f5637d2_0_1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401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03350" y="1282387"/>
            <a:ext cx="6537300" cy="19014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552275" y="3364257"/>
            <a:ext cx="4039500" cy="389400"/>
          </a:xfrm>
          <a:prstGeom prst="rect">
            <a:avLst/>
          </a:prstGeom>
          <a:solidFill>
            <a:schemeClr val="dk1"/>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84320" y="159075"/>
            <a:ext cx="8787752" cy="4815503"/>
            <a:chOff x="184320" y="159075"/>
            <a:chExt cx="8787752" cy="4815503"/>
          </a:xfrm>
        </p:grpSpPr>
        <p:grpSp>
          <p:nvGrpSpPr>
            <p:cNvPr id="12" name="Google Shape;12;p2"/>
            <p:cNvGrpSpPr/>
            <p:nvPr/>
          </p:nvGrpSpPr>
          <p:grpSpPr>
            <a:xfrm>
              <a:off x="184320" y="159080"/>
              <a:ext cx="297877" cy="297857"/>
              <a:chOff x="218429" y="188234"/>
              <a:chExt cx="216985" cy="216955"/>
            </a:xfrm>
          </p:grpSpPr>
          <p:sp>
            <p:nvSpPr>
              <p:cNvPr id="13" name="Google Shape;13;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8" name="Google Shape;18;p2"/>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19;p2"/>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20;p2"/>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21" name="Google Shape;21;p2"/>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22" name="Google Shape;22;p2"/>
            <p:cNvGrpSpPr/>
            <p:nvPr/>
          </p:nvGrpSpPr>
          <p:grpSpPr>
            <a:xfrm>
              <a:off x="8674195" y="159080"/>
              <a:ext cx="297877" cy="297857"/>
              <a:chOff x="218429" y="188234"/>
              <a:chExt cx="216985" cy="216955"/>
            </a:xfrm>
          </p:grpSpPr>
          <p:sp>
            <p:nvSpPr>
              <p:cNvPr id="23" name="Google Shape;23;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184320" y="4676721"/>
              <a:ext cx="297877" cy="297857"/>
              <a:chOff x="218429" y="188234"/>
              <a:chExt cx="216985" cy="216955"/>
            </a:xfrm>
          </p:grpSpPr>
          <p:sp>
            <p:nvSpPr>
              <p:cNvPr id="29" name="Google Shape;29;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8674195" y="4676721"/>
              <a:ext cx="297877" cy="297857"/>
              <a:chOff x="218429" y="188234"/>
              <a:chExt cx="216985" cy="216955"/>
            </a:xfrm>
          </p:grpSpPr>
          <p:sp>
            <p:nvSpPr>
              <p:cNvPr id="35" name="Google Shape;35;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40;p2"/>
          <p:cNvGrpSpPr/>
          <p:nvPr/>
        </p:nvGrpSpPr>
        <p:grpSpPr>
          <a:xfrm>
            <a:off x="184320" y="159075"/>
            <a:ext cx="8787752" cy="4815503"/>
            <a:chOff x="184320" y="159075"/>
            <a:chExt cx="8787752" cy="4815503"/>
          </a:xfrm>
        </p:grpSpPr>
        <p:grpSp>
          <p:nvGrpSpPr>
            <p:cNvPr id="41" name="Google Shape;41;p2"/>
            <p:cNvGrpSpPr/>
            <p:nvPr/>
          </p:nvGrpSpPr>
          <p:grpSpPr>
            <a:xfrm>
              <a:off x="184320" y="159080"/>
              <a:ext cx="297877" cy="297857"/>
              <a:chOff x="218429" y="188234"/>
              <a:chExt cx="216985" cy="216955"/>
            </a:xfrm>
          </p:grpSpPr>
          <p:sp>
            <p:nvSpPr>
              <p:cNvPr id="42" name="Google Shape;42;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 name="Google Shape;47;p2"/>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2"/>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2"/>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2"/>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51" name="Google Shape;51;p2"/>
            <p:cNvGrpSpPr/>
            <p:nvPr/>
          </p:nvGrpSpPr>
          <p:grpSpPr>
            <a:xfrm>
              <a:off x="8674195" y="159080"/>
              <a:ext cx="297877" cy="297857"/>
              <a:chOff x="218429" y="188234"/>
              <a:chExt cx="216985" cy="216955"/>
            </a:xfrm>
          </p:grpSpPr>
          <p:sp>
            <p:nvSpPr>
              <p:cNvPr id="52" name="Google Shape;52;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a:off x="184320" y="4676721"/>
              <a:ext cx="297877" cy="297857"/>
              <a:chOff x="218429" y="188234"/>
              <a:chExt cx="216985" cy="216955"/>
            </a:xfrm>
          </p:grpSpPr>
          <p:sp>
            <p:nvSpPr>
              <p:cNvPr id="58" name="Google Shape;58;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8674195" y="4676721"/>
              <a:ext cx="297877" cy="297857"/>
              <a:chOff x="218429" y="188234"/>
              <a:chExt cx="216985" cy="216955"/>
            </a:xfrm>
          </p:grpSpPr>
          <p:sp>
            <p:nvSpPr>
              <p:cNvPr id="64" name="Google Shape;64;p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15"/>
        <p:cNvGrpSpPr/>
        <p:nvPr/>
      </p:nvGrpSpPr>
      <p:grpSpPr>
        <a:xfrm>
          <a:off x="0" y="0"/>
          <a:ext cx="0" cy="0"/>
          <a:chOff x="0" y="0"/>
          <a:chExt cx="0" cy="0"/>
        </a:xfrm>
      </p:grpSpPr>
      <p:sp>
        <p:nvSpPr>
          <p:cNvPr id="516" name="Google Shape;516;p17"/>
          <p:cNvSpPr txBox="1">
            <a:spLocks noGrp="1"/>
          </p:cNvSpPr>
          <p:nvPr>
            <p:ph type="title"/>
          </p:nvPr>
        </p:nvSpPr>
        <p:spPr>
          <a:xfrm>
            <a:off x="1999525" y="1565325"/>
            <a:ext cx="2480400" cy="4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100">
                <a:solidFill>
                  <a:schemeClr val="lt2"/>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17" name="Google Shape;517;p17"/>
          <p:cNvSpPr txBox="1">
            <a:spLocks noGrp="1"/>
          </p:cNvSpPr>
          <p:nvPr>
            <p:ph type="title" idx="2"/>
          </p:nvPr>
        </p:nvSpPr>
        <p:spPr>
          <a:xfrm>
            <a:off x="1999525" y="3108440"/>
            <a:ext cx="2480400" cy="4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100">
                <a:solidFill>
                  <a:schemeClr val="lt2"/>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18" name="Google Shape;518;p17"/>
          <p:cNvSpPr txBox="1">
            <a:spLocks noGrp="1"/>
          </p:cNvSpPr>
          <p:nvPr>
            <p:ph type="title" idx="3"/>
          </p:nvPr>
        </p:nvSpPr>
        <p:spPr>
          <a:xfrm>
            <a:off x="5991275" y="1565325"/>
            <a:ext cx="2133300" cy="4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100">
                <a:solidFill>
                  <a:schemeClr val="lt2"/>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19" name="Google Shape;519;p17"/>
          <p:cNvSpPr txBox="1">
            <a:spLocks noGrp="1"/>
          </p:cNvSpPr>
          <p:nvPr>
            <p:ph type="title" idx="4"/>
          </p:nvPr>
        </p:nvSpPr>
        <p:spPr>
          <a:xfrm>
            <a:off x="5991275" y="3108448"/>
            <a:ext cx="2133300" cy="4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100">
                <a:solidFill>
                  <a:schemeClr val="lt2"/>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20" name="Google Shape;520;p17"/>
          <p:cNvSpPr txBox="1">
            <a:spLocks noGrp="1"/>
          </p:cNvSpPr>
          <p:nvPr>
            <p:ph type="title" idx="5" hasCustomPrompt="1"/>
          </p:nvPr>
        </p:nvSpPr>
        <p:spPr>
          <a:xfrm>
            <a:off x="1019425" y="1626398"/>
            <a:ext cx="827700" cy="825900"/>
          </a:xfrm>
          <a:prstGeom prst="rect">
            <a:avLst/>
          </a:prstGeom>
          <a:ln w="19050" cap="flat" cmpd="sng">
            <a:solidFill>
              <a:schemeClr val="lt2"/>
            </a:solidFill>
            <a:prstDash val="solid"/>
            <a:miter lim="8000"/>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21" name="Google Shape;521;p17"/>
          <p:cNvSpPr txBox="1">
            <a:spLocks noGrp="1"/>
          </p:cNvSpPr>
          <p:nvPr>
            <p:ph type="subTitle" idx="1"/>
          </p:nvPr>
        </p:nvSpPr>
        <p:spPr>
          <a:xfrm>
            <a:off x="1999525" y="2047773"/>
            <a:ext cx="2133300" cy="4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2" name="Google Shape;522;p17"/>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523" name="Google Shape;523;p17"/>
          <p:cNvSpPr txBox="1">
            <a:spLocks noGrp="1"/>
          </p:cNvSpPr>
          <p:nvPr>
            <p:ph type="title" idx="7" hasCustomPrompt="1"/>
          </p:nvPr>
        </p:nvSpPr>
        <p:spPr>
          <a:xfrm>
            <a:off x="1019425" y="3165573"/>
            <a:ext cx="827700" cy="825900"/>
          </a:xfrm>
          <a:prstGeom prst="rect">
            <a:avLst/>
          </a:prstGeom>
          <a:ln w="19050" cap="flat" cmpd="sng">
            <a:solidFill>
              <a:schemeClr val="lt2"/>
            </a:solidFill>
            <a:prstDash val="solid"/>
            <a:miter lim="8000"/>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24" name="Google Shape;524;p17"/>
          <p:cNvSpPr txBox="1">
            <a:spLocks noGrp="1"/>
          </p:cNvSpPr>
          <p:nvPr>
            <p:ph type="subTitle" idx="8"/>
          </p:nvPr>
        </p:nvSpPr>
        <p:spPr>
          <a:xfrm>
            <a:off x="1999525" y="3583010"/>
            <a:ext cx="2133300" cy="4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17"/>
          <p:cNvSpPr txBox="1">
            <a:spLocks noGrp="1"/>
          </p:cNvSpPr>
          <p:nvPr>
            <p:ph type="title" idx="9" hasCustomPrompt="1"/>
          </p:nvPr>
        </p:nvSpPr>
        <p:spPr>
          <a:xfrm>
            <a:off x="5011175" y="1626398"/>
            <a:ext cx="827700" cy="825900"/>
          </a:xfrm>
          <a:prstGeom prst="rect">
            <a:avLst/>
          </a:prstGeom>
          <a:ln w="19050" cap="flat" cmpd="sng">
            <a:solidFill>
              <a:schemeClr val="lt2"/>
            </a:solidFill>
            <a:prstDash val="solid"/>
            <a:miter lim="8000"/>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26" name="Google Shape;526;p17"/>
          <p:cNvSpPr txBox="1">
            <a:spLocks noGrp="1"/>
          </p:cNvSpPr>
          <p:nvPr>
            <p:ph type="subTitle" idx="13"/>
          </p:nvPr>
        </p:nvSpPr>
        <p:spPr>
          <a:xfrm>
            <a:off x="5991275" y="2047773"/>
            <a:ext cx="2133300" cy="4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17"/>
          <p:cNvSpPr txBox="1">
            <a:spLocks noGrp="1"/>
          </p:cNvSpPr>
          <p:nvPr>
            <p:ph type="title" idx="14" hasCustomPrompt="1"/>
          </p:nvPr>
        </p:nvSpPr>
        <p:spPr>
          <a:xfrm>
            <a:off x="5011175" y="3165573"/>
            <a:ext cx="827700" cy="825900"/>
          </a:xfrm>
          <a:prstGeom prst="rect">
            <a:avLst/>
          </a:prstGeom>
          <a:ln w="19050" cap="flat" cmpd="sng">
            <a:solidFill>
              <a:schemeClr val="lt2"/>
            </a:solidFill>
            <a:prstDash val="solid"/>
            <a:miter lim="8000"/>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28" name="Google Shape;528;p17"/>
          <p:cNvSpPr txBox="1">
            <a:spLocks noGrp="1"/>
          </p:cNvSpPr>
          <p:nvPr>
            <p:ph type="subTitle" idx="15"/>
          </p:nvPr>
        </p:nvSpPr>
        <p:spPr>
          <a:xfrm>
            <a:off x="5991275" y="3583010"/>
            <a:ext cx="2133300" cy="4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9" name="Google Shape;529;p17"/>
          <p:cNvGrpSpPr/>
          <p:nvPr/>
        </p:nvGrpSpPr>
        <p:grpSpPr>
          <a:xfrm>
            <a:off x="184320" y="159075"/>
            <a:ext cx="8787752" cy="4815503"/>
            <a:chOff x="184320" y="159075"/>
            <a:chExt cx="8787752" cy="4815503"/>
          </a:xfrm>
        </p:grpSpPr>
        <p:grpSp>
          <p:nvGrpSpPr>
            <p:cNvPr id="530" name="Google Shape;530;p17"/>
            <p:cNvGrpSpPr/>
            <p:nvPr/>
          </p:nvGrpSpPr>
          <p:grpSpPr>
            <a:xfrm>
              <a:off x="184320" y="159080"/>
              <a:ext cx="297877" cy="297857"/>
              <a:chOff x="218429" y="188234"/>
              <a:chExt cx="216985" cy="216955"/>
            </a:xfrm>
          </p:grpSpPr>
          <p:sp>
            <p:nvSpPr>
              <p:cNvPr id="531" name="Google Shape;531;p1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6" name="Google Shape;536;p17"/>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537" name="Google Shape;537;p17"/>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538" name="Google Shape;538;p17"/>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539" name="Google Shape;539;p17"/>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540" name="Google Shape;540;p17"/>
            <p:cNvGrpSpPr/>
            <p:nvPr/>
          </p:nvGrpSpPr>
          <p:grpSpPr>
            <a:xfrm>
              <a:off x="8674195" y="159080"/>
              <a:ext cx="297877" cy="297857"/>
              <a:chOff x="218429" y="188234"/>
              <a:chExt cx="216985" cy="216955"/>
            </a:xfrm>
          </p:grpSpPr>
          <p:sp>
            <p:nvSpPr>
              <p:cNvPr id="541" name="Google Shape;541;p1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17"/>
            <p:cNvGrpSpPr/>
            <p:nvPr/>
          </p:nvGrpSpPr>
          <p:grpSpPr>
            <a:xfrm>
              <a:off x="184320" y="4676721"/>
              <a:ext cx="297877" cy="297857"/>
              <a:chOff x="218429" y="188234"/>
              <a:chExt cx="216985" cy="216955"/>
            </a:xfrm>
          </p:grpSpPr>
          <p:sp>
            <p:nvSpPr>
              <p:cNvPr id="547" name="Google Shape;547;p1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7"/>
            <p:cNvGrpSpPr/>
            <p:nvPr/>
          </p:nvGrpSpPr>
          <p:grpSpPr>
            <a:xfrm>
              <a:off x="8674195" y="4676721"/>
              <a:ext cx="297877" cy="297857"/>
              <a:chOff x="218429" y="188234"/>
              <a:chExt cx="216985" cy="216955"/>
            </a:xfrm>
          </p:grpSpPr>
          <p:sp>
            <p:nvSpPr>
              <p:cNvPr id="553" name="Google Shape;553;p1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558"/>
        <p:cNvGrpSpPr/>
        <p:nvPr/>
      </p:nvGrpSpPr>
      <p:grpSpPr>
        <a:xfrm>
          <a:off x="0" y="0"/>
          <a:ext cx="0" cy="0"/>
          <a:chOff x="0" y="0"/>
          <a:chExt cx="0" cy="0"/>
        </a:xfrm>
      </p:grpSpPr>
      <p:sp>
        <p:nvSpPr>
          <p:cNvPr id="559" name="Google Shape;559;p18"/>
          <p:cNvSpPr txBox="1">
            <a:spLocks noGrp="1"/>
          </p:cNvSpPr>
          <p:nvPr>
            <p:ph type="subTitle" idx="1"/>
          </p:nvPr>
        </p:nvSpPr>
        <p:spPr>
          <a:xfrm>
            <a:off x="1521738" y="3106063"/>
            <a:ext cx="24672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18"/>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561" name="Google Shape;561;p18"/>
          <p:cNvSpPr txBox="1">
            <a:spLocks noGrp="1"/>
          </p:cNvSpPr>
          <p:nvPr>
            <p:ph type="title" idx="2"/>
          </p:nvPr>
        </p:nvSpPr>
        <p:spPr>
          <a:xfrm>
            <a:off x="1521738" y="2638063"/>
            <a:ext cx="24672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562" name="Google Shape;562;p18"/>
          <p:cNvSpPr txBox="1">
            <a:spLocks noGrp="1"/>
          </p:cNvSpPr>
          <p:nvPr>
            <p:ph type="subTitle" idx="3"/>
          </p:nvPr>
        </p:nvSpPr>
        <p:spPr>
          <a:xfrm>
            <a:off x="5155063" y="3106063"/>
            <a:ext cx="24672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8"/>
          <p:cNvSpPr txBox="1">
            <a:spLocks noGrp="1"/>
          </p:cNvSpPr>
          <p:nvPr>
            <p:ph type="title" idx="4"/>
          </p:nvPr>
        </p:nvSpPr>
        <p:spPr>
          <a:xfrm>
            <a:off x="5155063" y="2638063"/>
            <a:ext cx="24672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564" name="Google Shape;564;p18"/>
          <p:cNvGrpSpPr/>
          <p:nvPr/>
        </p:nvGrpSpPr>
        <p:grpSpPr>
          <a:xfrm>
            <a:off x="184320" y="159075"/>
            <a:ext cx="8787752" cy="4815503"/>
            <a:chOff x="184320" y="159075"/>
            <a:chExt cx="8787752" cy="4815503"/>
          </a:xfrm>
        </p:grpSpPr>
        <p:grpSp>
          <p:nvGrpSpPr>
            <p:cNvPr id="565" name="Google Shape;565;p18"/>
            <p:cNvGrpSpPr/>
            <p:nvPr/>
          </p:nvGrpSpPr>
          <p:grpSpPr>
            <a:xfrm>
              <a:off x="184320" y="159080"/>
              <a:ext cx="297877" cy="297857"/>
              <a:chOff x="218429" y="188234"/>
              <a:chExt cx="216985" cy="216955"/>
            </a:xfrm>
          </p:grpSpPr>
          <p:sp>
            <p:nvSpPr>
              <p:cNvPr id="566" name="Google Shape;566;p1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71" name="Google Shape;571;p18"/>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572" name="Google Shape;572;p18"/>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573" name="Google Shape;573;p18"/>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574" name="Google Shape;574;p18"/>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575" name="Google Shape;575;p18"/>
            <p:cNvGrpSpPr/>
            <p:nvPr/>
          </p:nvGrpSpPr>
          <p:grpSpPr>
            <a:xfrm>
              <a:off x="8674195" y="159080"/>
              <a:ext cx="297877" cy="297857"/>
              <a:chOff x="218429" y="188234"/>
              <a:chExt cx="216985" cy="216955"/>
            </a:xfrm>
          </p:grpSpPr>
          <p:sp>
            <p:nvSpPr>
              <p:cNvPr id="576" name="Google Shape;576;p1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18"/>
            <p:cNvGrpSpPr/>
            <p:nvPr/>
          </p:nvGrpSpPr>
          <p:grpSpPr>
            <a:xfrm>
              <a:off x="184320" y="4676721"/>
              <a:ext cx="297877" cy="297857"/>
              <a:chOff x="218429" y="188234"/>
              <a:chExt cx="216985" cy="216955"/>
            </a:xfrm>
          </p:grpSpPr>
          <p:sp>
            <p:nvSpPr>
              <p:cNvPr id="582" name="Google Shape;582;p1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8"/>
            <p:cNvGrpSpPr/>
            <p:nvPr/>
          </p:nvGrpSpPr>
          <p:grpSpPr>
            <a:xfrm>
              <a:off x="8674195" y="4676721"/>
              <a:ext cx="297877" cy="297857"/>
              <a:chOff x="218429" y="188234"/>
              <a:chExt cx="216985" cy="216955"/>
            </a:xfrm>
          </p:grpSpPr>
          <p:sp>
            <p:nvSpPr>
              <p:cNvPr id="588" name="Google Shape;588;p1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593"/>
        <p:cNvGrpSpPr/>
        <p:nvPr/>
      </p:nvGrpSpPr>
      <p:grpSpPr>
        <a:xfrm>
          <a:off x="0" y="0"/>
          <a:ext cx="0" cy="0"/>
          <a:chOff x="0" y="0"/>
          <a:chExt cx="0" cy="0"/>
        </a:xfrm>
      </p:grpSpPr>
      <p:sp>
        <p:nvSpPr>
          <p:cNvPr id="594" name="Google Shape;594;p19"/>
          <p:cNvSpPr txBox="1">
            <a:spLocks noGrp="1"/>
          </p:cNvSpPr>
          <p:nvPr>
            <p:ph type="subTitle" idx="1"/>
          </p:nvPr>
        </p:nvSpPr>
        <p:spPr>
          <a:xfrm>
            <a:off x="714300" y="3106063"/>
            <a:ext cx="24672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5" name="Google Shape;595;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596" name="Google Shape;596;p19"/>
          <p:cNvSpPr txBox="1">
            <a:spLocks noGrp="1"/>
          </p:cNvSpPr>
          <p:nvPr>
            <p:ph type="title" idx="2"/>
          </p:nvPr>
        </p:nvSpPr>
        <p:spPr>
          <a:xfrm>
            <a:off x="714300" y="2638063"/>
            <a:ext cx="24672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597" name="Google Shape;597;p19"/>
          <p:cNvSpPr txBox="1">
            <a:spLocks noGrp="1"/>
          </p:cNvSpPr>
          <p:nvPr>
            <p:ph type="subTitle" idx="3"/>
          </p:nvPr>
        </p:nvSpPr>
        <p:spPr>
          <a:xfrm>
            <a:off x="3338400" y="3106063"/>
            <a:ext cx="24672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8" name="Google Shape;598;p19"/>
          <p:cNvSpPr txBox="1">
            <a:spLocks noGrp="1"/>
          </p:cNvSpPr>
          <p:nvPr>
            <p:ph type="title" idx="4"/>
          </p:nvPr>
        </p:nvSpPr>
        <p:spPr>
          <a:xfrm>
            <a:off x="3338400" y="2638063"/>
            <a:ext cx="24672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599" name="Google Shape;599;p19"/>
          <p:cNvSpPr txBox="1">
            <a:spLocks noGrp="1"/>
          </p:cNvSpPr>
          <p:nvPr>
            <p:ph type="subTitle" idx="5"/>
          </p:nvPr>
        </p:nvSpPr>
        <p:spPr>
          <a:xfrm>
            <a:off x="5962500" y="3106063"/>
            <a:ext cx="24672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19"/>
          <p:cNvSpPr txBox="1">
            <a:spLocks noGrp="1"/>
          </p:cNvSpPr>
          <p:nvPr>
            <p:ph type="title" idx="6"/>
          </p:nvPr>
        </p:nvSpPr>
        <p:spPr>
          <a:xfrm>
            <a:off x="5962500" y="2638063"/>
            <a:ext cx="24672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601" name="Google Shape;601;p19"/>
          <p:cNvGrpSpPr/>
          <p:nvPr/>
        </p:nvGrpSpPr>
        <p:grpSpPr>
          <a:xfrm>
            <a:off x="184320" y="159075"/>
            <a:ext cx="8787752" cy="4815503"/>
            <a:chOff x="184320" y="159075"/>
            <a:chExt cx="8787752" cy="4815503"/>
          </a:xfrm>
        </p:grpSpPr>
        <p:grpSp>
          <p:nvGrpSpPr>
            <p:cNvPr id="602" name="Google Shape;602;p19"/>
            <p:cNvGrpSpPr/>
            <p:nvPr/>
          </p:nvGrpSpPr>
          <p:grpSpPr>
            <a:xfrm>
              <a:off x="184320" y="159080"/>
              <a:ext cx="297877" cy="297857"/>
              <a:chOff x="218429" y="188234"/>
              <a:chExt cx="216985" cy="216955"/>
            </a:xfrm>
          </p:grpSpPr>
          <p:sp>
            <p:nvSpPr>
              <p:cNvPr id="603" name="Google Shape;603;p1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08" name="Google Shape;608;p19"/>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609" name="Google Shape;609;p19"/>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610" name="Google Shape;610;p19"/>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611" name="Google Shape;611;p19"/>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612" name="Google Shape;612;p19"/>
            <p:cNvGrpSpPr/>
            <p:nvPr/>
          </p:nvGrpSpPr>
          <p:grpSpPr>
            <a:xfrm>
              <a:off x="8674195" y="159080"/>
              <a:ext cx="297877" cy="297857"/>
              <a:chOff x="218429" y="188234"/>
              <a:chExt cx="216985" cy="216955"/>
            </a:xfrm>
          </p:grpSpPr>
          <p:sp>
            <p:nvSpPr>
              <p:cNvPr id="613" name="Google Shape;613;p1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19"/>
            <p:cNvGrpSpPr/>
            <p:nvPr/>
          </p:nvGrpSpPr>
          <p:grpSpPr>
            <a:xfrm>
              <a:off x="184320" y="4676721"/>
              <a:ext cx="297877" cy="297857"/>
              <a:chOff x="218429" y="188234"/>
              <a:chExt cx="216985" cy="216955"/>
            </a:xfrm>
          </p:grpSpPr>
          <p:sp>
            <p:nvSpPr>
              <p:cNvPr id="619" name="Google Shape;619;p1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9"/>
            <p:cNvGrpSpPr/>
            <p:nvPr/>
          </p:nvGrpSpPr>
          <p:grpSpPr>
            <a:xfrm>
              <a:off x="8674195" y="4676721"/>
              <a:ext cx="297877" cy="297857"/>
              <a:chOff x="218429" y="188234"/>
              <a:chExt cx="216985" cy="216955"/>
            </a:xfrm>
          </p:grpSpPr>
          <p:sp>
            <p:nvSpPr>
              <p:cNvPr id="625" name="Google Shape;625;p1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1_1">
    <p:spTree>
      <p:nvGrpSpPr>
        <p:cNvPr id="1" name="Shape 630"/>
        <p:cNvGrpSpPr/>
        <p:nvPr/>
      </p:nvGrpSpPr>
      <p:grpSpPr>
        <a:xfrm>
          <a:off x="0" y="0"/>
          <a:ext cx="0" cy="0"/>
          <a:chOff x="0" y="0"/>
          <a:chExt cx="0" cy="0"/>
        </a:xfrm>
      </p:grpSpPr>
      <p:sp>
        <p:nvSpPr>
          <p:cNvPr id="631" name="Google Shape;631;p20"/>
          <p:cNvSpPr txBox="1">
            <a:spLocks noGrp="1"/>
          </p:cNvSpPr>
          <p:nvPr>
            <p:ph type="subTitle" idx="1"/>
          </p:nvPr>
        </p:nvSpPr>
        <p:spPr>
          <a:xfrm>
            <a:off x="1817943" y="1849194"/>
            <a:ext cx="2467200" cy="82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2" name="Google Shape;632;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633" name="Google Shape;633;p20"/>
          <p:cNvSpPr txBox="1">
            <a:spLocks noGrp="1"/>
          </p:cNvSpPr>
          <p:nvPr>
            <p:ph type="title" idx="2"/>
          </p:nvPr>
        </p:nvSpPr>
        <p:spPr>
          <a:xfrm>
            <a:off x="1817943" y="1381194"/>
            <a:ext cx="2467200" cy="4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34" name="Google Shape;634;p20"/>
          <p:cNvSpPr txBox="1">
            <a:spLocks noGrp="1"/>
          </p:cNvSpPr>
          <p:nvPr>
            <p:ph type="subTitle" idx="3"/>
          </p:nvPr>
        </p:nvSpPr>
        <p:spPr>
          <a:xfrm>
            <a:off x="1811063" y="3507513"/>
            <a:ext cx="2467200" cy="82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5" name="Google Shape;635;p20"/>
          <p:cNvSpPr txBox="1">
            <a:spLocks noGrp="1"/>
          </p:cNvSpPr>
          <p:nvPr>
            <p:ph type="title" idx="4"/>
          </p:nvPr>
        </p:nvSpPr>
        <p:spPr>
          <a:xfrm>
            <a:off x="1811063" y="3039513"/>
            <a:ext cx="2467200" cy="4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36" name="Google Shape;636;p20"/>
          <p:cNvSpPr txBox="1">
            <a:spLocks noGrp="1"/>
          </p:cNvSpPr>
          <p:nvPr>
            <p:ph type="subTitle" idx="5"/>
          </p:nvPr>
        </p:nvSpPr>
        <p:spPr>
          <a:xfrm>
            <a:off x="4938688" y="3507513"/>
            <a:ext cx="2467200" cy="82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7" name="Google Shape;637;p20"/>
          <p:cNvSpPr txBox="1">
            <a:spLocks noGrp="1"/>
          </p:cNvSpPr>
          <p:nvPr>
            <p:ph type="title" idx="6"/>
          </p:nvPr>
        </p:nvSpPr>
        <p:spPr>
          <a:xfrm>
            <a:off x="4938688" y="3039513"/>
            <a:ext cx="24672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38" name="Google Shape;638;p20"/>
          <p:cNvSpPr txBox="1">
            <a:spLocks noGrp="1"/>
          </p:cNvSpPr>
          <p:nvPr>
            <p:ph type="subTitle" idx="7"/>
          </p:nvPr>
        </p:nvSpPr>
        <p:spPr>
          <a:xfrm>
            <a:off x="4938688" y="1852438"/>
            <a:ext cx="2467200" cy="82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9" name="Google Shape;639;p20"/>
          <p:cNvSpPr txBox="1">
            <a:spLocks noGrp="1"/>
          </p:cNvSpPr>
          <p:nvPr>
            <p:ph type="title" idx="8"/>
          </p:nvPr>
        </p:nvSpPr>
        <p:spPr>
          <a:xfrm>
            <a:off x="4938688" y="1384438"/>
            <a:ext cx="24672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640" name="Google Shape;640;p20"/>
          <p:cNvGrpSpPr/>
          <p:nvPr/>
        </p:nvGrpSpPr>
        <p:grpSpPr>
          <a:xfrm>
            <a:off x="184320" y="159075"/>
            <a:ext cx="8787752" cy="4815503"/>
            <a:chOff x="184320" y="159075"/>
            <a:chExt cx="8787752" cy="4815503"/>
          </a:xfrm>
        </p:grpSpPr>
        <p:grpSp>
          <p:nvGrpSpPr>
            <p:cNvPr id="641" name="Google Shape;641;p20"/>
            <p:cNvGrpSpPr/>
            <p:nvPr/>
          </p:nvGrpSpPr>
          <p:grpSpPr>
            <a:xfrm>
              <a:off x="184320" y="159080"/>
              <a:ext cx="297877" cy="297857"/>
              <a:chOff x="218429" y="188234"/>
              <a:chExt cx="216985" cy="216955"/>
            </a:xfrm>
          </p:grpSpPr>
          <p:sp>
            <p:nvSpPr>
              <p:cNvPr id="642" name="Google Shape;642;p20"/>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0"/>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0"/>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0"/>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0"/>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47" name="Google Shape;647;p20"/>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648" name="Google Shape;648;p20"/>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649" name="Google Shape;649;p20"/>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650" name="Google Shape;650;p20"/>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651" name="Google Shape;651;p20"/>
            <p:cNvGrpSpPr/>
            <p:nvPr/>
          </p:nvGrpSpPr>
          <p:grpSpPr>
            <a:xfrm>
              <a:off x="8674195" y="159080"/>
              <a:ext cx="297877" cy="297857"/>
              <a:chOff x="218429" y="188234"/>
              <a:chExt cx="216985" cy="216955"/>
            </a:xfrm>
          </p:grpSpPr>
          <p:sp>
            <p:nvSpPr>
              <p:cNvPr id="652" name="Google Shape;652;p20"/>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0"/>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20"/>
            <p:cNvGrpSpPr/>
            <p:nvPr/>
          </p:nvGrpSpPr>
          <p:grpSpPr>
            <a:xfrm>
              <a:off x="184320" y="4676721"/>
              <a:ext cx="297877" cy="297857"/>
              <a:chOff x="218429" y="188234"/>
              <a:chExt cx="216985" cy="216955"/>
            </a:xfrm>
          </p:grpSpPr>
          <p:sp>
            <p:nvSpPr>
              <p:cNvPr id="658" name="Google Shape;658;p20"/>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0"/>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20"/>
            <p:cNvGrpSpPr/>
            <p:nvPr/>
          </p:nvGrpSpPr>
          <p:grpSpPr>
            <a:xfrm>
              <a:off x="8674195" y="4676721"/>
              <a:ext cx="297877" cy="297857"/>
              <a:chOff x="218429" y="188234"/>
              <a:chExt cx="216985" cy="216955"/>
            </a:xfrm>
          </p:grpSpPr>
          <p:sp>
            <p:nvSpPr>
              <p:cNvPr id="664" name="Google Shape;664;p20"/>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0"/>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0"/>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0"/>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0"/>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1_1_1">
    <p:spTree>
      <p:nvGrpSpPr>
        <p:cNvPr id="1" name="Shape 669"/>
        <p:cNvGrpSpPr/>
        <p:nvPr/>
      </p:nvGrpSpPr>
      <p:grpSpPr>
        <a:xfrm>
          <a:off x="0" y="0"/>
          <a:ext cx="0" cy="0"/>
          <a:chOff x="0" y="0"/>
          <a:chExt cx="0" cy="0"/>
        </a:xfrm>
      </p:grpSpPr>
      <p:sp>
        <p:nvSpPr>
          <p:cNvPr id="670" name="Google Shape;670;p21"/>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671" name="Google Shape;671;p21"/>
          <p:cNvSpPr txBox="1">
            <a:spLocks noGrp="1"/>
          </p:cNvSpPr>
          <p:nvPr>
            <p:ph type="subTitle" idx="1"/>
          </p:nvPr>
        </p:nvSpPr>
        <p:spPr>
          <a:xfrm>
            <a:off x="714300" y="4070751"/>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2" name="Google Shape;672;p21"/>
          <p:cNvSpPr txBox="1">
            <a:spLocks noGrp="1"/>
          </p:cNvSpPr>
          <p:nvPr>
            <p:ph type="title" idx="2"/>
          </p:nvPr>
        </p:nvSpPr>
        <p:spPr>
          <a:xfrm>
            <a:off x="714300" y="3631680"/>
            <a:ext cx="2371200" cy="368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73" name="Google Shape;673;p21"/>
          <p:cNvSpPr txBox="1">
            <a:spLocks noGrp="1"/>
          </p:cNvSpPr>
          <p:nvPr>
            <p:ph type="subTitle" idx="3"/>
          </p:nvPr>
        </p:nvSpPr>
        <p:spPr>
          <a:xfrm>
            <a:off x="3386411" y="4070751"/>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4" name="Google Shape;674;p21"/>
          <p:cNvSpPr txBox="1">
            <a:spLocks noGrp="1"/>
          </p:cNvSpPr>
          <p:nvPr>
            <p:ph type="title" idx="4"/>
          </p:nvPr>
        </p:nvSpPr>
        <p:spPr>
          <a:xfrm>
            <a:off x="3386411" y="3631680"/>
            <a:ext cx="2371200" cy="368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75" name="Google Shape;675;p21"/>
          <p:cNvSpPr txBox="1">
            <a:spLocks noGrp="1"/>
          </p:cNvSpPr>
          <p:nvPr>
            <p:ph type="subTitle" idx="5"/>
          </p:nvPr>
        </p:nvSpPr>
        <p:spPr>
          <a:xfrm>
            <a:off x="6058497" y="4070751"/>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6" name="Google Shape;676;p21"/>
          <p:cNvSpPr txBox="1">
            <a:spLocks noGrp="1"/>
          </p:cNvSpPr>
          <p:nvPr>
            <p:ph type="title" idx="6"/>
          </p:nvPr>
        </p:nvSpPr>
        <p:spPr>
          <a:xfrm>
            <a:off x="6058497" y="3631680"/>
            <a:ext cx="2371200" cy="368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77" name="Google Shape;677;p21"/>
          <p:cNvSpPr txBox="1">
            <a:spLocks noGrp="1"/>
          </p:cNvSpPr>
          <p:nvPr>
            <p:ph type="subTitle" idx="7"/>
          </p:nvPr>
        </p:nvSpPr>
        <p:spPr>
          <a:xfrm>
            <a:off x="714300" y="2277076"/>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8" name="Google Shape;678;p21"/>
          <p:cNvSpPr txBox="1">
            <a:spLocks noGrp="1"/>
          </p:cNvSpPr>
          <p:nvPr>
            <p:ph type="title" idx="8"/>
          </p:nvPr>
        </p:nvSpPr>
        <p:spPr>
          <a:xfrm>
            <a:off x="714300" y="1838005"/>
            <a:ext cx="2371200" cy="368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79" name="Google Shape;679;p21"/>
          <p:cNvSpPr txBox="1">
            <a:spLocks noGrp="1"/>
          </p:cNvSpPr>
          <p:nvPr>
            <p:ph type="subTitle" idx="9"/>
          </p:nvPr>
        </p:nvSpPr>
        <p:spPr>
          <a:xfrm>
            <a:off x="3386411" y="2277076"/>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0" name="Google Shape;680;p21"/>
          <p:cNvSpPr txBox="1">
            <a:spLocks noGrp="1"/>
          </p:cNvSpPr>
          <p:nvPr>
            <p:ph type="title" idx="13"/>
          </p:nvPr>
        </p:nvSpPr>
        <p:spPr>
          <a:xfrm>
            <a:off x="3386411" y="1838005"/>
            <a:ext cx="2371200" cy="368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81" name="Google Shape;681;p21"/>
          <p:cNvSpPr txBox="1">
            <a:spLocks noGrp="1"/>
          </p:cNvSpPr>
          <p:nvPr>
            <p:ph type="subTitle" idx="14"/>
          </p:nvPr>
        </p:nvSpPr>
        <p:spPr>
          <a:xfrm>
            <a:off x="6058497" y="2277076"/>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2" name="Google Shape;682;p21"/>
          <p:cNvSpPr txBox="1">
            <a:spLocks noGrp="1"/>
          </p:cNvSpPr>
          <p:nvPr>
            <p:ph type="title" idx="15"/>
          </p:nvPr>
        </p:nvSpPr>
        <p:spPr>
          <a:xfrm>
            <a:off x="6058497" y="1838005"/>
            <a:ext cx="2371200" cy="368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100">
                <a:solidFill>
                  <a:schemeClr val="lt2"/>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683" name="Google Shape;683;p21"/>
          <p:cNvGrpSpPr/>
          <p:nvPr/>
        </p:nvGrpSpPr>
        <p:grpSpPr>
          <a:xfrm>
            <a:off x="184320" y="159075"/>
            <a:ext cx="8787752" cy="4815503"/>
            <a:chOff x="184320" y="159075"/>
            <a:chExt cx="8787752" cy="4815503"/>
          </a:xfrm>
        </p:grpSpPr>
        <p:grpSp>
          <p:nvGrpSpPr>
            <p:cNvPr id="684" name="Google Shape;684;p21"/>
            <p:cNvGrpSpPr/>
            <p:nvPr/>
          </p:nvGrpSpPr>
          <p:grpSpPr>
            <a:xfrm>
              <a:off x="184320" y="159080"/>
              <a:ext cx="297877" cy="297857"/>
              <a:chOff x="218429" y="188234"/>
              <a:chExt cx="216985" cy="216955"/>
            </a:xfrm>
          </p:grpSpPr>
          <p:sp>
            <p:nvSpPr>
              <p:cNvPr id="685" name="Google Shape;685;p21"/>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1"/>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1"/>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1"/>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1"/>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90" name="Google Shape;690;p21"/>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691" name="Google Shape;691;p21"/>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692" name="Google Shape;692;p21"/>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693" name="Google Shape;693;p21"/>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694" name="Google Shape;694;p21"/>
            <p:cNvGrpSpPr/>
            <p:nvPr/>
          </p:nvGrpSpPr>
          <p:grpSpPr>
            <a:xfrm>
              <a:off x="8674195" y="159080"/>
              <a:ext cx="297877" cy="297857"/>
              <a:chOff x="218429" y="188234"/>
              <a:chExt cx="216985" cy="216955"/>
            </a:xfrm>
          </p:grpSpPr>
          <p:sp>
            <p:nvSpPr>
              <p:cNvPr id="695" name="Google Shape;695;p21"/>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1"/>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1"/>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1"/>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1"/>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21"/>
            <p:cNvGrpSpPr/>
            <p:nvPr/>
          </p:nvGrpSpPr>
          <p:grpSpPr>
            <a:xfrm>
              <a:off x="184320" y="4676721"/>
              <a:ext cx="297877" cy="297857"/>
              <a:chOff x="218429" y="188234"/>
              <a:chExt cx="216985" cy="216955"/>
            </a:xfrm>
          </p:grpSpPr>
          <p:sp>
            <p:nvSpPr>
              <p:cNvPr id="701" name="Google Shape;701;p21"/>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1"/>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1"/>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1"/>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21"/>
            <p:cNvGrpSpPr/>
            <p:nvPr/>
          </p:nvGrpSpPr>
          <p:grpSpPr>
            <a:xfrm>
              <a:off x="8674195" y="4676721"/>
              <a:ext cx="297877" cy="297857"/>
              <a:chOff x="218429" y="188234"/>
              <a:chExt cx="216985" cy="216955"/>
            </a:xfrm>
          </p:grpSpPr>
          <p:sp>
            <p:nvSpPr>
              <p:cNvPr id="707" name="Google Shape;707;p21"/>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712"/>
        <p:cNvGrpSpPr/>
        <p:nvPr/>
      </p:nvGrpSpPr>
      <p:grpSpPr>
        <a:xfrm>
          <a:off x="0" y="0"/>
          <a:ext cx="0" cy="0"/>
          <a:chOff x="0" y="0"/>
          <a:chExt cx="0" cy="0"/>
        </a:xfrm>
      </p:grpSpPr>
      <p:sp>
        <p:nvSpPr>
          <p:cNvPr id="713" name="Google Shape;713;p22"/>
          <p:cNvSpPr txBox="1">
            <a:spLocks noGrp="1"/>
          </p:cNvSpPr>
          <p:nvPr>
            <p:ph type="subTitle" idx="1"/>
          </p:nvPr>
        </p:nvSpPr>
        <p:spPr>
          <a:xfrm>
            <a:off x="2173663" y="1595675"/>
            <a:ext cx="47967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300"/>
              <a:buNone/>
              <a:defRPr sz="2300"/>
            </a:lvl1pPr>
            <a:lvl2pPr lvl="1" algn="ctr" rtl="0">
              <a:lnSpc>
                <a:spcPct val="100000"/>
              </a:lnSpc>
              <a:spcBef>
                <a:spcPts val="0"/>
              </a:spcBef>
              <a:spcAft>
                <a:spcPts val="0"/>
              </a:spcAft>
              <a:buSzPts val="2300"/>
              <a:buNone/>
              <a:defRPr sz="2300"/>
            </a:lvl2pPr>
            <a:lvl3pPr lvl="2" algn="ctr" rtl="0">
              <a:lnSpc>
                <a:spcPct val="100000"/>
              </a:lnSpc>
              <a:spcBef>
                <a:spcPts val="0"/>
              </a:spcBef>
              <a:spcAft>
                <a:spcPts val="0"/>
              </a:spcAft>
              <a:buSzPts val="2300"/>
              <a:buNone/>
              <a:defRPr sz="2300"/>
            </a:lvl3pPr>
            <a:lvl4pPr lvl="3" algn="ctr" rtl="0">
              <a:lnSpc>
                <a:spcPct val="100000"/>
              </a:lnSpc>
              <a:spcBef>
                <a:spcPts val="0"/>
              </a:spcBef>
              <a:spcAft>
                <a:spcPts val="0"/>
              </a:spcAft>
              <a:buSzPts val="2300"/>
              <a:buNone/>
              <a:defRPr sz="2300"/>
            </a:lvl4pPr>
            <a:lvl5pPr lvl="4" algn="ctr" rtl="0">
              <a:lnSpc>
                <a:spcPct val="100000"/>
              </a:lnSpc>
              <a:spcBef>
                <a:spcPts val="0"/>
              </a:spcBef>
              <a:spcAft>
                <a:spcPts val="0"/>
              </a:spcAft>
              <a:buSzPts val="2300"/>
              <a:buNone/>
              <a:defRPr sz="2300"/>
            </a:lvl5pPr>
            <a:lvl6pPr lvl="5" algn="ctr" rtl="0">
              <a:lnSpc>
                <a:spcPct val="100000"/>
              </a:lnSpc>
              <a:spcBef>
                <a:spcPts val="0"/>
              </a:spcBef>
              <a:spcAft>
                <a:spcPts val="0"/>
              </a:spcAft>
              <a:buSzPts val="2300"/>
              <a:buNone/>
              <a:defRPr sz="2300"/>
            </a:lvl6pPr>
            <a:lvl7pPr lvl="6" algn="ctr" rtl="0">
              <a:lnSpc>
                <a:spcPct val="100000"/>
              </a:lnSpc>
              <a:spcBef>
                <a:spcPts val="0"/>
              </a:spcBef>
              <a:spcAft>
                <a:spcPts val="0"/>
              </a:spcAft>
              <a:buSzPts val="2300"/>
              <a:buNone/>
              <a:defRPr sz="2300"/>
            </a:lvl7pPr>
            <a:lvl8pPr lvl="7" algn="ctr" rtl="0">
              <a:lnSpc>
                <a:spcPct val="100000"/>
              </a:lnSpc>
              <a:spcBef>
                <a:spcPts val="0"/>
              </a:spcBef>
              <a:spcAft>
                <a:spcPts val="0"/>
              </a:spcAft>
              <a:buSzPts val="2300"/>
              <a:buNone/>
              <a:defRPr sz="2300"/>
            </a:lvl8pPr>
            <a:lvl9pPr lvl="8" algn="ctr" rtl="0">
              <a:lnSpc>
                <a:spcPct val="100000"/>
              </a:lnSpc>
              <a:spcBef>
                <a:spcPts val="0"/>
              </a:spcBef>
              <a:spcAft>
                <a:spcPts val="0"/>
              </a:spcAft>
              <a:buSzPts val="2300"/>
              <a:buNone/>
              <a:defRPr sz="2300"/>
            </a:lvl9pPr>
          </a:lstStyle>
          <a:p>
            <a:endParaRPr/>
          </a:p>
        </p:txBody>
      </p:sp>
      <p:sp>
        <p:nvSpPr>
          <p:cNvPr id="714" name="Google Shape;714;p22"/>
          <p:cNvSpPr txBox="1">
            <a:spLocks noGrp="1"/>
          </p:cNvSpPr>
          <p:nvPr>
            <p:ph type="title"/>
          </p:nvPr>
        </p:nvSpPr>
        <p:spPr>
          <a:xfrm>
            <a:off x="2173638" y="3130525"/>
            <a:ext cx="4796700" cy="417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715" name="Google Shape;715;p22"/>
          <p:cNvGrpSpPr/>
          <p:nvPr/>
        </p:nvGrpSpPr>
        <p:grpSpPr>
          <a:xfrm>
            <a:off x="184320" y="159075"/>
            <a:ext cx="8787752" cy="4815503"/>
            <a:chOff x="184320" y="159075"/>
            <a:chExt cx="8787752" cy="4815503"/>
          </a:xfrm>
        </p:grpSpPr>
        <p:grpSp>
          <p:nvGrpSpPr>
            <p:cNvPr id="716" name="Google Shape;716;p22"/>
            <p:cNvGrpSpPr/>
            <p:nvPr/>
          </p:nvGrpSpPr>
          <p:grpSpPr>
            <a:xfrm>
              <a:off x="184320" y="159080"/>
              <a:ext cx="297877" cy="297857"/>
              <a:chOff x="218429" y="188234"/>
              <a:chExt cx="216985" cy="216955"/>
            </a:xfrm>
          </p:grpSpPr>
          <p:sp>
            <p:nvSpPr>
              <p:cNvPr id="717" name="Google Shape;717;p2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2" name="Google Shape;722;p22"/>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723" name="Google Shape;723;p22"/>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724" name="Google Shape;724;p22"/>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725" name="Google Shape;725;p22"/>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726" name="Google Shape;726;p22"/>
            <p:cNvGrpSpPr/>
            <p:nvPr/>
          </p:nvGrpSpPr>
          <p:grpSpPr>
            <a:xfrm>
              <a:off x="8674195" y="159080"/>
              <a:ext cx="297877" cy="297857"/>
              <a:chOff x="218429" y="188234"/>
              <a:chExt cx="216985" cy="216955"/>
            </a:xfrm>
          </p:grpSpPr>
          <p:sp>
            <p:nvSpPr>
              <p:cNvPr id="727" name="Google Shape;727;p2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2"/>
            <p:cNvGrpSpPr/>
            <p:nvPr/>
          </p:nvGrpSpPr>
          <p:grpSpPr>
            <a:xfrm>
              <a:off x="184320" y="4676721"/>
              <a:ext cx="297877" cy="297857"/>
              <a:chOff x="218429" y="188234"/>
              <a:chExt cx="216985" cy="216955"/>
            </a:xfrm>
          </p:grpSpPr>
          <p:sp>
            <p:nvSpPr>
              <p:cNvPr id="733" name="Google Shape;733;p2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2"/>
            <p:cNvGrpSpPr/>
            <p:nvPr/>
          </p:nvGrpSpPr>
          <p:grpSpPr>
            <a:xfrm>
              <a:off x="8674195" y="4676721"/>
              <a:ext cx="297877" cy="297857"/>
              <a:chOff x="218429" y="188234"/>
              <a:chExt cx="216985" cy="216955"/>
            </a:xfrm>
          </p:grpSpPr>
          <p:sp>
            <p:nvSpPr>
              <p:cNvPr id="739" name="Google Shape;739;p22"/>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2"/>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2"/>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2"/>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2"/>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5">
    <p:spTree>
      <p:nvGrpSpPr>
        <p:cNvPr id="1" name="Shape 744"/>
        <p:cNvGrpSpPr/>
        <p:nvPr/>
      </p:nvGrpSpPr>
      <p:grpSpPr>
        <a:xfrm>
          <a:off x="0" y="0"/>
          <a:ext cx="0" cy="0"/>
          <a:chOff x="0" y="0"/>
          <a:chExt cx="0" cy="0"/>
        </a:xfrm>
      </p:grpSpPr>
      <p:sp>
        <p:nvSpPr>
          <p:cNvPr id="745" name="Google Shape;745;p23"/>
          <p:cNvSpPr txBox="1">
            <a:spLocks noGrp="1"/>
          </p:cNvSpPr>
          <p:nvPr>
            <p:ph type="title" hasCustomPrompt="1"/>
          </p:nvPr>
        </p:nvSpPr>
        <p:spPr>
          <a:xfrm>
            <a:off x="714300" y="549600"/>
            <a:ext cx="3345000" cy="59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46" name="Google Shape;746;p23"/>
          <p:cNvSpPr txBox="1">
            <a:spLocks noGrp="1"/>
          </p:cNvSpPr>
          <p:nvPr>
            <p:ph type="subTitle" idx="1"/>
          </p:nvPr>
        </p:nvSpPr>
        <p:spPr>
          <a:xfrm>
            <a:off x="714300" y="1395900"/>
            <a:ext cx="3345000" cy="2982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Arial"/>
                <a:ea typeface="Arial"/>
                <a:cs typeface="Arial"/>
                <a:sym typeface="Ari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7" name="Google Shape;747;p23"/>
          <p:cNvSpPr txBox="1">
            <a:spLocks noGrp="1"/>
          </p:cNvSpPr>
          <p:nvPr>
            <p:ph type="title" idx="2" hasCustomPrompt="1"/>
          </p:nvPr>
        </p:nvSpPr>
        <p:spPr>
          <a:xfrm>
            <a:off x="2899500" y="1999500"/>
            <a:ext cx="3345000" cy="59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48" name="Google Shape;748;p23"/>
          <p:cNvSpPr txBox="1">
            <a:spLocks noGrp="1"/>
          </p:cNvSpPr>
          <p:nvPr>
            <p:ph type="subTitle" idx="3"/>
          </p:nvPr>
        </p:nvSpPr>
        <p:spPr>
          <a:xfrm>
            <a:off x="2899500" y="2845800"/>
            <a:ext cx="3345000" cy="2982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Arial"/>
                <a:ea typeface="Arial"/>
                <a:cs typeface="Arial"/>
                <a:sym typeface="Ari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23"/>
          <p:cNvSpPr txBox="1">
            <a:spLocks noGrp="1"/>
          </p:cNvSpPr>
          <p:nvPr>
            <p:ph type="title" idx="4" hasCustomPrompt="1"/>
          </p:nvPr>
        </p:nvSpPr>
        <p:spPr>
          <a:xfrm>
            <a:off x="5084700" y="3449400"/>
            <a:ext cx="3345000" cy="59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50" name="Google Shape;750;p23"/>
          <p:cNvSpPr txBox="1">
            <a:spLocks noGrp="1"/>
          </p:cNvSpPr>
          <p:nvPr>
            <p:ph type="subTitle" idx="5"/>
          </p:nvPr>
        </p:nvSpPr>
        <p:spPr>
          <a:xfrm>
            <a:off x="5084700" y="4295700"/>
            <a:ext cx="3345000" cy="2982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Arial"/>
                <a:ea typeface="Arial"/>
                <a:cs typeface="Arial"/>
                <a:sym typeface="Ari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1" name="Google Shape;751;p23"/>
          <p:cNvGrpSpPr/>
          <p:nvPr/>
        </p:nvGrpSpPr>
        <p:grpSpPr>
          <a:xfrm>
            <a:off x="184320" y="159075"/>
            <a:ext cx="8787752" cy="4815503"/>
            <a:chOff x="184320" y="159075"/>
            <a:chExt cx="8787752" cy="4815503"/>
          </a:xfrm>
        </p:grpSpPr>
        <p:grpSp>
          <p:nvGrpSpPr>
            <p:cNvPr id="752" name="Google Shape;752;p23"/>
            <p:cNvGrpSpPr/>
            <p:nvPr/>
          </p:nvGrpSpPr>
          <p:grpSpPr>
            <a:xfrm>
              <a:off x="184320" y="159080"/>
              <a:ext cx="297877" cy="297857"/>
              <a:chOff x="218429" y="188234"/>
              <a:chExt cx="216985" cy="216955"/>
            </a:xfrm>
          </p:grpSpPr>
          <p:sp>
            <p:nvSpPr>
              <p:cNvPr id="753" name="Google Shape;753;p2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8" name="Google Shape;758;p23"/>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759" name="Google Shape;759;p23"/>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760" name="Google Shape;760;p23"/>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761" name="Google Shape;761;p23"/>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762" name="Google Shape;762;p23"/>
            <p:cNvGrpSpPr/>
            <p:nvPr/>
          </p:nvGrpSpPr>
          <p:grpSpPr>
            <a:xfrm>
              <a:off x="8674195" y="159080"/>
              <a:ext cx="297877" cy="297857"/>
              <a:chOff x="218429" y="188234"/>
              <a:chExt cx="216985" cy="216955"/>
            </a:xfrm>
          </p:grpSpPr>
          <p:sp>
            <p:nvSpPr>
              <p:cNvPr id="763" name="Google Shape;763;p2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3"/>
            <p:cNvGrpSpPr/>
            <p:nvPr/>
          </p:nvGrpSpPr>
          <p:grpSpPr>
            <a:xfrm>
              <a:off x="184320" y="4676721"/>
              <a:ext cx="297877" cy="297857"/>
              <a:chOff x="218429" y="188234"/>
              <a:chExt cx="216985" cy="216955"/>
            </a:xfrm>
          </p:grpSpPr>
          <p:sp>
            <p:nvSpPr>
              <p:cNvPr id="769" name="Google Shape;769;p2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23"/>
            <p:cNvGrpSpPr/>
            <p:nvPr/>
          </p:nvGrpSpPr>
          <p:grpSpPr>
            <a:xfrm>
              <a:off x="8674195" y="4676721"/>
              <a:ext cx="297877" cy="297857"/>
              <a:chOff x="218429" y="188234"/>
              <a:chExt cx="216985" cy="216955"/>
            </a:xfrm>
          </p:grpSpPr>
          <p:sp>
            <p:nvSpPr>
              <p:cNvPr id="775" name="Google Shape;775;p2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5_1">
    <p:spTree>
      <p:nvGrpSpPr>
        <p:cNvPr id="1" name="Shape 780"/>
        <p:cNvGrpSpPr/>
        <p:nvPr/>
      </p:nvGrpSpPr>
      <p:grpSpPr>
        <a:xfrm>
          <a:off x="0" y="0"/>
          <a:ext cx="0" cy="0"/>
          <a:chOff x="0" y="0"/>
          <a:chExt cx="0" cy="0"/>
        </a:xfrm>
      </p:grpSpPr>
      <p:sp>
        <p:nvSpPr>
          <p:cNvPr id="781" name="Google Shape;781;p24"/>
          <p:cNvSpPr txBox="1">
            <a:spLocks noGrp="1"/>
          </p:cNvSpPr>
          <p:nvPr>
            <p:ph type="title" hasCustomPrompt="1"/>
          </p:nvPr>
        </p:nvSpPr>
        <p:spPr>
          <a:xfrm>
            <a:off x="866700" y="3193904"/>
            <a:ext cx="2371200" cy="468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82" name="Google Shape;782;p24"/>
          <p:cNvSpPr txBox="1">
            <a:spLocks noGrp="1"/>
          </p:cNvSpPr>
          <p:nvPr>
            <p:ph type="subTitle" idx="1"/>
          </p:nvPr>
        </p:nvSpPr>
        <p:spPr>
          <a:xfrm>
            <a:off x="866700" y="3681401"/>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a:ea typeface="Arial"/>
                <a:cs typeface="Arial"/>
                <a:sym typeface="Ari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3" name="Google Shape;783;p24"/>
          <p:cNvSpPr txBox="1">
            <a:spLocks noGrp="1"/>
          </p:cNvSpPr>
          <p:nvPr>
            <p:ph type="title" idx="2" hasCustomPrompt="1"/>
          </p:nvPr>
        </p:nvSpPr>
        <p:spPr>
          <a:xfrm>
            <a:off x="3392600" y="1643219"/>
            <a:ext cx="2371200" cy="468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84" name="Google Shape;784;p24"/>
          <p:cNvSpPr txBox="1">
            <a:spLocks noGrp="1"/>
          </p:cNvSpPr>
          <p:nvPr>
            <p:ph type="subTitle" idx="3"/>
          </p:nvPr>
        </p:nvSpPr>
        <p:spPr>
          <a:xfrm>
            <a:off x="3392600" y="2130715"/>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a:ea typeface="Arial"/>
                <a:cs typeface="Arial"/>
                <a:sym typeface="Ari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5" name="Google Shape;785;p24"/>
          <p:cNvSpPr txBox="1">
            <a:spLocks noGrp="1"/>
          </p:cNvSpPr>
          <p:nvPr>
            <p:ph type="title" idx="4" hasCustomPrompt="1"/>
          </p:nvPr>
        </p:nvSpPr>
        <p:spPr>
          <a:xfrm>
            <a:off x="5918500" y="3193904"/>
            <a:ext cx="2371200" cy="468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86" name="Google Shape;786;p24"/>
          <p:cNvSpPr txBox="1">
            <a:spLocks noGrp="1"/>
          </p:cNvSpPr>
          <p:nvPr>
            <p:ph type="subTitle" idx="5"/>
          </p:nvPr>
        </p:nvSpPr>
        <p:spPr>
          <a:xfrm>
            <a:off x="5918500" y="3681401"/>
            <a:ext cx="2371200" cy="5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a:ea typeface="Arial"/>
                <a:cs typeface="Arial"/>
                <a:sym typeface="Ari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7" name="Google Shape;787;p24"/>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grpSp>
        <p:nvGrpSpPr>
          <p:cNvPr id="788" name="Google Shape;788;p24"/>
          <p:cNvGrpSpPr/>
          <p:nvPr/>
        </p:nvGrpSpPr>
        <p:grpSpPr>
          <a:xfrm>
            <a:off x="184320" y="159075"/>
            <a:ext cx="8787752" cy="4815503"/>
            <a:chOff x="184320" y="159075"/>
            <a:chExt cx="8787752" cy="4815503"/>
          </a:xfrm>
        </p:grpSpPr>
        <p:grpSp>
          <p:nvGrpSpPr>
            <p:cNvPr id="789" name="Google Shape;789;p24"/>
            <p:cNvGrpSpPr/>
            <p:nvPr/>
          </p:nvGrpSpPr>
          <p:grpSpPr>
            <a:xfrm>
              <a:off x="184320" y="159080"/>
              <a:ext cx="297877" cy="297857"/>
              <a:chOff x="218429" y="188234"/>
              <a:chExt cx="216985" cy="216955"/>
            </a:xfrm>
          </p:grpSpPr>
          <p:sp>
            <p:nvSpPr>
              <p:cNvPr id="790" name="Google Shape;790;p2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95" name="Google Shape;795;p24"/>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796" name="Google Shape;796;p24"/>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797" name="Google Shape;797;p24"/>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798" name="Google Shape;798;p24"/>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799" name="Google Shape;799;p24"/>
            <p:cNvGrpSpPr/>
            <p:nvPr/>
          </p:nvGrpSpPr>
          <p:grpSpPr>
            <a:xfrm>
              <a:off x="8674195" y="159080"/>
              <a:ext cx="297877" cy="297857"/>
              <a:chOff x="218429" y="188234"/>
              <a:chExt cx="216985" cy="216955"/>
            </a:xfrm>
          </p:grpSpPr>
          <p:sp>
            <p:nvSpPr>
              <p:cNvPr id="800" name="Google Shape;800;p2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24"/>
            <p:cNvGrpSpPr/>
            <p:nvPr/>
          </p:nvGrpSpPr>
          <p:grpSpPr>
            <a:xfrm>
              <a:off x="184320" y="4676721"/>
              <a:ext cx="297877" cy="297857"/>
              <a:chOff x="218429" y="188234"/>
              <a:chExt cx="216985" cy="216955"/>
            </a:xfrm>
          </p:grpSpPr>
          <p:sp>
            <p:nvSpPr>
              <p:cNvPr id="806" name="Google Shape;806;p2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24"/>
            <p:cNvGrpSpPr/>
            <p:nvPr/>
          </p:nvGrpSpPr>
          <p:grpSpPr>
            <a:xfrm>
              <a:off x="8674195" y="4676721"/>
              <a:ext cx="297877" cy="297857"/>
              <a:chOff x="218429" y="188234"/>
              <a:chExt cx="216985" cy="216955"/>
            </a:xfrm>
          </p:grpSpPr>
          <p:sp>
            <p:nvSpPr>
              <p:cNvPr id="812" name="Google Shape;812;p2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850"/>
        <p:cNvGrpSpPr/>
        <p:nvPr/>
      </p:nvGrpSpPr>
      <p:grpSpPr>
        <a:xfrm>
          <a:off x="0" y="0"/>
          <a:ext cx="0" cy="0"/>
          <a:chOff x="0" y="0"/>
          <a:chExt cx="0" cy="0"/>
        </a:xfrm>
      </p:grpSpPr>
      <p:grpSp>
        <p:nvGrpSpPr>
          <p:cNvPr id="851" name="Google Shape;851;p26"/>
          <p:cNvGrpSpPr/>
          <p:nvPr/>
        </p:nvGrpSpPr>
        <p:grpSpPr>
          <a:xfrm>
            <a:off x="874274" y="4106858"/>
            <a:ext cx="486023" cy="485656"/>
            <a:chOff x="547949" y="2778621"/>
            <a:chExt cx="486023" cy="485656"/>
          </a:xfrm>
        </p:grpSpPr>
        <p:grpSp>
          <p:nvGrpSpPr>
            <p:cNvPr id="852" name="Google Shape;852;p26"/>
            <p:cNvGrpSpPr/>
            <p:nvPr/>
          </p:nvGrpSpPr>
          <p:grpSpPr>
            <a:xfrm>
              <a:off x="547949" y="2778621"/>
              <a:ext cx="486023" cy="485656"/>
              <a:chOff x="547949" y="2778621"/>
              <a:chExt cx="486023" cy="485656"/>
            </a:xfrm>
          </p:grpSpPr>
          <p:sp>
            <p:nvSpPr>
              <p:cNvPr id="853" name="Google Shape;853;p2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7" name="Google Shape;857;p2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26"/>
          <p:cNvGrpSpPr/>
          <p:nvPr/>
        </p:nvGrpSpPr>
        <p:grpSpPr>
          <a:xfrm>
            <a:off x="5851201" y="379181"/>
            <a:ext cx="341091" cy="340834"/>
            <a:chOff x="547949" y="2778621"/>
            <a:chExt cx="486023" cy="485656"/>
          </a:xfrm>
        </p:grpSpPr>
        <p:grpSp>
          <p:nvGrpSpPr>
            <p:cNvPr id="859" name="Google Shape;859;p26"/>
            <p:cNvGrpSpPr/>
            <p:nvPr/>
          </p:nvGrpSpPr>
          <p:grpSpPr>
            <a:xfrm>
              <a:off x="547949" y="2778621"/>
              <a:ext cx="486023" cy="485656"/>
              <a:chOff x="547949" y="2778621"/>
              <a:chExt cx="486023" cy="485656"/>
            </a:xfrm>
          </p:grpSpPr>
          <p:sp>
            <p:nvSpPr>
              <p:cNvPr id="860" name="Google Shape;860;p2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2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26"/>
          <p:cNvGrpSpPr/>
          <p:nvPr/>
        </p:nvGrpSpPr>
        <p:grpSpPr>
          <a:xfrm>
            <a:off x="7810174" y="4361621"/>
            <a:ext cx="486023" cy="485656"/>
            <a:chOff x="547949" y="2778621"/>
            <a:chExt cx="486023" cy="485656"/>
          </a:xfrm>
        </p:grpSpPr>
        <p:grpSp>
          <p:nvGrpSpPr>
            <p:cNvPr id="866" name="Google Shape;866;p26"/>
            <p:cNvGrpSpPr/>
            <p:nvPr/>
          </p:nvGrpSpPr>
          <p:grpSpPr>
            <a:xfrm>
              <a:off x="547949" y="2778621"/>
              <a:ext cx="486023" cy="485656"/>
              <a:chOff x="547949" y="2778621"/>
              <a:chExt cx="486023" cy="485656"/>
            </a:xfrm>
          </p:grpSpPr>
          <p:sp>
            <p:nvSpPr>
              <p:cNvPr id="867" name="Google Shape;867;p2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2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26"/>
          <p:cNvGrpSpPr/>
          <p:nvPr/>
        </p:nvGrpSpPr>
        <p:grpSpPr>
          <a:xfrm>
            <a:off x="3381776" y="4238531"/>
            <a:ext cx="341091" cy="340834"/>
            <a:chOff x="547949" y="2778621"/>
            <a:chExt cx="486023" cy="485656"/>
          </a:xfrm>
        </p:grpSpPr>
        <p:grpSp>
          <p:nvGrpSpPr>
            <p:cNvPr id="873" name="Google Shape;873;p26"/>
            <p:cNvGrpSpPr/>
            <p:nvPr/>
          </p:nvGrpSpPr>
          <p:grpSpPr>
            <a:xfrm>
              <a:off x="547949" y="2778621"/>
              <a:ext cx="486023" cy="485656"/>
              <a:chOff x="547949" y="2778621"/>
              <a:chExt cx="486023" cy="485656"/>
            </a:xfrm>
          </p:grpSpPr>
          <p:sp>
            <p:nvSpPr>
              <p:cNvPr id="874" name="Google Shape;874;p2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2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6"/>
          <p:cNvGrpSpPr/>
          <p:nvPr/>
        </p:nvGrpSpPr>
        <p:grpSpPr>
          <a:xfrm>
            <a:off x="184320" y="159075"/>
            <a:ext cx="8787752" cy="4815503"/>
            <a:chOff x="184320" y="159075"/>
            <a:chExt cx="8787752" cy="4815503"/>
          </a:xfrm>
        </p:grpSpPr>
        <p:grpSp>
          <p:nvGrpSpPr>
            <p:cNvPr id="880" name="Google Shape;880;p26"/>
            <p:cNvGrpSpPr/>
            <p:nvPr/>
          </p:nvGrpSpPr>
          <p:grpSpPr>
            <a:xfrm>
              <a:off x="184320" y="159080"/>
              <a:ext cx="297877" cy="297857"/>
              <a:chOff x="218429" y="188234"/>
              <a:chExt cx="216985" cy="216955"/>
            </a:xfrm>
          </p:grpSpPr>
          <p:sp>
            <p:nvSpPr>
              <p:cNvPr id="881" name="Google Shape;881;p2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6" name="Google Shape;886;p26"/>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887" name="Google Shape;887;p26"/>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888" name="Google Shape;888;p26"/>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889" name="Google Shape;889;p26"/>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890" name="Google Shape;890;p26"/>
            <p:cNvGrpSpPr/>
            <p:nvPr/>
          </p:nvGrpSpPr>
          <p:grpSpPr>
            <a:xfrm>
              <a:off x="8674195" y="159080"/>
              <a:ext cx="297877" cy="297857"/>
              <a:chOff x="218429" y="188234"/>
              <a:chExt cx="216985" cy="216955"/>
            </a:xfrm>
          </p:grpSpPr>
          <p:sp>
            <p:nvSpPr>
              <p:cNvPr id="891" name="Google Shape;891;p2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a:off x="184320" y="4676721"/>
              <a:ext cx="297877" cy="297857"/>
              <a:chOff x="218429" y="188234"/>
              <a:chExt cx="216985" cy="216955"/>
            </a:xfrm>
          </p:grpSpPr>
          <p:sp>
            <p:nvSpPr>
              <p:cNvPr id="897" name="Google Shape;897;p2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26"/>
            <p:cNvGrpSpPr/>
            <p:nvPr/>
          </p:nvGrpSpPr>
          <p:grpSpPr>
            <a:xfrm>
              <a:off x="8674195" y="4676721"/>
              <a:ext cx="297877" cy="297857"/>
              <a:chOff x="218429" y="188234"/>
              <a:chExt cx="216985" cy="216955"/>
            </a:xfrm>
          </p:grpSpPr>
          <p:sp>
            <p:nvSpPr>
              <p:cNvPr id="903" name="Google Shape;903;p2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8" name="Google Shape;908;p26"/>
          <p:cNvGrpSpPr/>
          <p:nvPr/>
        </p:nvGrpSpPr>
        <p:grpSpPr>
          <a:xfrm>
            <a:off x="4401451" y="2314656"/>
            <a:ext cx="341091" cy="340834"/>
            <a:chOff x="547949" y="2778621"/>
            <a:chExt cx="486023" cy="485656"/>
          </a:xfrm>
        </p:grpSpPr>
        <p:grpSp>
          <p:nvGrpSpPr>
            <p:cNvPr id="909" name="Google Shape;909;p26"/>
            <p:cNvGrpSpPr/>
            <p:nvPr/>
          </p:nvGrpSpPr>
          <p:grpSpPr>
            <a:xfrm>
              <a:off x="547949" y="2778621"/>
              <a:ext cx="486023" cy="485656"/>
              <a:chOff x="547949" y="2778621"/>
              <a:chExt cx="486023" cy="485656"/>
            </a:xfrm>
          </p:grpSpPr>
          <p:sp>
            <p:nvSpPr>
              <p:cNvPr id="910" name="Google Shape;910;p2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2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26"/>
          <p:cNvGrpSpPr/>
          <p:nvPr/>
        </p:nvGrpSpPr>
        <p:grpSpPr>
          <a:xfrm>
            <a:off x="1401076" y="914481"/>
            <a:ext cx="341091" cy="340834"/>
            <a:chOff x="547949" y="2778621"/>
            <a:chExt cx="486023" cy="485656"/>
          </a:xfrm>
        </p:grpSpPr>
        <p:grpSp>
          <p:nvGrpSpPr>
            <p:cNvPr id="916" name="Google Shape;916;p26"/>
            <p:cNvGrpSpPr/>
            <p:nvPr/>
          </p:nvGrpSpPr>
          <p:grpSpPr>
            <a:xfrm>
              <a:off x="547949" y="2778621"/>
              <a:ext cx="486023" cy="485656"/>
              <a:chOff x="547949" y="2778621"/>
              <a:chExt cx="486023" cy="485656"/>
            </a:xfrm>
          </p:grpSpPr>
          <p:sp>
            <p:nvSpPr>
              <p:cNvPr id="917" name="Google Shape;917;p2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1" name="Google Shape;921;p2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922"/>
        <p:cNvGrpSpPr/>
        <p:nvPr/>
      </p:nvGrpSpPr>
      <p:grpSpPr>
        <a:xfrm>
          <a:off x="0" y="0"/>
          <a:ext cx="0" cy="0"/>
          <a:chOff x="0" y="0"/>
          <a:chExt cx="0" cy="0"/>
        </a:xfrm>
      </p:grpSpPr>
      <p:grpSp>
        <p:nvGrpSpPr>
          <p:cNvPr id="923" name="Google Shape;923;p27"/>
          <p:cNvGrpSpPr/>
          <p:nvPr/>
        </p:nvGrpSpPr>
        <p:grpSpPr>
          <a:xfrm>
            <a:off x="184320" y="159075"/>
            <a:ext cx="8787752" cy="4815503"/>
            <a:chOff x="184320" y="159075"/>
            <a:chExt cx="8787752" cy="4815503"/>
          </a:xfrm>
        </p:grpSpPr>
        <p:grpSp>
          <p:nvGrpSpPr>
            <p:cNvPr id="924" name="Google Shape;924;p27"/>
            <p:cNvGrpSpPr/>
            <p:nvPr/>
          </p:nvGrpSpPr>
          <p:grpSpPr>
            <a:xfrm>
              <a:off x="184320" y="159080"/>
              <a:ext cx="297877" cy="297857"/>
              <a:chOff x="218429" y="188234"/>
              <a:chExt cx="216985" cy="216955"/>
            </a:xfrm>
          </p:grpSpPr>
          <p:sp>
            <p:nvSpPr>
              <p:cNvPr id="925" name="Google Shape;925;p2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0" name="Google Shape;930;p27"/>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931" name="Google Shape;931;p27"/>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932" name="Google Shape;932;p27"/>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933" name="Google Shape;933;p27"/>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934" name="Google Shape;934;p27"/>
            <p:cNvGrpSpPr/>
            <p:nvPr/>
          </p:nvGrpSpPr>
          <p:grpSpPr>
            <a:xfrm>
              <a:off x="8674195" y="159080"/>
              <a:ext cx="297877" cy="297857"/>
              <a:chOff x="218429" y="188234"/>
              <a:chExt cx="216985" cy="216955"/>
            </a:xfrm>
          </p:grpSpPr>
          <p:sp>
            <p:nvSpPr>
              <p:cNvPr id="935" name="Google Shape;935;p2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27"/>
            <p:cNvGrpSpPr/>
            <p:nvPr/>
          </p:nvGrpSpPr>
          <p:grpSpPr>
            <a:xfrm>
              <a:off x="184320" y="4676721"/>
              <a:ext cx="297877" cy="297857"/>
              <a:chOff x="218429" y="188234"/>
              <a:chExt cx="216985" cy="216955"/>
            </a:xfrm>
          </p:grpSpPr>
          <p:sp>
            <p:nvSpPr>
              <p:cNvPr id="941" name="Google Shape;941;p2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27"/>
            <p:cNvGrpSpPr/>
            <p:nvPr/>
          </p:nvGrpSpPr>
          <p:grpSpPr>
            <a:xfrm>
              <a:off x="8674195" y="4676721"/>
              <a:ext cx="297877" cy="297857"/>
              <a:chOff x="218429" y="188234"/>
              <a:chExt cx="216985" cy="216955"/>
            </a:xfrm>
          </p:grpSpPr>
          <p:sp>
            <p:nvSpPr>
              <p:cNvPr id="947" name="Google Shape;947;p2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1606050" y="2587069"/>
            <a:ext cx="59319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title" idx="2" hasCustomPrompt="1"/>
          </p:nvPr>
        </p:nvSpPr>
        <p:spPr>
          <a:xfrm>
            <a:off x="3966150" y="1260093"/>
            <a:ext cx="1211700" cy="1209000"/>
          </a:xfrm>
          <a:prstGeom prst="rect">
            <a:avLst/>
          </a:prstGeom>
          <a:ln w="19050" cap="flat" cmpd="sng">
            <a:solidFill>
              <a:schemeClr val="lt2"/>
            </a:solidFill>
            <a:prstDash val="solid"/>
            <a:miter lim="8000"/>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 name="Google Shape;72;p3"/>
          <p:cNvSpPr txBox="1">
            <a:spLocks noGrp="1"/>
          </p:cNvSpPr>
          <p:nvPr>
            <p:ph type="subTitle" idx="1"/>
          </p:nvPr>
        </p:nvSpPr>
        <p:spPr>
          <a:xfrm>
            <a:off x="2552250" y="3494007"/>
            <a:ext cx="4039500" cy="3894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73" name="Google Shape;73;p3"/>
          <p:cNvGrpSpPr/>
          <p:nvPr/>
        </p:nvGrpSpPr>
        <p:grpSpPr>
          <a:xfrm>
            <a:off x="184320" y="159075"/>
            <a:ext cx="8787752" cy="4815503"/>
            <a:chOff x="184320" y="159075"/>
            <a:chExt cx="8787752" cy="4815503"/>
          </a:xfrm>
        </p:grpSpPr>
        <p:grpSp>
          <p:nvGrpSpPr>
            <p:cNvPr id="74" name="Google Shape;74;p3"/>
            <p:cNvGrpSpPr/>
            <p:nvPr/>
          </p:nvGrpSpPr>
          <p:grpSpPr>
            <a:xfrm>
              <a:off x="184320" y="159080"/>
              <a:ext cx="297877" cy="297857"/>
              <a:chOff x="218429" y="188234"/>
              <a:chExt cx="216985" cy="216955"/>
            </a:xfrm>
          </p:grpSpPr>
          <p:sp>
            <p:nvSpPr>
              <p:cNvPr id="75" name="Google Shape;75;p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Google Shape;80;p3"/>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81" name="Google Shape;81;p3"/>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82" name="Google Shape;82;p3"/>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83" name="Google Shape;83;p3"/>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84" name="Google Shape;84;p3"/>
            <p:cNvGrpSpPr/>
            <p:nvPr/>
          </p:nvGrpSpPr>
          <p:grpSpPr>
            <a:xfrm>
              <a:off x="8674195" y="159080"/>
              <a:ext cx="297877" cy="297857"/>
              <a:chOff x="218429" y="188234"/>
              <a:chExt cx="216985" cy="216955"/>
            </a:xfrm>
          </p:grpSpPr>
          <p:sp>
            <p:nvSpPr>
              <p:cNvPr id="85" name="Google Shape;85;p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a:off x="184320" y="4676721"/>
              <a:ext cx="297877" cy="297857"/>
              <a:chOff x="218429" y="188234"/>
              <a:chExt cx="216985" cy="216955"/>
            </a:xfrm>
          </p:grpSpPr>
          <p:sp>
            <p:nvSpPr>
              <p:cNvPr id="91" name="Google Shape;91;p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3"/>
            <p:cNvGrpSpPr/>
            <p:nvPr/>
          </p:nvGrpSpPr>
          <p:grpSpPr>
            <a:xfrm>
              <a:off x="8674195" y="4676721"/>
              <a:ext cx="297877" cy="297857"/>
              <a:chOff x="218429" y="188234"/>
              <a:chExt cx="216985" cy="216955"/>
            </a:xfrm>
          </p:grpSpPr>
          <p:sp>
            <p:nvSpPr>
              <p:cNvPr id="97" name="Google Shape;97;p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p4"/>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104" name="Google Shape;104;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grpSp>
        <p:nvGrpSpPr>
          <p:cNvPr id="105" name="Google Shape;105;p4"/>
          <p:cNvGrpSpPr/>
          <p:nvPr/>
        </p:nvGrpSpPr>
        <p:grpSpPr>
          <a:xfrm>
            <a:off x="184320" y="159075"/>
            <a:ext cx="8787752" cy="4815503"/>
            <a:chOff x="184320" y="159075"/>
            <a:chExt cx="8787752" cy="4815503"/>
          </a:xfrm>
        </p:grpSpPr>
        <p:grpSp>
          <p:nvGrpSpPr>
            <p:cNvPr id="106" name="Google Shape;106;p4"/>
            <p:cNvGrpSpPr/>
            <p:nvPr/>
          </p:nvGrpSpPr>
          <p:grpSpPr>
            <a:xfrm>
              <a:off x="184320" y="159080"/>
              <a:ext cx="297877" cy="297857"/>
              <a:chOff x="218429" y="188234"/>
              <a:chExt cx="216985" cy="216955"/>
            </a:xfrm>
          </p:grpSpPr>
          <p:sp>
            <p:nvSpPr>
              <p:cNvPr id="107" name="Google Shape;107;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2" name="Google Shape;112;p4"/>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113" name="Google Shape;113;p4"/>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114" name="Google Shape;114;p4"/>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4"/>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116" name="Google Shape;116;p4"/>
            <p:cNvGrpSpPr/>
            <p:nvPr/>
          </p:nvGrpSpPr>
          <p:grpSpPr>
            <a:xfrm>
              <a:off x="8674195" y="159080"/>
              <a:ext cx="297877" cy="297857"/>
              <a:chOff x="218429" y="188234"/>
              <a:chExt cx="216985" cy="216955"/>
            </a:xfrm>
          </p:grpSpPr>
          <p:sp>
            <p:nvSpPr>
              <p:cNvPr id="117" name="Google Shape;117;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4"/>
            <p:cNvGrpSpPr/>
            <p:nvPr/>
          </p:nvGrpSpPr>
          <p:grpSpPr>
            <a:xfrm>
              <a:off x="184320" y="4676721"/>
              <a:ext cx="297877" cy="297857"/>
              <a:chOff x="218429" y="188234"/>
              <a:chExt cx="216985" cy="216955"/>
            </a:xfrm>
          </p:grpSpPr>
          <p:sp>
            <p:nvSpPr>
              <p:cNvPr id="123" name="Google Shape;123;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4"/>
            <p:cNvGrpSpPr/>
            <p:nvPr/>
          </p:nvGrpSpPr>
          <p:grpSpPr>
            <a:xfrm>
              <a:off x="8674195" y="4676721"/>
              <a:ext cx="297877" cy="297857"/>
              <a:chOff x="218429" y="188234"/>
              <a:chExt cx="216985" cy="216955"/>
            </a:xfrm>
          </p:grpSpPr>
          <p:sp>
            <p:nvSpPr>
              <p:cNvPr id="129" name="Google Shape;129;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grpSp>
        <p:nvGrpSpPr>
          <p:cNvPr id="171" name="Google Shape;171;p6"/>
          <p:cNvGrpSpPr/>
          <p:nvPr/>
        </p:nvGrpSpPr>
        <p:grpSpPr>
          <a:xfrm>
            <a:off x="184320" y="159075"/>
            <a:ext cx="8787752" cy="4815503"/>
            <a:chOff x="184320" y="159075"/>
            <a:chExt cx="8787752" cy="4815503"/>
          </a:xfrm>
        </p:grpSpPr>
        <p:grpSp>
          <p:nvGrpSpPr>
            <p:cNvPr id="172" name="Google Shape;172;p6"/>
            <p:cNvGrpSpPr/>
            <p:nvPr/>
          </p:nvGrpSpPr>
          <p:grpSpPr>
            <a:xfrm>
              <a:off x="184320" y="159080"/>
              <a:ext cx="297877" cy="297857"/>
              <a:chOff x="218429" y="188234"/>
              <a:chExt cx="216985" cy="216955"/>
            </a:xfrm>
          </p:grpSpPr>
          <p:sp>
            <p:nvSpPr>
              <p:cNvPr id="173" name="Google Shape;173;p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8" name="Google Shape;178;p6"/>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179" name="Google Shape;179;p6"/>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180" name="Google Shape;180;p6"/>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181" name="Google Shape;181;p6"/>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182" name="Google Shape;182;p6"/>
            <p:cNvGrpSpPr/>
            <p:nvPr/>
          </p:nvGrpSpPr>
          <p:grpSpPr>
            <a:xfrm>
              <a:off x="8674195" y="159080"/>
              <a:ext cx="297877" cy="297857"/>
              <a:chOff x="218429" y="188234"/>
              <a:chExt cx="216985" cy="216955"/>
            </a:xfrm>
          </p:grpSpPr>
          <p:sp>
            <p:nvSpPr>
              <p:cNvPr id="183" name="Google Shape;183;p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6"/>
            <p:cNvGrpSpPr/>
            <p:nvPr/>
          </p:nvGrpSpPr>
          <p:grpSpPr>
            <a:xfrm>
              <a:off x="184320" y="4676721"/>
              <a:ext cx="297877" cy="297857"/>
              <a:chOff x="218429" y="188234"/>
              <a:chExt cx="216985" cy="216955"/>
            </a:xfrm>
          </p:grpSpPr>
          <p:sp>
            <p:nvSpPr>
              <p:cNvPr id="189" name="Google Shape;189;p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6"/>
            <p:cNvGrpSpPr/>
            <p:nvPr/>
          </p:nvGrpSpPr>
          <p:grpSpPr>
            <a:xfrm>
              <a:off x="8674195" y="4676721"/>
              <a:ext cx="297877" cy="297857"/>
              <a:chOff x="218429" y="188234"/>
              <a:chExt cx="216985" cy="216955"/>
            </a:xfrm>
          </p:grpSpPr>
          <p:sp>
            <p:nvSpPr>
              <p:cNvPr id="195" name="Google Shape;195;p6"/>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0"/>
        <p:cNvGrpSpPr/>
        <p:nvPr/>
      </p:nvGrpSpPr>
      <p:grpSpPr>
        <a:xfrm>
          <a:off x="0" y="0"/>
          <a:ext cx="0" cy="0"/>
          <a:chOff x="0" y="0"/>
          <a:chExt cx="0" cy="0"/>
        </a:xfrm>
      </p:grpSpPr>
      <p:sp>
        <p:nvSpPr>
          <p:cNvPr id="201" name="Google Shape;201;p7"/>
          <p:cNvSpPr txBox="1">
            <a:spLocks noGrp="1"/>
          </p:cNvSpPr>
          <p:nvPr>
            <p:ph type="subTitle" idx="1"/>
          </p:nvPr>
        </p:nvSpPr>
        <p:spPr>
          <a:xfrm>
            <a:off x="714300" y="1715250"/>
            <a:ext cx="3789000" cy="23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a:endParaRPr/>
          </a:p>
        </p:txBody>
      </p:sp>
      <p:sp>
        <p:nvSpPr>
          <p:cNvPr id="202" name="Google Shape;202;p7"/>
          <p:cNvSpPr txBox="1">
            <a:spLocks noGrp="1"/>
          </p:cNvSpPr>
          <p:nvPr>
            <p:ph type="title"/>
          </p:nvPr>
        </p:nvSpPr>
        <p:spPr>
          <a:xfrm>
            <a:off x="714300" y="430675"/>
            <a:ext cx="4253400" cy="1011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grpSp>
        <p:nvGrpSpPr>
          <p:cNvPr id="203" name="Google Shape;203;p7"/>
          <p:cNvGrpSpPr/>
          <p:nvPr/>
        </p:nvGrpSpPr>
        <p:grpSpPr>
          <a:xfrm>
            <a:off x="184320" y="159075"/>
            <a:ext cx="8787752" cy="4815503"/>
            <a:chOff x="184320" y="159075"/>
            <a:chExt cx="8787752" cy="4815503"/>
          </a:xfrm>
        </p:grpSpPr>
        <p:grpSp>
          <p:nvGrpSpPr>
            <p:cNvPr id="204" name="Google Shape;204;p7"/>
            <p:cNvGrpSpPr/>
            <p:nvPr/>
          </p:nvGrpSpPr>
          <p:grpSpPr>
            <a:xfrm>
              <a:off x="184320" y="159080"/>
              <a:ext cx="297877" cy="297857"/>
              <a:chOff x="218429" y="188234"/>
              <a:chExt cx="216985" cy="216955"/>
            </a:xfrm>
          </p:grpSpPr>
          <p:sp>
            <p:nvSpPr>
              <p:cNvPr id="205" name="Google Shape;205;p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0" name="Google Shape;210;p7"/>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211" name="Google Shape;211;p7"/>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212" name="Google Shape;212;p7"/>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213" name="Google Shape;213;p7"/>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214" name="Google Shape;214;p7"/>
            <p:cNvGrpSpPr/>
            <p:nvPr/>
          </p:nvGrpSpPr>
          <p:grpSpPr>
            <a:xfrm>
              <a:off x="8674195" y="159080"/>
              <a:ext cx="297877" cy="297857"/>
              <a:chOff x="218429" y="188234"/>
              <a:chExt cx="216985" cy="216955"/>
            </a:xfrm>
          </p:grpSpPr>
          <p:sp>
            <p:nvSpPr>
              <p:cNvPr id="215" name="Google Shape;215;p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7"/>
            <p:cNvGrpSpPr/>
            <p:nvPr/>
          </p:nvGrpSpPr>
          <p:grpSpPr>
            <a:xfrm>
              <a:off x="184320" y="4676721"/>
              <a:ext cx="297877" cy="297857"/>
              <a:chOff x="218429" y="188234"/>
              <a:chExt cx="216985" cy="216955"/>
            </a:xfrm>
          </p:grpSpPr>
          <p:sp>
            <p:nvSpPr>
              <p:cNvPr id="221" name="Google Shape;221;p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7"/>
            <p:cNvGrpSpPr/>
            <p:nvPr/>
          </p:nvGrpSpPr>
          <p:grpSpPr>
            <a:xfrm>
              <a:off x="8674195" y="4676721"/>
              <a:ext cx="297877" cy="297857"/>
              <a:chOff x="218429" y="188234"/>
              <a:chExt cx="216985" cy="216955"/>
            </a:xfrm>
          </p:grpSpPr>
          <p:sp>
            <p:nvSpPr>
              <p:cNvPr id="227" name="Google Shape;227;p7"/>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2"/>
        <p:cNvGrpSpPr/>
        <p:nvPr/>
      </p:nvGrpSpPr>
      <p:grpSpPr>
        <a:xfrm>
          <a:off x="0" y="0"/>
          <a:ext cx="0" cy="0"/>
          <a:chOff x="0" y="0"/>
          <a:chExt cx="0" cy="0"/>
        </a:xfrm>
      </p:grpSpPr>
      <p:sp>
        <p:nvSpPr>
          <p:cNvPr id="233" name="Google Shape;233;p8"/>
          <p:cNvSpPr txBox="1">
            <a:spLocks noGrp="1"/>
          </p:cNvSpPr>
          <p:nvPr>
            <p:ph type="title"/>
          </p:nvPr>
        </p:nvSpPr>
        <p:spPr>
          <a:xfrm>
            <a:off x="1872000" y="1215150"/>
            <a:ext cx="5400000" cy="2713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34" name="Google Shape;234;p8"/>
          <p:cNvGrpSpPr/>
          <p:nvPr/>
        </p:nvGrpSpPr>
        <p:grpSpPr>
          <a:xfrm>
            <a:off x="184320" y="159075"/>
            <a:ext cx="8787752" cy="4815503"/>
            <a:chOff x="184320" y="159075"/>
            <a:chExt cx="8787752" cy="4815503"/>
          </a:xfrm>
        </p:grpSpPr>
        <p:grpSp>
          <p:nvGrpSpPr>
            <p:cNvPr id="235" name="Google Shape;235;p8"/>
            <p:cNvGrpSpPr/>
            <p:nvPr/>
          </p:nvGrpSpPr>
          <p:grpSpPr>
            <a:xfrm>
              <a:off x="184320" y="159080"/>
              <a:ext cx="297877" cy="297857"/>
              <a:chOff x="218429" y="188234"/>
              <a:chExt cx="216985" cy="216955"/>
            </a:xfrm>
          </p:grpSpPr>
          <p:sp>
            <p:nvSpPr>
              <p:cNvPr id="236" name="Google Shape;236;p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1" name="Google Shape;241;p8"/>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242" name="Google Shape;242;p8"/>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243" name="Google Shape;243;p8"/>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244" name="Google Shape;244;p8"/>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245" name="Google Shape;245;p8"/>
            <p:cNvGrpSpPr/>
            <p:nvPr/>
          </p:nvGrpSpPr>
          <p:grpSpPr>
            <a:xfrm>
              <a:off x="8674195" y="159080"/>
              <a:ext cx="297877" cy="297857"/>
              <a:chOff x="218429" y="188234"/>
              <a:chExt cx="216985" cy="216955"/>
            </a:xfrm>
          </p:grpSpPr>
          <p:sp>
            <p:nvSpPr>
              <p:cNvPr id="246" name="Google Shape;246;p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8"/>
            <p:cNvGrpSpPr/>
            <p:nvPr/>
          </p:nvGrpSpPr>
          <p:grpSpPr>
            <a:xfrm>
              <a:off x="184320" y="4676721"/>
              <a:ext cx="297877" cy="297857"/>
              <a:chOff x="218429" y="188234"/>
              <a:chExt cx="216985" cy="216955"/>
            </a:xfrm>
          </p:grpSpPr>
          <p:sp>
            <p:nvSpPr>
              <p:cNvPr id="252" name="Google Shape;252;p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8"/>
            <p:cNvGrpSpPr/>
            <p:nvPr/>
          </p:nvGrpSpPr>
          <p:grpSpPr>
            <a:xfrm>
              <a:off x="8674195" y="4676721"/>
              <a:ext cx="297877" cy="297857"/>
              <a:chOff x="218429" y="188234"/>
              <a:chExt cx="216985" cy="216955"/>
            </a:xfrm>
          </p:grpSpPr>
          <p:sp>
            <p:nvSpPr>
              <p:cNvPr id="258" name="Google Shape;258;p8"/>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3"/>
        <p:cNvGrpSpPr/>
        <p:nvPr/>
      </p:nvGrpSpPr>
      <p:grpSpPr>
        <a:xfrm>
          <a:off x="0" y="0"/>
          <a:ext cx="0" cy="0"/>
          <a:chOff x="0" y="0"/>
          <a:chExt cx="0" cy="0"/>
        </a:xfrm>
      </p:grpSpPr>
      <p:sp>
        <p:nvSpPr>
          <p:cNvPr id="264" name="Google Shape;264;p9"/>
          <p:cNvSpPr txBox="1">
            <a:spLocks noGrp="1"/>
          </p:cNvSpPr>
          <p:nvPr>
            <p:ph type="title"/>
          </p:nvPr>
        </p:nvSpPr>
        <p:spPr>
          <a:xfrm>
            <a:off x="2500650" y="1349888"/>
            <a:ext cx="4142700" cy="9387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65" name="Google Shape;265;p9"/>
          <p:cNvSpPr txBox="1">
            <a:spLocks noGrp="1"/>
          </p:cNvSpPr>
          <p:nvPr>
            <p:ph type="subTitle" idx="1"/>
          </p:nvPr>
        </p:nvSpPr>
        <p:spPr>
          <a:xfrm>
            <a:off x="2677500" y="2412413"/>
            <a:ext cx="3789000" cy="13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66" name="Google Shape;266;p9"/>
          <p:cNvGrpSpPr/>
          <p:nvPr/>
        </p:nvGrpSpPr>
        <p:grpSpPr>
          <a:xfrm>
            <a:off x="184320" y="159075"/>
            <a:ext cx="8787752" cy="4815503"/>
            <a:chOff x="184320" y="159075"/>
            <a:chExt cx="8787752" cy="4815503"/>
          </a:xfrm>
        </p:grpSpPr>
        <p:grpSp>
          <p:nvGrpSpPr>
            <p:cNvPr id="267" name="Google Shape;267;p9"/>
            <p:cNvGrpSpPr/>
            <p:nvPr/>
          </p:nvGrpSpPr>
          <p:grpSpPr>
            <a:xfrm>
              <a:off x="184320" y="159080"/>
              <a:ext cx="297877" cy="297857"/>
              <a:chOff x="218429" y="188234"/>
              <a:chExt cx="216985" cy="216955"/>
            </a:xfrm>
          </p:grpSpPr>
          <p:sp>
            <p:nvSpPr>
              <p:cNvPr id="268" name="Google Shape;268;p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73" name="Google Shape;273;p9"/>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274" name="Google Shape;274;p9"/>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275" name="Google Shape;275;p9"/>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276" name="Google Shape;276;p9"/>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277" name="Google Shape;277;p9"/>
            <p:cNvGrpSpPr/>
            <p:nvPr/>
          </p:nvGrpSpPr>
          <p:grpSpPr>
            <a:xfrm>
              <a:off x="8674195" y="159080"/>
              <a:ext cx="297877" cy="297857"/>
              <a:chOff x="218429" y="188234"/>
              <a:chExt cx="216985" cy="216955"/>
            </a:xfrm>
          </p:grpSpPr>
          <p:sp>
            <p:nvSpPr>
              <p:cNvPr id="278" name="Google Shape;278;p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9"/>
            <p:cNvGrpSpPr/>
            <p:nvPr/>
          </p:nvGrpSpPr>
          <p:grpSpPr>
            <a:xfrm>
              <a:off x="184320" y="4676721"/>
              <a:ext cx="297877" cy="297857"/>
              <a:chOff x="218429" y="188234"/>
              <a:chExt cx="216985" cy="216955"/>
            </a:xfrm>
          </p:grpSpPr>
          <p:sp>
            <p:nvSpPr>
              <p:cNvPr id="284" name="Google Shape;284;p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9"/>
            <p:cNvGrpSpPr/>
            <p:nvPr/>
          </p:nvGrpSpPr>
          <p:grpSpPr>
            <a:xfrm>
              <a:off x="8674195" y="4676721"/>
              <a:ext cx="297877" cy="297857"/>
              <a:chOff x="218429" y="188234"/>
              <a:chExt cx="216985" cy="216955"/>
            </a:xfrm>
          </p:grpSpPr>
          <p:sp>
            <p:nvSpPr>
              <p:cNvPr id="290" name="Google Shape;290;p9"/>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8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387"/>
        <p:cNvGrpSpPr/>
        <p:nvPr/>
      </p:nvGrpSpPr>
      <p:grpSpPr>
        <a:xfrm>
          <a:off x="0" y="0"/>
          <a:ext cx="0" cy="0"/>
          <a:chOff x="0" y="0"/>
          <a:chExt cx="0" cy="0"/>
        </a:xfrm>
      </p:grpSpPr>
      <p:sp>
        <p:nvSpPr>
          <p:cNvPr id="388" name="Google Shape;388;p13"/>
          <p:cNvSpPr txBox="1">
            <a:spLocks noGrp="1"/>
          </p:cNvSpPr>
          <p:nvPr>
            <p:ph type="subTitle" idx="1"/>
          </p:nvPr>
        </p:nvSpPr>
        <p:spPr>
          <a:xfrm>
            <a:off x="2449500" y="2886250"/>
            <a:ext cx="4245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13"/>
          <p:cNvSpPr txBox="1">
            <a:spLocks noGrp="1"/>
          </p:cNvSpPr>
          <p:nvPr>
            <p:ph type="title"/>
          </p:nvPr>
        </p:nvSpPr>
        <p:spPr>
          <a:xfrm>
            <a:off x="2449500" y="1469750"/>
            <a:ext cx="4245000" cy="11754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72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grpSp>
        <p:nvGrpSpPr>
          <p:cNvPr id="390" name="Google Shape;390;p13"/>
          <p:cNvGrpSpPr/>
          <p:nvPr/>
        </p:nvGrpSpPr>
        <p:grpSpPr>
          <a:xfrm>
            <a:off x="184320" y="159075"/>
            <a:ext cx="8787752" cy="4815503"/>
            <a:chOff x="184320" y="159075"/>
            <a:chExt cx="8787752" cy="4815503"/>
          </a:xfrm>
        </p:grpSpPr>
        <p:grpSp>
          <p:nvGrpSpPr>
            <p:cNvPr id="391" name="Google Shape;391;p13"/>
            <p:cNvGrpSpPr/>
            <p:nvPr/>
          </p:nvGrpSpPr>
          <p:grpSpPr>
            <a:xfrm>
              <a:off x="184320" y="159080"/>
              <a:ext cx="297877" cy="297857"/>
              <a:chOff x="218429" y="188234"/>
              <a:chExt cx="216985" cy="216955"/>
            </a:xfrm>
          </p:grpSpPr>
          <p:sp>
            <p:nvSpPr>
              <p:cNvPr id="392" name="Google Shape;392;p1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7" name="Google Shape;397;p13"/>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398" name="Google Shape;398;p13"/>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399" name="Google Shape;399;p13"/>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400" name="Google Shape;400;p13"/>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401" name="Google Shape;401;p13"/>
            <p:cNvGrpSpPr/>
            <p:nvPr/>
          </p:nvGrpSpPr>
          <p:grpSpPr>
            <a:xfrm>
              <a:off x="8674195" y="159080"/>
              <a:ext cx="297877" cy="297857"/>
              <a:chOff x="218429" y="188234"/>
              <a:chExt cx="216985" cy="216955"/>
            </a:xfrm>
          </p:grpSpPr>
          <p:sp>
            <p:nvSpPr>
              <p:cNvPr id="402" name="Google Shape;402;p1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3"/>
            <p:cNvGrpSpPr/>
            <p:nvPr/>
          </p:nvGrpSpPr>
          <p:grpSpPr>
            <a:xfrm>
              <a:off x="184320" y="4676721"/>
              <a:ext cx="297877" cy="297857"/>
              <a:chOff x="218429" y="188234"/>
              <a:chExt cx="216985" cy="216955"/>
            </a:xfrm>
          </p:grpSpPr>
          <p:sp>
            <p:nvSpPr>
              <p:cNvPr id="408" name="Google Shape;408;p1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13"/>
            <p:cNvGrpSpPr/>
            <p:nvPr/>
          </p:nvGrpSpPr>
          <p:grpSpPr>
            <a:xfrm>
              <a:off x="8674195" y="4676721"/>
              <a:ext cx="297877" cy="297857"/>
              <a:chOff x="218429" y="188234"/>
              <a:chExt cx="216985" cy="216955"/>
            </a:xfrm>
          </p:grpSpPr>
          <p:sp>
            <p:nvSpPr>
              <p:cNvPr id="414" name="Google Shape;414;p13"/>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1pPr>
            <a:lvl2pPr lvl="1"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2pPr>
            <a:lvl3pPr lvl="2"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3pPr>
            <a:lvl4pPr lvl="3"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4pPr>
            <a:lvl5pPr lvl="4"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5pPr>
            <a:lvl6pPr lvl="5"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6pPr>
            <a:lvl7pPr lvl="6"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7pPr>
            <a:lvl8pPr lvl="7"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8pPr>
            <a:lvl9pPr lvl="8" algn="ctr">
              <a:lnSpc>
                <a:spcPct val="100000"/>
              </a:lnSpc>
              <a:spcBef>
                <a:spcPts val="0"/>
              </a:spcBef>
              <a:spcAft>
                <a:spcPts val="0"/>
              </a:spcAft>
              <a:buClr>
                <a:schemeClr val="dk1"/>
              </a:buClr>
              <a:buSzPts val="2900"/>
              <a:buFont typeface="RocknRoll One"/>
              <a:buNone/>
              <a:defRPr sz="2900" b="1">
                <a:solidFill>
                  <a:schemeClr val="dk1"/>
                </a:solidFill>
                <a:latin typeface="RocknRoll One"/>
                <a:ea typeface="RocknRoll One"/>
                <a:cs typeface="RocknRoll One"/>
                <a:sym typeface="RocknRoll One"/>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2" r:id="rId18"/>
    <p:sldLayoutId id="214748367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6.xml"/><Relationship Id="rId48" Type="http://schemas.openxmlformats.org/officeDocument/2006/relationships/image" Target="../media/image20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 Id="rId19" Type="http://schemas.openxmlformats.org/officeDocument/2006/relationships/image" Target="../media/image82.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33" Type="http://schemas.openxmlformats.org/officeDocument/2006/relationships/image" Target="../media/image74.sv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2" Type="http://schemas.openxmlformats.org/officeDocument/2006/relationships/image" Target="../media/image112.svg"/><Relationship Id="rId2" Type="http://schemas.openxmlformats.org/officeDocument/2006/relationships/notesSlide" Target="../notesSlides/notesSlide24.xml"/><Relationship Id="rId1" Type="http://schemas.openxmlformats.org/officeDocument/2006/relationships/slideLayout" Target="../slideLayouts/slideLayout4.xml"/><Relationship Id="rId44" Type="http://schemas.openxmlformats.org/officeDocument/2006/relationships/image" Target="../media/image24.png"/><Relationship Id="rId4" Type="http://schemas.openxmlformats.org/officeDocument/2006/relationships/image" Target="../media/image22.png"/><Relationship Id="rId43"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 Id="rId15" Type="http://schemas.openxmlformats.org/officeDocument/2006/relationships/image" Target="../media/image12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142.svg"/><Relationship Id="rId2" Type="http://schemas.openxmlformats.org/officeDocument/2006/relationships/notesSlide" Target="../notesSlides/notesSlide34.xml"/><Relationship Id="rId1" Type="http://schemas.openxmlformats.org/officeDocument/2006/relationships/slideLayout" Target="../slideLayouts/slideLayout15.xml"/><Relationship Id="rId15" Type="http://schemas.openxmlformats.org/officeDocument/2006/relationships/image" Target="../media/image14.sv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1" Type="http://schemas.openxmlformats.org/officeDocument/2006/relationships/image" Target="../media/image84.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14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audio" Target="../media/audio1.wav"/><Relationship Id="rId7" Type="http://schemas.openxmlformats.org/officeDocument/2006/relationships/slide" Target="slide42.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slide" Target="slide40.xml"/><Relationship Id="rId5" Type="http://schemas.microsoft.com/office/2007/relationships/hdphoto" Target="../media/hdphoto1.wdp"/><Relationship Id="rId10" Type="http://schemas.openxmlformats.org/officeDocument/2006/relationships/slide" Target="slide43.xml"/><Relationship Id="rId4" Type="http://schemas.openxmlformats.org/officeDocument/2006/relationships/image" Target="../media/image34.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slide" Target="slide14.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slide" Target="slide39.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slide" Target="slide39.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0.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8" Type="http://schemas.openxmlformats.org/officeDocument/2006/relationships/image" Target="../media/image209.sv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965" name="Google Shape;965;p31"/>
          <p:cNvGrpSpPr/>
          <p:nvPr/>
        </p:nvGrpSpPr>
        <p:grpSpPr>
          <a:xfrm>
            <a:off x="609062" y="2323996"/>
            <a:ext cx="486023" cy="485656"/>
            <a:chOff x="547949" y="2778621"/>
            <a:chExt cx="486023" cy="485656"/>
          </a:xfrm>
        </p:grpSpPr>
        <p:grpSp>
          <p:nvGrpSpPr>
            <p:cNvPr id="966" name="Google Shape;966;p31"/>
            <p:cNvGrpSpPr/>
            <p:nvPr/>
          </p:nvGrpSpPr>
          <p:grpSpPr>
            <a:xfrm>
              <a:off x="547949" y="2778621"/>
              <a:ext cx="486023" cy="485656"/>
              <a:chOff x="547949" y="2778621"/>
              <a:chExt cx="486023" cy="485656"/>
            </a:xfrm>
          </p:grpSpPr>
          <p:sp>
            <p:nvSpPr>
              <p:cNvPr id="967" name="Google Shape;967;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 name="Google Shape;971;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1"/>
          <p:cNvGrpSpPr/>
          <p:nvPr/>
        </p:nvGrpSpPr>
        <p:grpSpPr>
          <a:xfrm>
            <a:off x="7100806" y="3269506"/>
            <a:ext cx="1743438" cy="1598249"/>
            <a:chOff x="778631" y="297476"/>
            <a:chExt cx="1743438" cy="1598249"/>
          </a:xfrm>
        </p:grpSpPr>
        <p:grpSp>
          <p:nvGrpSpPr>
            <p:cNvPr id="973" name="Google Shape;973;p31"/>
            <p:cNvGrpSpPr/>
            <p:nvPr/>
          </p:nvGrpSpPr>
          <p:grpSpPr>
            <a:xfrm>
              <a:off x="778631" y="297476"/>
              <a:ext cx="1743436" cy="1598248"/>
              <a:chOff x="1443481" y="355001"/>
              <a:chExt cx="1743436" cy="1598248"/>
            </a:xfrm>
          </p:grpSpPr>
          <p:sp>
            <p:nvSpPr>
              <p:cNvPr id="974" name="Google Shape;974;p31"/>
              <p:cNvSpPr/>
              <p:nvPr/>
            </p:nvSpPr>
            <p:spPr>
              <a:xfrm rot="-908914">
                <a:off x="1685289" y="1552714"/>
                <a:ext cx="308795" cy="120861"/>
              </a:xfrm>
              <a:custGeom>
                <a:avLst/>
                <a:gdLst/>
                <a:ahLst/>
                <a:cxnLst/>
                <a:rect l="l" t="t" r="r" b="b"/>
                <a:pathLst>
                  <a:path w="5718" h="2238" extrusionOk="0">
                    <a:moveTo>
                      <a:pt x="1" y="0"/>
                    </a:moveTo>
                    <a:cubicBezTo>
                      <a:pt x="1" y="394"/>
                      <a:pt x="63" y="767"/>
                      <a:pt x="208" y="1119"/>
                    </a:cubicBezTo>
                    <a:lnTo>
                      <a:pt x="3625" y="2237"/>
                    </a:lnTo>
                    <a:lnTo>
                      <a:pt x="5718" y="1243"/>
                    </a:lnTo>
                    <a:cubicBezTo>
                      <a:pt x="5365" y="1036"/>
                      <a:pt x="5013" y="808"/>
                      <a:pt x="4682" y="539"/>
                    </a:cubicBezTo>
                    <a:lnTo>
                      <a:pt x="4682" y="539"/>
                    </a:lnTo>
                    <a:cubicBezTo>
                      <a:pt x="4744" y="829"/>
                      <a:pt x="4827" y="1098"/>
                      <a:pt x="4930" y="1367"/>
                    </a:cubicBezTo>
                    <a:cubicBezTo>
                      <a:pt x="4475" y="1181"/>
                      <a:pt x="4081" y="912"/>
                      <a:pt x="3708" y="580"/>
                    </a:cubicBezTo>
                    <a:lnTo>
                      <a:pt x="3708" y="580"/>
                    </a:lnTo>
                    <a:cubicBezTo>
                      <a:pt x="3770" y="891"/>
                      <a:pt x="3874" y="1181"/>
                      <a:pt x="3998" y="1450"/>
                    </a:cubicBezTo>
                    <a:cubicBezTo>
                      <a:pt x="3480" y="1181"/>
                      <a:pt x="3025" y="808"/>
                      <a:pt x="2652" y="352"/>
                    </a:cubicBezTo>
                    <a:lnTo>
                      <a:pt x="2652" y="352"/>
                    </a:lnTo>
                    <a:cubicBezTo>
                      <a:pt x="2693" y="725"/>
                      <a:pt x="2797" y="1077"/>
                      <a:pt x="2921" y="1429"/>
                    </a:cubicBezTo>
                    <a:cubicBezTo>
                      <a:pt x="2445" y="1056"/>
                      <a:pt x="2010" y="642"/>
                      <a:pt x="1616" y="187"/>
                    </a:cubicBezTo>
                    <a:lnTo>
                      <a:pt x="1616" y="187"/>
                    </a:lnTo>
                    <a:cubicBezTo>
                      <a:pt x="1658" y="580"/>
                      <a:pt x="1720" y="953"/>
                      <a:pt x="1844" y="1305"/>
                    </a:cubicBezTo>
                    <a:cubicBezTo>
                      <a:pt x="1368" y="932"/>
                      <a:pt x="974" y="497"/>
                      <a:pt x="643" y="0"/>
                    </a:cubicBezTo>
                    <a:lnTo>
                      <a:pt x="643" y="0"/>
                    </a:lnTo>
                    <a:cubicBezTo>
                      <a:pt x="705" y="414"/>
                      <a:pt x="808" y="808"/>
                      <a:pt x="953" y="1201"/>
                    </a:cubicBezTo>
                    <a:cubicBezTo>
                      <a:pt x="581" y="849"/>
                      <a:pt x="270" y="456"/>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rot="-908914">
                <a:off x="1586468" y="1401445"/>
                <a:ext cx="278607" cy="176809"/>
              </a:xfrm>
              <a:custGeom>
                <a:avLst/>
                <a:gdLst/>
                <a:ahLst/>
                <a:cxnLst/>
                <a:rect l="l" t="t" r="r" b="b"/>
                <a:pathLst>
                  <a:path w="5159" h="3274" extrusionOk="0">
                    <a:moveTo>
                      <a:pt x="2714" y="0"/>
                    </a:moveTo>
                    <a:lnTo>
                      <a:pt x="1" y="1036"/>
                    </a:lnTo>
                    <a:cubicBezTo>
                      <a:pt x="125" y="1802"/>
                      <a:pt x="539" y="2486"/>
                      <a:pt x="1181" y="2942"/>
                    </a:cubicBezTo>
                    <a:cubicBezTo>
                      <a:pt x="912" y="2362"/>
                      <a:pt x="953" y="1699"/>
                      <a:pt x="1285" y="1181"/>
                    </a:cubicBezTo>
                    <a:cubicBezTo>
                      <a:pt x="1285" y="1533"/>
                      <a:pt x="1368" y="1885"/>
                      <a:pt x="1575" y="2196"/>
                    </a:cubicBezTo>
                    <a:cubicBezTo>
                      <a:pt x="1782" y="2486"/>
                      <a:pt x="2031" y="2755"/>
                      <a:pt x="2321" y="2962"/>
                    </a:cubicBezTo>
                    <a:cubicBezTo>
                      <a:pt x="2113" y="2486"/>
                      <a:pt x="2072" y="1927"/>
                      <a:pt x="2258" y="1450"/>
                    </a:cubicBezTo>
                    <a:lnTo>
                      <a:pt x="2258" y="1450"/>
                    </a:lnTo>
                    <a:cubicBezTo>
                      <a:pt x="2362" y="1761"/>
                      <a:pt x="2528" y="2051"/>
                      <a:pt x="2714" y="2320"/>
                    </a:cubicBezTo>
                    <a:cubicBezTo>
                      <a:pt x="2942" y="2652"/>
                      <a:pt x="3273" y="2900"/>
                      <a:pt x="3667" y="3045"/>
                    </a:cubicBezTo>
                    <a:cubicBezTo>
                      <a:pt x="3481" y="2569"/>
                      <a:pt x="3439" y="2051"/>
                      <a:pt x="3522" y="1554"/>
                    </a:cubicBezTo>
                    <a:lnTo>
                      <a:pt x="3522" y="1554"/>
                    </a:lnTo>
                    <a:cubicBezTo>
                      <a:pt x="3522" y="1720"/>
                      <a:pt x="3584" y="1885"/>
                      <a:pt x="3667" y="2030"/>
                    </a:cubicBezTo>
                    <a:cubicBezTo>
                      <a:pt x="3978" y="2527"/>
                      <a:pt x="4371" y="2942"/>
                      <a:pt x="4848" y="3273"/>
                    </a:cubicBezTo>
                    <a:cubicBezTo>
                      <a:pt x="4744" y="2693"/>
                      <a:pt x="4848" y="2072"/>
                      <a:pt x="5158" y="1575"/>
                    </a:cubicBezTo>
                    <a:lnTo>
                      <a:pt x="271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rot="-908914">
                <a:off x="1773735" y="1611706"/>
                <a:ext cx="612244" cy="250147"/>
              </a:xfrm>
              <a:custGeom>
                <a:avLst/>
                <a:gdLst/>
                <a:ahLst/>
                <a:cxnLst/>
                <a:rect l="l" t="t" r="r" b="b"/>
                <a:pathLst>
                  <a:path w="11337" h="4632" extrusionOk="0">
                    <a:moveTo>
                      <a:pt x="11337" y="0"/>
                    </a:moveTo>
                    <a:lnTo>
                      <a:pt x="213" y="41"/>
                    </a:lnTo>
                    <a:cubicBezTo>
                      <a:pt x="1" y="2535"/>
                      <a:pt x="1989" y="4631"/>
                      <a:pt x="4426" y="4631"/>
                    </a:cubicBezTo>
                    <a:cubicBezTo>
                      <a:pt x="4601" y="4631"/>
                      <a:pt x="4778" y="4621"/>
                      <a:pt x="4957" y="4599"/>
                    </a:cubicBezTo>
                    <a:cubicBezTo>
                      <a:pt x="3818" y="4246"/>
                      <a:pt x="3010" y="3231"/>
                      <a:pt x="2906" y="2030"/>
                    </a:cubicBezTo>
                    <a:lnTo>
                      <a:pt x="2906" y="2030"/>
                    </a:lnTo>
                    <a:cubicBezTo>
                      <a:pt x="3507" y="2838"/>
                      <a:pt x="4398" y="3376"/>
                      <a:pt x="5392" y="3563"/>
                    </a:cubicBezTo>
                    <a:cubicBezTo>
                      <a:pt x="5583" y="3591"/>
                      <a:pt x="5775" y="3605"/>
                      <a:pt x="5967" y="3605"/>
                    </a:cubicBezTo>
                    <a:cubicBezTo>
                      <a:pt x="6749" y="3605"/>
                      <a:pt x="7519" y="3370"/>
                      <a:pt x="8168" y="2921"/>
                    </a:cubicBezTo>
                    <a:cubicBezTo>
                      <a:pt x="7795" y="2921"/>
                      <a:pt x="7463" y="2796"/>
                      <a:pt x="7194" y="2548"/>
                    </a:cubicBezTo>
                    <a:cubicBezTo>
                      <a:pt x="6904" y="2320"/>
                      <a:pt x="6635" y="2051"/>
                      <a:pt x="6386" y="1740"/>
                    </a:cubicBezTo>
                    <a:lnTo>
                      <a:pt x="6386" y="1740"/>
                    </a:lnTo>
                    <a:cubicBezTo>
                      <a:pt x="6920" y="1951"/>
                      <a:pt x="7550" y="2088"/>
                      <a:pt x="8156" y="2088"/>
                    </a:cubicBezTo>
                    <a:cubicBezTo>
                      <a:pt x="8562" y="2088"/>
                      <a:pt x="8958" y="2026"/>
                      <a:pt x="9307" y="1885"/>
                    </a:cubicBezTo>
                    <a:cubicBezTo>
                      <a:pt x="10198" y="1533"/>
                      <a:pt x="10923" y="849"/>
                      <a:pt x="1133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rot="-908914">
                <a:off x="1775042" y="1611532"/>
                <a:ext cx="613054" cy="266240"/>
              </a:xfrm>
              <a:custGeom>
                <a:avLst/>
                <a:gdLst/>
                <a:ahLst/>
                <a:cxnLst/>
                <a:rect l="l" t="t" r="r" b="b"/>
                <a:pathLst>
                  <a:path w="11352" h="4930" fill="none" extrusionOk="0">
                    <a:moveTo>
                      <a:pt x="228" y="41"/>
                    </a:moveTo>
                    <a:cubicBezTo>
                      <a:pt x="1" y="2714"/>
                      <a:pt x="2300" y="4930"/>
                      <a:pt x="4972" y="4599"/>
                    </a:cubicBezTo>
                    <a:cubicBezTo>
                      <a:pt x="3833" y="4246"/>
                      <a:pt x="3025" y="3231"/>
                      <a:pt x="2921" y="2030"/>
                    </a:cubicBezTo>
                    <a:cubicBezTo>
                      <a:pt x="3522" y="2838"/>
                      <a:pt x="4413" y="3376"/>
                      <a:pt x="5407" y="3563"/>
                    </a:cubicBezTo>
                    <a:cubicBezTo>
                      <a:pt x="6380" y="3708"/>
                      <a:pt x="7375" y="3480"/>
                      <a:pt x="8183" y="2921"/>
                    </a:cubicBezTo>
                    <a:cubicBezTo>
                      <a:pt x="7810" y="2921"/>
                      <a:pt x="7478" y="2796"/>
                      <a:pt x="7209" y="2548"/>
                    </a:cubicBezTo>
                    <a:cubicBezTo>
                      <a:pt x="6919" y="2320"/>
                      <a:pt x="6650" y="2051"/>
                      <a:pt x="6401" y="1740"/>
                    </a:cubicBezTo>
                    <a:cubicBezTo>
                      <a:pt x="7292" y="2092"/>
                      <a:pt x="8452" y="2237"/>
                      <a:pt x="9322" y="1885"/>
                    </a:cubicBezTo>
                    <a:cubicBezTo>
                      <a:pt x="10213" y="1533"/>
                      <a:pt x="10938" y="849"/>
                      <a:pt x="11352" y="0"/>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rot="-908914">
                <a:off x="1845528" y="1668823"/>
                <a:ext cx="180158" cy="224873"/>
              </a:xfrm>
              <a:custGeom>
                <a:avLst/>
                <a:gdLst/>
                <a:ahLst/>
                <a:cxnLst/>
                <a:rect l="l" t="t" r="r" b="b"/>
                <a:pathLst>
                  <a:path w="3336" h="4164" extrusionOk="0">
                    <a:moveTo>
                      <a:pt x="146" y="0"/>
                    </a:moveTo>
                    <a:lnTo>
                      <a:pt x="146" y="0"/>
                    </a:lnTo>
                    <a:cubicBezTo>
                      <a:pt x="1" y="1989"/>
                      <a:pt x="1368" y="3791"/>
                      <a:pt x="3336" y="4164"/>
                    </a:cubicBezTo>
                    <a:cubicBezTo>
                      <a:pt x="1575" y="3480"/>
                      <a:pt x="353" y="1865"/>
                      <a:pt x="14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rot="-908914">
                <a:off x="1952665" y="1633919"/>
                <a:ext cx="247285" cy="143975"/>
              </a:xfrm>
              <a:custGeom>
                <a:avLst/>
                <a:gdLst/>
                <a:ahLst/>
                <a:cxnLst/>
                <a:rect l="l" t="t" r="r" b="b"/>
                <a:pathLst>
                  <a:path w="4579" h="2666" extrusionOk="0">
                    <a:moveTo>
                      <a:pt x="0" y="0"/>
                    </a:moveTo>
                    <a:lnTo>
                      <a:pt x="0" y="0"/>
                    </a:lnTo>
                    <a:cubicBezTo>
                      <a:pt x="420" y="1612"/>
                      <a:pt x="1874" y="2665"/>
                      <a:pt x="3457" y="2665"/>
                    </a:cubicBezTo>
                    <a:cubicBezTo>
                      <a:pt x="3827" y="2665"/>
                      <a:pt x="4205" y="2608"/>
                      <a:pt x="4578" y="2486"/>
                    </a:cubicBezTo>
                    <a:lnTo>
                      <a:pt x="4578" y="2486"/>
                    </a:lnTo>
                    <a:cubicBezTo>
                      <a:pt x="4384" y="2511"/>
                      <a:pt x="4190" y="2524"/>
                      <a:pt x="3998" y="2524"/>
                    </a:cubicBezTo>
                    <a:cubicBezTo>
                      <a:pt x="2307" y="2524"/>
                      <a:pt x="744" y="1563"/>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rot="-908914">
                <a:off x="2039523" y="1651699"/>
                <a:ext cx="67181" cy="54868"/>
              </a:xfrm>
              <a:custGeom>
                <a:avLst/>
                <a:gdLst/>
                <a:ahLst/>
                <a:cxnLst/>
                <a:rect l="l" t="t" r="r" b="b"/>
                <a:pathLst>
                  <a:path w="1244" h="1016" extrusionOk="0">
                    <a:moveTo>
                      <a:pt x="0" y="1"/>
                    </a:moveTo>
                    <a:lnTo>
                      <a:pt x="0" y="1"/>
                    </a:lnTo>
                    <a:cubicBezTo>
                      <a:pt x="125" y="581"/>
                      <a:pt x="643" y="995"/>
                      <a:pt x="1243" y="1016"/>
                    </a:cubicBezTo>
                    <a:cubicBezTo>
                      <a:pt x="1015" y="829"/>
                      <a:pt x="829" y="684"/>
                      <a:pt x="622" y="519"/>
                    </a:cubicBezTo>
                    <a:cubicBezTo>
                      <a:pt x="415" y="353"/>
                      <a:pt x="228" y="166"/>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rot="-908914">
                <a:off x="2111896" y="1622257"/>
                <a:ext cx="181292" cy="42609"/>
              </a:xfrm>
              <a:custGeom>
                <a:avLst/>
                <a:gdLst/>
                <a:ahLst/>
                <a:cxnLst/>
                <a:rect l="l" t="t" r="r" b="b"/>
                <a:pathLst>
                  <a:path w="3357" h="789" extrusionOk="0">
                    <a:moveTo>
                      <a:pt x="3356" y="0"/>
                    </a:moveTo>
                    <a:lnTo>
                      <a:pt x="3356" y="0"/>
                    </a:lnTo>
                    <a:cubicBezTo>
                      <a:pt x="2828" y="345"/>
                      <a:pt x="2221" y="516"/>
                      <a:pt x="1615" y="516"/>
                    </a:cubicBezTo>
                    <a:cubicBezTo>
                      <a:pt x="1056" y="516"/>
                      <a:pt x="497" y="371"/>
                      <a:pt x="1" y="83"/>
                    </a:cubicBezTo>
                    <a:lnTo>
                      <a:pt x="1" y="83"/>
                    </a:lnTo>
                    <a:cubicBezTo>
                      <a:pt x="442" y="555"/>
                      <a:pt x="1039" y="788"/>
                      <a:pt x="1636" y="788"/>
                    </a:cubicBezTo>
                    <a:cubicBezTo>
                      <a:pt x="2272" y="788"/>
                      <a:pt x="2908" y="524"/>
                      <a:pt x="335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rot="-908914">
                <a:off x="1525287" y="871419"/>
                <a:ext cx="1090720" cy="771124"/>
              </a:xfrm>
              <a:custGeom>
                <a:avLst/>
                <a:gdLst/>
                <a:ahLst/>
                <a:cxnLst/>
                <a:rect l="l" t="t" r="r" b="b"/>
                <a:pathLst>
                  <a:path w="20197" h="14279" extrusionOk="0">
                    <a:moveTo>
                      <a:pt x="13465" y="1"/>
                    </a:moveTo>
                    <a:cubicBezTo>
                      <a:pt x="12201" y="394"/>
                      <a:pt x="10917" y="912"/>
                      <a:pt x="10689" y="1057"/>
                    </a:cubicBezTo>
                    <a:cubicBezTo>
                      <a:pt x="10441" y="1285"/>
                      <a:pt x="10233" y="1554"/>
                      <a:pt x="10088" y="1865"/>
                    </a:cubicBezTo>
                    <a:cubicBezTo>
                      <a:pt x="9975" y="1824"/>
                      <a:pt x="9850" y="1803"/>
                      <a:pt x="9726" y="1803"/>
                    </a:cubicBezTo>
                    <a:cubicBezTo>
                      <a:pt x="9602" y="1803"/>
                      <a:pt x="9477" y="1824"/>
                      <a:pt x="9363" y="1865"/>
                    </a:cubicBezTo>
                    <a:cubicBezTo>
                      <a:pt x="9053" y="2010"/>
                      <a:pt x="8411" y="4931"/>
                      <a:pt x="7375" y="5221"/>
                    </a:cubicBezTo>
                    <a:cubicBezTo>
                      <a:pt x="6485" y="5470"/>
                      <a:pt x="3837" y="5627"/>
                      <a:pt x="2701" y="5627"/>
                    </a:cubicBezTo>
                    <a:cubicBezTo>
                      <a:pt x="2515" y="5627"/>
                      <a:pt x="2370" y="5623"/>
                      <a:pt x="2279" y="5614"/>
                    </a:cubicBezTo>
                    <a:cubicBezTo>
                      <a:pt x="1794" y="5583"/>
                      <a:pt x="1356" y="5233"/>
                      <a:pt x="939" y="5233"/>
                    </a:cubicBezTo>
                    <a:cubicBezTo>
                      <a:pt x="804" y="5233"/>
                      <a:pt x="671" y="5269"/>
                      <a:pt x="539" y="5366"/>
                    </a:cubicBezTo>
                    <a:cubicBezTo>
                      <a:pt x="1" y="5738"/>
                      <a:pt x="643" y="6650"/>
                      <a:pt x="643" y="6650"/>
                    </a:cubicBezTo>
                    <a:cubicBezTo>
                      <a:pt x="229" y="7416"/>
                      <a:pt x="104" y="8307"/>
                      <a:pt x="270" y="9156"/>
                    </a:cubicBezTo>
                    <a:cubicBezTo>
                      <a:pt x="751" y="9019"/>
                      <a:pt x="1245" y="8957"/>
                      <a:pt x="1742" y="8957"/>
                    </a:cubicBezTo>
                    <a:cubicBezTo>
                      <a:pt x="3189" y="8957"/>
                      <a:pt x="4660" y="9483"/>
                      <a:pt x="5925" y="10192"/>
                    </a:cubicBezTo>
                    <a:cubicBezTo>
                      <a:pt x="6961" y="10793"/>
                      <a:pt x="7976" y="11559"/>
                      <a:pt x="9177" y="11766"/>
                    </a:cubicBezTo>
                    <a:cubicBezTo>
                      <a:pt x="8866" y="11911"/>
                      <a:pt x="8493" y="12056"/>
                      <a:pt x="8183" y="12181"/>
                    </a:cubicBezTo>
                    <a:cubicBezTo>
                      <a:pt x="7204" y="12572"/>
                      <a:pt x="6160" y="12723"/>
                      <a:pt x="5101" y="12723"/>
                    </a:cubicBezTo>
                    <a:cubicBezTo>
                      <a:pt x="3920" y="12723"/>
                      <a:pt x="2722" y="12535"/>
                      <a:pt x="1575" y="12284"/>
                    </a:cubicBezTo>
                    <a:lnTo>
                      <a:pt x="1575" y="12284"/>
                    </a:lnTo>
                    <a:cubicBezTo>
                      <a:pt x="1741" y="12843"/>
                      <a:pt x="2010" y="13485"/>
                      <a:pt x="2466" y="13817"/>
                    </a:cubicBezTo>
                    <a:cubicBezTo>
                      <a:pt x="2894" y="14115"/>
                      <a:pt x="3389" y="14279"/>
                      <a:pt x="3906" y="14279"/>
                    </a:cubicBezTo>
                    <a:cubicBezTo>
                      <a:pt x="3964" y="14279"/>
                      <a:pt x="4023" y="14277"/>
                      <a:pt x="4081" y="14273"/>
                    </a:cubicBezTo>
                    <a:lnTo>
                      <a:pt x="18457" y="14273"/>
                    </a:lnTo>
                    <a:cubicBezTo>
                      <a:pt x="17835" y="14045"/>
                      <a:pt x="17255" y="13693"/>
                      <a:pt x="16758" y="13278"/>
                    </a:cubicBezTo>
                    <a:lnTo>
                      <a:pt x="16758" y="13278"/>
                    </a:lnTo>
                    <a:cubicBezTo>
                      <a:pt x="17119" y="13368"/>
                      <a:pt x="17487" y="13413"/>
                      <a:pt x="17855" y="13413"/>
                    </a:cubicBezTo>
                    <a:cubicBezTo>
                      <a:pt x="18670" y="13413"/>
                      <a:pt x="19483" y="13195"/>
                      <a:pt x="20197" y="12781"/>
                    </a:cubicBezTo>
                    <a:cubicBezTo>
                      <a:pt x="18850" y="12056"/>
                      <a:pt x="17504" y="11269"/>
                      <a:pt x="16220" y="10441"/>
                    </a:cubicBezTo>
                    <a:lnTo>
                      <a:pt x="16220" y="10441"/>
                    </a:lnTo>
                    <a:cubicBezTo>
                      <a:pt x="16536" y="10515"/>
                      <a:pt x="16859" y="10554"/>
                      <a:pt x="17180" y="10554"/>
                    </a:cubicBezTo>
                    <a:cubicBezTo>
                      <a:pt x="17659" y="10554"/>
                      <a:pt x="18135" y="10469"/>
                      <a:pt x="18581" y="10296"/>
                    </a:cubicBezTo>
                    <a:cubicBezTo>
                      <a:pt x="17400" y="10068"/>
                      <a:pt x="16323" y="9488"/>
                      <a:pt x="15495" y="8638"/>
                    </a:cubicBezTo>
                    <a:lnTo>
                      <a:pt x="15495" y="8638"/>
                    </a:lnTo>
                    <a:cubicBezTo>
                      <a:pt x="15608" y="8657"/>
                      <a:pt x="15721" y="8666"/>
                      <a:pt x="15833" y="8666"/>
                    </a:cubicBezTo>
                    <a:cubicBezTo>
                      <a:pt x="16722" y="8666"/>
                      <a:pt x="17558" y="8118"/>
                      <a:pt x="18312" y="7603"/>
                    </a:cubicBezTo>
                    <a:lnTo>
                      <a:pt x="18312" y="7603"/>
                    </a:lnTo>
                    <a:cubicBezTo>
                      <a:pt x="18168" y="7611"/>
                      <a:pt x="18025" y="7615"/>
                      <a:pt x="17882" y="7615"/>
                    </a:cubicBezTo>
                    <a:cubicBezTo>
                      <a:pt x="16601" y="7615"/>
                      <a:pt x="15347" y="7283"/>
                      <a:pt x="14211" y="6650"/>
                    </a:cubicBezTo>
                    <a:cubicBezTo>
                      <a:pt x="15081" y="6546"/>
                      <a:pt x="15930" y="6318"/>
                      <a:pt x="16758" y="6008"/>
                    </a:cubicBezTo>
                    <a:cubicBezTo>
                      <a:pt x="15723" y="5842"/>
                      <a:pt x="14749" y="5386"/>
                      <a:pt x="13941" y="4703"/>
                    </a:cubicBezTo>
                    <a:lnTo>
                      <a:pt x="13941" y="4703"/>
                    </a:lnTo>
                    <a:cubicBezTo>
                      <a:pt x="14159" y="4742"/>
                      <a:pt x="14379" y="4762"/>
                      <a:pt x="14598" y="4762"/>
                    </a:cubicBezTo>
                    <a:cubicBezTo>
                      <a:pt x="15299" y="4762"/>
                      <a:pt x="15998" y="4563"/>
                      <a:pt x="16613" y="4185"/>
                    </a:cubicBezTo>
                    <a:cubicBezTo>
                      <a:pt x="15806" y="3564"/>
                      <a:pt x="15412" y="2528"/>
                      <a:pt x="14915" y="1616"/>
                    </a:cubicBezTo>
                    <a:cubicBezTo>
                      <a:pt x="14583" y="974"/>
                      <a:pt x="14086" y="415"/>
                      <a:pt x="1346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rot="-908914">
                <a:off x="2229733" y="702512"/>
                <a:ext cx="736129" cy="795372"/>
              </a:xfrm>
              <a:custGeom>
                <a:avLst/>
                <a:gdLst/>
                <a:ahLst/>
                <a:cxnLst/>
                <a:rect l="l" t="t" r="r" b="b"/>
                <a:pathLst>
                  <a:path w="13631" h="14728" extrusionOk="0">
                    <a:moveTo>
                      <a:pt x="1803" y="0"/>
                    </a:moveTo>
                    <a:cubicBezTo>
                      <a:pt x="1202" y="125"/>
                      <a:pt x="602" y="270"/>
                      <a:pt x="1" y="456"/>
                    </a:cubicBezTo>
                    <a:cubicBezTo>
                      <a:pt x="622" y="850"/>
                      <a:pt x="1119" y="1409"/>
                      <a:pt x="1451" y="2072"/>
                    </a:cubicBezTo>
                    <a:cubicBezTo>
                      <a:pt x="1948" y="2983"/>
                      <a:pt x="2321" y="3998"/>
                      <a:pt x="3149" y="4640"/>
                    </a:cubicBezTo>
                    <a:cubicBezTo>
                      <a:pt x="2529" y="5022"/>
                      <a:pt x="1822" y="5209"/>
                      <a:pt x="1115" y="5209"/>
                    </a:cubicBezTo>
                    <a:cubicBezTo>
                      <a:pt x="902" y="5209"/>
                      <a:pt x="688" y="5192"/>
                      <a:pt x="477" y="5158"/>
                    </a:cubicBezTo>
                    <a:lnTo>
                      <a:pt x="477" y="5158"/>
                    </a:lnTo>
                    <a:cubicBezTo>
                      <a:pt x="1285" y="5842"/>
                      <a:pt x="2259" y="6277"/>
                      <a:pt x="3294" y="6463"/>
                    </a:cubicBezTo>
                    <a:cubicBezTo>
                      <a:pt x="2466" y="6774"/>
                      <a:pt x="1617" y="6981"/>
                      <a:pt x="747" y="7105"/>
                    </a:cubicBezTo>
                    <a:cubicBezTo>
                      <a:pt x="1859" y="7735"/>
                      <a:pt x="3120" y="8050"/>
                      <a:pt x="4397" y="8050"/>
                    </a:cubicBezTo>
                    <a:cubicBezTo>
                      <a:pt x="4547" y="8050"/>
                      <a:pt x="4697" y="8046"/>
                      <a:pt x="4848" y="8037"/>
                    </a:cubicBezTo>
                    <a:lnTo>
                      <a:pt x="4848" y="8037"/>
                    </a:lnTo>
                    <a:cubicBezTo>
                      <a:pt x="4093" y="8571"/>
                      <a:pt x="3241" y="9121"/>
                      <a:pt x="2363" y="9121"/>
                    </a:cubicBezTo>
                    <a:cubicBezTo>
                      <a:pt x="2253" y="9121"/>
                      <a:pt x="2142" y="9112"/>
                      <a:pt x="2031" y="9094"/>
                    </a:cubicBezTo>
                    <a:lnTo>
                      <a:pt x="2031" y="9094"/>
                    </a:lnTo>
                    <a:cubicBezTo>
                      <a:pt x="2859" y="9943"/>
                      <a:pt x="3936" y="10523"/>
                      <a:pt x="5117" y="10751"/>
                    </a:cubicBezTo>
                    <a:cubicBezTo>
                      <a:pt x="4660" y="10911"/>
                      <a:pt x="4188" y="10998"/>
                      <a:pt x="3714" y="10998"/>
                    </a:cubicBezTo>
                    <a:cubicBezTo>
                      <a:pt x="3394" y="10998"/>
                      <a:pt x="3073" y="10959"/>
                      <a:pt x="2756" y="10875"/>
                    </a:cubicBezTo>
                    <a:lnTo>
                      <a:pt x="2756" y="10875"/>
                    </a:lnTo>
                    <a:cubicBezTo>
                      <a:pt x="4040" y="11724"/>
                      <a:pt x="5366" y="12512"/>
                      <a:pt x="6733" y="13236"/>
                    </a:cubicBezTo>
                    <a:cubicBezTo>
                      <a:pt x="6019" y="13651"/>
                      <a:pt x="5206" y="13868"/>
                      <a:pt x="4391" y="13868"/>
                    </a:cubicBezTo>
                    <a:cubicBezTo>
                      <a:pt x="4023" y="13868"/>
                      <a:pt x="3655" y="13824"/>
                      <a:pt x="3294" y="13734"/>
                    </a:cubicBezTo>
                    <a:lnTo>
                      <a:pt x="3294" y="13734"/>
                    </a:lnTo>
                    <a:cubicBezTo>
                      <a:pt x="3791" y="14148"/>
                      <a:pt x="4371" y="14479"/>
                      <a:pt x="4972" y="14728"/>
                    </a:cubicBezTo>
                    <a:lnTo>
                      <a:pt x="6464" y="14728"/>
                    </a:lnTo>
                    <a:cubicBezTo>
                      <a:pt x="8079" y="14728"/>
                      <a:pt x="9695" y="14624"/>
                      <a:pt x="11186" y="13982"/>
                    </a:cubicBezTo>
                    <a:cubicBezTo>
                      <a:pt x="12139" y="13568"/>
                      <a:pt x="12989" y="12926"/>
                      <a:pt x="13631" y="12097"/>
                    </a:cubicBezTo>
                    <a:lnTo>
                      <a:pt x="13631" y="12097"/>
                    </a:lnTo>
                    <a:cubicBezTo>
                      <a:pt x="13214" y="12181"/>
                      <a:pt x="12794" y="12223"/>
                      <a:pt x="12377" y="12223"/>
                    </a:cubicBezTo>
                    <a:cubicBezTo>
                      <a:pt x="11050" y="12223"/>
                      <a:pt x="9747" y="11803"/>
                      <a:pt x="8659" y="10999"/>
                    </a:cubicBezTo>
                    <a:cubicBezTo>
                      <a:pt x="9612" y="10875"/>
                      <a:pt x="10503" y="10564"/>
                      <a:pt x="11331" y="10088"/>
                    </a:cubicBezTo>
                    <a:cubicBezTo>
                      <a:pt x="12139" y="9632"/>
                      <a:pt x="12844" y="9032"/>
                      <a:pt x="13092" y="8099"/>
                    </a:cubicBezTo>
                    <a:lnTo>
                      <a:pt x="13092" y="8099"/>
                    </a:lnTo>
                    <a:cubicBezTo>
                      <a:pt x="12091" y="8704"/>
                      <a:pt x="10960" y="9006"/>
                      <a:pt x="9808" y="9006"/>
                    </a:cubicBezTo>
                    <a:cubicBezTo>
                      <a:pt x="9578" y="9006"/>
                      <a:pt x="9346" y="8994"/>
                      <a:pt x="9115" y="8969"/>
                    </a:cubicBezTo>
                    <a:cubicBezTo>
                      <a:pt x="7769" y="8804"/>
                      <a:pt x="6505" y="8182"/>
                      <a:pt x="5511" y="7229"/>
                    </a:cubicBezTo>
                    <a:lnTo>
                      <a:pt x="5511" y="7229"/>
                    </a:lnTo>
                    <a:cubicBezTo>
                      <a:pt x="5863" y="7304"/>
                      <a:pt x="6223" y="7340"/>
                      <a:pt x="6585" y="7340"/>
                    </a:cubicBezTo>
                    <a:cubicBezTo>
                      <a:pt x="8439" y="7340"/>
                      <a:pt x="10340" y="6403"/>
                      <a:pt x="11414" y="4930"/>
                    </a:cubicBezTo>
                    <a:lnTo>
                      <a:pt x="11414" y="4930"/>
                    </a:lnTo>
                    <a:cubicBezTo>
                      <a:pt x="11057" y="5000"/>
                      <a:pt x="10695" y="5035"/>
                      <a:pt x="10334" y="5035"/>
                    </a:cubicBezTo>
                    <a:cubicBezTo>
                      <a:pt x="9524" y="5035"/>
                      <a:pt x="8714" y="4860"/>
                      <a:pt x="7955" y="4516"/>
                    </a:cubicBezTo>
                    <a:cubicBezTo>
                      <a:pt x="6878" y="4040"/>
                      <a:pt x="5884" y="3377"/>
                      <a:pt x="5034" y="2569"/>
                    </a:cubicBezTo>
                    <a:cubicBezTo>
                      <a:pt x="4371" y="1968"/>
                      <a:pt x="3750" y="1326"/>
                      <a:pt x="3046" y="787"/>
                    </a:cubicBezTo>
                    <a:cubicBezTo>
                      <a:pt x="2673" y="477"/>
                      <a:pt x="2238" y="207"/>
                      <a:pt x="180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rot="-908914">
                <a:off x="2306909" y="684234"/>
                <a:ext cx="682449" cy="664412"/>
              </a:xfrm>
              <a:custGeom>
                <a:avLst/>
                <a:gdLst/>
                <a:ahLst/>
                <a:cxnLst/>
                <a:rect l="l" t="t" r="r" b="b"/>
                <a:pathLst>
                  <a:path w="12637" h="12303" extrusionOk="0">
                    <a:moveTo>
                      <a:pt x="503" y="0"/>
                    </a:moveTo>
                    <a:cubicBezTo>
                      <a:pt x="393" y="0"/>
                      <a:pt x="281" y="7"/>
                      <a:pt x="167" y="21"/>
                    </a:cubicBezTo>
                    <a:lnTo>
                      <a:pt x="1" y="41"/>
                    </a:lnTo>
                    <a:cubicBezTo>
                      <a:pt x="436" y="269"/>
                      <a:pt x="850" y="518"/>
                      <a:pt x="1223" y="828"/>
                    </a:cubicBezTo>
                    <a:cubicBezTo>
                      <a:pt x="1948" y="1367"/>
                      <a:pt x="2569" y="2009"/>
                      <a:pt x="3232" y="2610"/>
                    </a:cubicBezTo>
                    <a:cubicBezTo>
                      <a:pt x="4082" y="3418"/>
                      <a:pt x="5076" y="4081"/>
                      <a:pt x="6153" y="4557"/>
                    </a:cubicBezTo>
                    <a:cubicBezTo>
                      <a:pt x="6899" y="4895"/>
                      <a:pt x="7693" y="5060"/>
                      <a:pt x="8489" y="5060"/>
                    </a:cubicBezTo>
                    <a:cubicBezTo>
                      <a:pt x="8864" y="5060"/>
                      <a:pt x="9240" y="5024"/>
                      <a:pt x="9612" y="4950"/>
                    </a:cubicBezTo>
                    <a:lnTo>
                      <a:pt x="9612" y="4950"/>
                    </a:lnTo>
                    <a:cubicBezTo>
                      <a:pt x="8538" y="6423"/>
                      <a:pt x="6637" y="7360"/>
                      <a:pt x="4783" y="7360"/>
                    </a:cubicBezTo>
                    <a:cubicBezTo>
                      <a:pt x="4421" y="7360"/>
                      <a:pt x="4061" y="7324"/>
                      <a:pt x="3709" y="7250"/>
                    </a:cubicBezTo>
                    <a:lnTo>
                      <a:pt x="3709" y="7250"/>
                    </a:lnTo>
                    <a:cubicBezTo>
                      <a:pt x="4703" y="8203"/>
                      <a:pt x="5967" y="8824"/>
                      <a:pt x="7313" y="8990"/>
                    </a:cubicBezTo>
                    <a:cubicBezTo>
                      <a:pt x="7536" y="9013"/>
                      <a:pt x="7759" y="9025"/>
                      <a:pt x="7982" y="9025"/>
                    </a:cubicBezTo>
                    <a:cubicBezTo>
                      <a:pt x="9142" y="9025"/>
                      <a:pt x="10282" y="8711"/>
                      <a:pt x="11290" y="8120"/>
                    </a:cubicBezTo>
                    <a:lnTo>
                      <a:pt x="11290" y="8120"/>
                    </a:lnTo>
                    <a:cubicBezTo>
                      <a:pt x="11062" y="9052"/>
                      <a:pt x="10337" y="9632"/>
                      <a:pt x="9529" y="10108"/>
                    </a:cubicBezTo>
                    <a:cubicBezTo>
                      <a:pt x="8701" y="10585"/>
                      <a:pt x="7810" y="10895"/>
                      <a:pt x="6857" y="11040"/>
                    </a:cubicBezTo>
                    <a:cubicBezTo>
                      <a:pt x="7953" y="11866"/>
                      <a:pt x="9268" y="12302"/>
                      <a:pt x="10606" y="12302"/>
                    </a:cubicBezTo>
                    <a:cubicBezTo>
                      <a:pt x="11013" y="12302"/>
                      <a:pt x="11423" y="12262"/>
                      <a:pt x="11829" y="12180"/>
                    </a:cubicBezTo>
                    <a:cubicBezTo>
                      <a:pt x="12181" y="11703"/>
                      <a:pt x="12450" y="11185"/>
                      <a:pt x="12636" y="10626"/>
                    </a:cubicBezTo>
                    <a:lnTo>
                      <a:pt x="12636" y="10626"/>
                    </a:lnTo>
                    <a:cubicBezTo>
                      <a:pt x="12015" y="10854"/>
                      <a:pt x="11373" y="11040"/>
                      <a:pt x="10731" y="11165"/>
                    </a:cubicBezTo>
                    <a:cubicBezTo>
                      <a:pt x="10473" y="11218"/>
                      <a:pt x="10212" y="11245"/>
                      <a:pt x="9952" y="11245"/>
                    </a:cubicBezTo>
                    <a:cubicBezTo>
                      <a:pt x="9605" y="11245"/>
                      <a:pt x="9260" y="11197"/>
                      <a:pt x="8929" y="11103"/>
                    </a:cubicBezTo>
                    <a:cubicBezTo>
                      <a:pt x="9964" y="10978"/>
                      <a:pt x="10917" y="10419"/>
                      <a:pt x="11477" y="9549"/>
                    </a:cubicBezTo>
                    <a:cubicBezTo>
                      <a:pt x="12119" y="8638"/>
                      <a:pt x="12429" y="7540"/>
                      <a:pt x="12409" y="6442"/>
                    </a:cubicBezTo>
                    <a:lnTo>
                      <a:pt x="12409" y="6442"/>
                    </a:lnTo>
                    <a:cubicBezTo>
                      <a:pt x="11342" y="7509"/>
                      <a:pt x="9923" y="8074"/>
                      <a:pt x="8479" y="8074"/>
                    </a:cubicBezTo>
                    <a:cubicBezTo>
                      <a:pt x="7708" y="8074"/>
                      <a:pt x="6930" y="7913"/>
                      <a:pt x="6194" y="7581"/>
                    </a:cubicBezTo>
                    <a:lnTo>
                      <a:pt x="6194" y="7581"/>
                    </a:lnTo>
                    <a:cubicBezTo>
                      <a:pt x="6270" y="7585"/>
                      <a:pt x="6345" y="7588"/>
                      <a:pt x="6419" y="7588"/>
                    </a:cubicBezTo>
                    <a:cubicBezTo>
                      <a:pt x="7436" y="7588"/>
                      <a:pt x="8401" y="7196"/>
                      <a:pt x="9115" y="6463"/>
                    </a:cubicBezTo>
                    <a:cubicBezTo>
                      <a:pt x="9819" y="5655"/>
                      <a:pt x="10296" y="4723"/>
                      <a:pt x="10565" y="3687"/>
                    </a:cubicBezTo>
                    <a:lnTo>
                      <a:pt x="10565" y="3687"/>
                    </a:lnTo>
                    <a:cubicBezTo>
                      <a:pt x="10047" y="4070"/>
                      <a:pt x="9400" y="4236"/>
                      <a:pt x="8737" y="4236"/>
                    </a:cubicBezTo>
                    <a:cubicBezTo>
                      <a:pt x="8074" y="4236"/>
                      <a:pt x="7396" y="4070"/>
                      <a:pt x="6816" y="3791"/>
                    </a:cubicBezTo>
                    <a:cubicBezTo>
                      <a:pt x="5656" y="3231"/>
                      <a:pt x="4724" y="2320"/>
                      <a:pt x="3688" y="1533"/>
                    </a:cubicBezTo>
                    <a:cubicBezTo>
                      <a:pt x="2756" y="810"/>
                      <a:pt x="1738" y="0"/>
                      <a:pt x="50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rot="-908914">
                <a:off x="2189681" y="476139"/>
                <a:ext cx="970993" cy="329965"/>
              </a:xfrm>
              <a:custGeom>
                <a:avLst/>
                <a:gdLst/>
                <a:ahLst/>
                <a:cxnLst/>
                <a:rect l="l" t="t" r="r" b="b"/>
                <a:pathLst>
                  <a:path w="17980" h="6110" extrusionOk="0">
                    <a:moveTo>
                      <a:pt x="17980" y="1"/>
                    </a:moveTo>
                    <a:lnTo>
                      <a:pt x="17980" y="1"/>
                    </a:lnTo>
                    <a:cubicBezTo>
                      <a:pt x="17441" y="1451"/>
                      <a:pt x="16198" y="2507"/>
                      <a:pt x="14686" y="2859"/>
                    </a:cubicBezTo>
                    <a:cubicBezTo>
                      <a:pt x="14997" y="2342"/>
                      <a:pt x="15080" y="1741"/>
                      <a:pt x="14956" y="1161"/>
                    </a:cubicBezTo>
                    <a:lnTo>
                      <a:pt x="14956" y="1161"/>
                    </a:lnTo>
                    <a:cubicBezTo>
                      <a:pt x="14262" y="2304"/>
                      <a:pt x="13045" y="2984"/>
                      <a:pt x="11722" y="2984"/>
                    </a:cubicBezTo>
                    <a:cubicBezTo>
                      <a:pt x="11702" y="2984"/>
                      <a:pt x="11682" y="2984"/>
                      <a:pt x="11662" y="2984"/>
                    </a:cubicBezTo>
                    <a:cubicBezTo>
                      <a:pt x="12118" y="2569"/>
                      <a:pt x="12304" y="1948"/>
                      <a:pt x="12180" y="1347"/>
                    </a:cubicBezTo>
                    <a:lnTo>
                      <a:pt x="12180" y="1347"/>
                    </a:lnTo>
                    <a:cubicBezTo>
                      <a:pt x="11683" y="2238"/>
                      <a:pt x="10689" y="2777"/>
                      <a:pt x="9694" y="3004"/>
                    </a:cubicBezTo>
                    <a:cubicBezTo>
                      <a:pt x="9110" y="3124"/>
                      <a:pt x="8518" y="3154"/>
                      <a:pt x="7927" y="3154"/>
                    </a:cubicBezTo>
                    <a:cubicBezTo>
                      <a:pt x="7493" y="3154"/>
                      <a:pt x="7059" y="3138"/>
                      <a:pt x="6629" y="3129"/>
                    </a:cubicBezTo>
                    <a:cubicBezTo>
                      <a:pt x="6372" y="3124"/>
                      <a:pt x="6115" y="3121"/>
                      <a:pt x="5858" y="3121"/>
                    </a:cubicBezTo>
                    <a:cubicBezTo>
                      <a:pt x="4044" y="3121"/>
                      <a:pt x="2231" y="3250"/>
                      <a:pt x="435" y="3522"/>
                    </a:cubicBezTo>
                    <a:cubicBezTo>
                      <a:pt x="435" y="3522"/>
                      <a:pt x="0" y="4744"/>
                      <a:pt x="912" y="5594"/>
                    </a:cubicBezTo>
                    <a:cubicBezTo>
                      <a:pt x="1243" y="5925"/>
                      <a:pt x="1685" y="6109"/>
                      <a:pt x="2133" y="6109"/>
                    </a:cubicBezTo>
                    <a:cubicBezTo>
                      <a:pt x="2357" y="6109"/>
                      <a:pt x="2582" y="6063"/>
                      <a:pt x="2796" y="5967"/>
                    </a:cubicBezTo>
                    <a:cubicBezTo>
                      <a:pt x="3729" y="5076"/>
                      <a:pt x="5137" y="4827"/>
                      <a:pt x="6421" y="4765"/>
                    </a:cubicBezTo>
                    <a:cubicBezTo>
                      <a:pt x="7264" y="4725"/>
                      <a:pt x="8452" y="4702"/>
                      <a:pt x="9540" y="4702"/>
                    </a:cubicBezTo>
                    <a:cubicBezTo>
                      <a:pt x="10136" y="4702"/>
                      <a:pt x="10703" y="4709"/>
                      <a:pt x="11165" y="4724"/>
                    </a:cubicBezTo>
                    <a:cubicBezTo>
                      <a:pt x="11340" y="4729"/>
                      <a:pt x="11511" y="4732"/>
                      <a:pt x="11677" y="4732"/>
                    </a:cubicBezTo>
                    <a:cubicBezTo>
                      <a:pt x="17715" y="4732"/>
                      <a:pt x="17798" y="1150"/>
                      <a:pt x="1798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rot="-908914">
                <a:off x="2353482" y="881918"/>
                <a:ext cx="250633" cy="216718"/>
              </a:xfrm>
              <a:custGeom>
                <a:avLst/>
                <a:gdLst/>
                <a:ahLst/>
                <a:cxnLst/>
                <a:rect l="l" t="t" r="r" b="b"/>
                <a:pathLst>
                  <a:path w="4641" h="4013" extrusionOk="0">
                    <a:moveTo>
                      <a:pt x="767" y="0"/>
                    </a:moveTo>
                    <a:lnTo>
                      <a:pt x="767" y="0"/>
                    </a:lnTo>
                    <a:cubicBezTo>
                      <a:pt x="684" y="353"/>
                      <a:pt x="705" y="746"/>
                      <a:pt x="809" y="1098"/>
                    </a:cubicBezTo>
                    <a:cubicBezTo>
                      <a:pt x="912" y="1471"/>
                      <a:pt x="1078" y="1823"/>
                      <a:pt x="1306" y="2134"/>
                    </a:cubicBezTo>
                    <a:cubicBezTo>
                      <a:pt x="1506" y="2425"/>
                      <a:pt x="1746" y="2680"/>
                      <a:pt x="2018" y="2893"/>
                    </a:cubicBezTo>
                    <a:lnTo>
                      <a:pt x="2018" y="2893"/>
                    </a:lnTo>
                    <a:cubicBezTo>
                      <a:pt x="1926" y="2922"/>
                      <a:pt x="1834" y="2946"/>
                      <a:pt x="1741" y="2962"/>
                    </a:cubicBezTo>
                    <a:cubicBezTo>
                      <a:pt x="1583" y="2987"/>
                      <a:pt x="1425" y="2997"/>
                      <a:pt x="1268" y="2997"/>
                    </a:cubicBezTo>
                    <a:cubicBezTo>
                      <a:pt x="1156" y="2997"/>
                      <a:pt x="1044" y="2992"/>
                      <a:pt x="933" y="2983"/>
                    </a:cubicBezTo>
                    <a:cubicBezTo>
                      <a:pt x="643" y="2983"/>
                      <a:pt x="332" y="2942"/>
                      <a:pt x="1" y="2942"/>
                    </a:cubicBezTo>
                    <a:cubicBezTo>
                      <a:pt x="208" y="3190"/>
                      <a:pt x="456" y="3418"/>
                      <a:pt x="746" y="3584"/>
                    </a:cubicBezTo>
                    <a:cubicBezTo>
                      <a:pt x="1036" y="3791"/>
                      <a:pt x="1368" y="3915"/>
                      <a:pt x="1699" y="3977"/>
                    </a:cubicBezTo>
                    <a:cubicBezTo>
                      <a:pt x="1847" y="4001"/>
                      <a:pt x="1992" y="4012"/>
                      <a:pt x="2134" y="4012"/>
                    </a:cubicBezTo>
                    <a:cubicBezTo>
                      <a:pt x="2373" y="4012"/>
                      <a:pt x="2606" y="3980"/>
                      <a:pt x="2839" y="3915"/>
                    </a:cubicBezTo>
                    <a:cubicBezTo>
                      <a:pt x="3211" y="3812"/>
                      <a:pt x="3564" y="3605"/>
                      <a:pt x="3854" y="3315"/>
                    </a:cubicBezTo>
                    <a:lnTo>
                      <a:pt x="4641" y="2548"/>
                    </a:lnTo>
                    <a:lnTo>
                      <a:pt x="3584" y="2196"/>
                    </a:lnTo>
                    <a:cubicBezTo>
                      <a:pt x="3046" y="2010"/>
                      <a:pt x="2549" y="1740"/>
                      <a:pt x="2093" y="1388"/>
                    </a:cubicBezTo>
                    <a:cubicBezTo>
                      <a:pt x="1865" y="1202"/>
                      <a:pt x="1616" y="995"/>
                      <a:pt x="1409" y="767"/>
                    </a:cubicBezTo>
                    <a:cubicBezTo>
                      <a:pt x="1181" y="518"/>
                      <a:pt x="954" y="270"/>
                      <a:pt x="76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rot="-908914">
                <a:off x="2539721" y="1151644"/>
                <a:ext cx="196953" cy="152615"/>
              </a:xfrm>
              <a:custGeom>
                <a:avLst/>
                <a:gdLst/>
                <a:ahLst/>
                <a:cxnLst/>
                <a:rect l="l" t="t" r="r" b="b"/>
                <a:pathLst>
                  <a:path w="3647" h="2826" extrusionOk="0">
                    <a:moveTo>
                      <a:pt x="0" y="1"/>
                    </a:moveTo>
                    <a:lnTo>
                      <a:pt x="0" y="1"/>
                    </a:lnTo>
                    <a:cubicBezTo>
                      <a:pt x="42" y="291"/>
                      <a:pt x="145" y="581"/>
                      <a:pt x="311" y="829"/>
                    </a:cubicBezTo>
                    <a:cubicBezTo>
                      <a:pt x="498" y="1078"/>
                      <a:pt x="705" y="1306"/>
                      <a:pt x="953" y="1492"/>
                    </a:cubicBezTo>
                    <a:cubicBezTo>
                      <a:pt x="1181" y="1665"/>
                      <a:pt x="1428" y="1798"/>
                      <a:pt x="1689" y="1893"/>
                    </a:cubicBezTo>
                    <a:lnTo>
                      <a:pt x="1689" y="1893"/>
                    </a:lnTo>
                    <a:cubicBezTo>
                      <a:pt x="1625" y="1937"/>
                      <a:pt x="1558" y="1977"/>
                      <a:pt x="1492" y="2010"/>
                    </a:cubicBezTo>
                    <a:cubicBezTo>
                      <a:pt x="1305" y="2114"/>
                      <a:pt x="1098" y="2176"/>
                      <a:pt x="891" y="2238"/>
                    </a:cubicBezTo>
                    <a:cubicBezTo>
                      <a:pt x="663" y="2300"/>
                      <a:pt x="415" y="2362"/>
                      <a:pt x="145" y="2445"/>
                    </a:cubicBezTo>
                    <a:cubicBezTo>
                      <a:pt x="394" y="2569"/>
                      <a:pt x="622" y="2673"/>
                      <a:pt x="891" y="2756"/>
                    </a:cubicBezTo>
                    <a:cubicBezTo>
                      <a:pt x="1093" y="2802"/>
                      <a:pt x="1307" y="2826"/>
                      <a:pt x="1515" y="2826"/>
                    </a:cubicBezTo>
                    <a:cubicBezTo>
                      <a:pt x="1584" y="2826"/>
                      <a:pt x="1652" y="2823"/>
                      <a:pt x="1720" y="2818"/>
                    </a:cubicBezTo>
                    <a:cubicBezTo>
                      <a:pt x="2030" y="2756"/>
                      <a:pt x="2320" y="2652"/>
                      <a:pt x="2569" y="2487"/>
                    </a:cubicBezTo>
                    <a:cubicBezTo>
                      <a:pt x="2838" y="2300"/>
                      <a:pt x="3066" y="2052"/>
                      <a:pt x="3211" y="1782"/>
                    </a:cubicBezTo>
                    <a:lnTo>
                      <a:pt x="3646" y="995"/>
                    </a:lnTo>
                    <a:lnTo>
                      <a:pt x="2735" y="995"/>
                    </a:lnTo>
                    <a:cubicBezTo>
                      <a:pt x="2258" y="995"/>
                      <a:pt x="1823" y="892"/>
                      <a:pt x="1388" y="747"/>
                    </a:cubicBezTo>
                    <a:cubicBezTo>
                      <a:pt x="1160" y="643"/>
                      <a:pt x="933" y="539"/>
                      <a:pt x="705" y="436"/>
                    </a:cubicBezTo>
                    <a:cubicBezTo>
                      <a:pt x="456" y="291"/>
                      <a:pt x="228" y="146"/>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rot="-908914">
                <a:off x="2719568" y="1270006"/>
                <a:ext cx="168979" cy="143867"/>
              </a:xfrm>
              <a:custGeom>
                <a:avLst/>
                <a:gdLst/>
                <a:ahLst/>
                <a:cxnLst/>
                <a:rect l="l" t="t" r="r" b="b"/>
                <a:pathLst>
                  <a:path w="3129" h="2664" extrusionOk="0">
                    <a:moveTo>
                      <a:pt x="415" y="1"/>
                    </a:moveTo>
                    <a:lnTo>
                      <a:pt x="415" y="1"/>
                    </a:lnTo>
                    <a:cubicBezTo>
                      <a:pt x="373" y="249"/>
                      <a:pt x="394" y="518"/>
                      <a:pt x="477" y="767"/>
                    </a:cubicBezTo>
                    <a:cubicBezTo>
                      <a:pt x="560" y="1016"/>
                      <a:pt x="684" y="1243"/>
                      <a:pt x="850" y="1430"/>
                    </a:cubicBezTo>
                    <a:cubicBezTo>
                      <a:pt x="997" y="1624"/>
                      <a:pt x="1170" y="1788"/>
                      <a:pt x="1361" y="1923"/>
                    </a:cubicBezTo>
                    <a:lnTo>
                      <a:pt x="1361" y="1923"/>
                    </a:lnTo>
                    <a:cubicBezTo>
                      <a:pt x="1301" y="1944"/>
                      <a:pt x="1241" y="1960"/>
                      <a:pt x="1181" y="1968"/>
                    </a:cubicBezTo>
                    <a:cubicBezTo>
                      <a:pt x="995" y="2010"/>
                      <a:pt x="808" y="2030"/>
                      <a:pt x="643" y="2030"/>
                    </a:cubicBezTo>
                    <a:cubicBezTo>
                      <a:pt x="505" y="2030"/>
                      <a:pt x="367" y="2021"/>
                      <a:pt x="222" y="2021"/>
                    </a:cubicBezTo>
                    <a:cubicBezTo>
                      <a:pt x="150" y="2021"/>
                      <a:pt x="77" y="2024"/>
                      <a:pt x="1" y="2030"/>
                    </a:cubicBezTo>
                    <a:cubicBezTo>
                      <a:pt x="166" y="2175"/>
                      <a:pt x="332" y="2320"/>
                      <a:pt x="518" y="2424"/>
                    </a:cubicBezTo>
                    <a:cubicBezTo>
                      <a:pt x="726" y="2548"/>
                      <a:pt x="953" y="2631"/>
                      <a:pt x="1181" y="2652"/>
                    </a:cubicBezTo>
                    <a:cubicBezTo>
                      <a:pt x="1249" y="2660"/>
                      <a:pt x="1317" y="2664"/>
                      <a:pt x="1384" y="2664"/>
                    </a:cubicBezTo>
                    <a:cubicBezTo>
                      <a:pt x="1848" y="2664"/>
                      <a:pt x="2285" y="2478"/>
                      <a:pt x="2611" y="2134"/>
                    </a:cubicBezTo>
                    <a:lnTo>
                      <a:pt x="3128" y="1595"/>
                    </a:lnTo>
                    <a:lnTo>
                      <a:pt x="2403" y="1409"/>
                    </a:lnTo>
                    <a:cubicBezTo>
                      <a:pt x="2031" y="1285"/>
                      <a:pt x="1678" y="1119"/>
                      <a:pt x="1368" y="912"/>
                    </a:cubicBezTo>
                    <a:cubicBezTo>
                      <a:pt x="1181" y="788"/>
                      <a:pt x="1036" y="663"/>
                      <a:pt x="891" y="518"/>
                    </a:cubicBezTo>
                    <a:cubicBezTo>
                      <a:pt x="726" y="353"/>
                      <a:pt x="560" y="187"/>
                      <a:pt x="41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1"/>
              <p:cNvSpPr/>
              <p:nvPr/>
            </p:nvSpPr>
            <p:spPr>
              <a:xfrm rot="-908914">
                <a:off x="1574182" y="1307000"/>
                <a:ext cx="41421" cy="32456"/>
              </a:xfrm>
              <a:custGeom>
                <a:avLst/>
                <a:gdLst/>
                <a:ahLst/>
                <a:cxnLst/>
                <a:rect l="l" t="t" r="r" b="b"/>
                <a:pathLst>
                  <a:path w="767" h="601" extrusionOk="0">
                    <a:moveTo>
                      <a:pt x="211" y="0"/>
                    </a:moveTo>
                    <a:cubicBezTo>
                      <a:pt x="154" y="0"/>
                      <a:pt x="107" y="19"/>
                      <a:pt x="83" y="59"/>
                    </a:cubicBezTo>
                    <a:cubicBezTo>
                      <a:pt x="0" y="162"/>
                      <a:pt x="83" y="349"/>
                      <a:pt x="249" y="473"/>
                    </a:cubicBezTo>
                    <a:cubicBezTo>
                      <a:pt x="346" y="558"/>
                      <a:pt x="456" y="600"/>
                      <a:pt x="548" y="600"/>
                    </a:cubicBezTo>
                    <a:cubicBezTo>
                      <a:pt x="614" y="600"/>
                      <a:pt x="670" y="578"/>
                      <a:pt x="705" y="535"/>
                    </a:cubicBezTo>
                    <a:cubicBezTo>
                      <a:pt x="767" y="452"/>
                      <a:pt x="684" y="245"/>
                      <a:pt x="518" y="121"/>
                    </a:cubicBezTo>
                    <a:cubicBezTo>
                      <a:pt x="417" y="45"/>
                      <a:pt x="301" y="0"/>
                      <a:pt x="21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1"/>
              <p:cNvSpPr/>
              <p:nvPr/>
            </p:nvSpPr>
            <p:spPr>
              <a:xfrm rot="-908914">
                <a:off x="1876253" y="906744"/>
                <a:ext cx="406111" cy="224927"/>
              </a:xfrm>
              <a:custGeom>
                <a:avLst/>
                <a:gdLst/>
                <a:ahLst/>
                <a:cxnLst/>
                <a:rect l="l" t="t" r="r" b="b"/>
                <a:pathLst>
                  <a:path w="7520" h="4165" extrusionOk="0">
                    <a:moveTo>
                      <a:pt x="7229" y="1"/>
                    </a:moveTo>
                    <a:cubicBezTo>
                      <a:pt x="7043" y="374"/>
                      <a:pt x="6774" y="705"/>
                      <a:pt x="6442" y="975"/>
                    </a:cubicBezTo>
                    <a:cubicBezTo>
                      <a:pt x="6039" y="1200"/>
                      <a:pt x="5599" y="1313"/>
                      <a:pt x="5160" y="1313"/>
                    </a:cubicBezTo>
                    <a:cubicBezTo>
                      <a:pt x="5035" y="1313"/>
                      <a:pt x="4909" y="1304"/>
                      <a:pt x="4785" y="1285"/>
                    </a:cubicBezTo>
                    <a:cubicBezTo>
                      <a:pt x="4088" y="1222"/>
                      <a:pt x="3391" y="1037"/>
                      <a:pt x="2704" y="1037"/>
                    </a:cubicBezTo>
                    <a:cubicBezTo>
                      <a:pt x="2492" y="1037"/>
                      <a:pt x="2281" y="1055"/>
                      <a:pt x="2072" y="1099"/>
                    </a:cubicBezTo>
                    <a:cubicBezTo>
                      <a:pt x="1388" y="1265"/>
                      <a:pt x="767" y="1679"/>
                      <a:pt x="394" y="2280"/>
                    </a:cubicBezTo>
                    <a:cubicBezTo>
                      <a:pt x="0" y="2880"/>
                      <a:pt x="0" y="3460"/>
                      <a:pt x="83" y="4164"/>
                    </a:cubicBezTo>
                    <a:cubicBezTo>
                      <a:pt x="394" y="3750"/>
                      <a:pt x="829" y="3439"/>
                      <a:pt x="1326" y="3274"/>
                    </a:cubicBezTo>
                    <a:cubicBezTo>
                      <a:pt x="1544" y="3197"/>
                      <a:pt x="1768" y="3168"/>
                      <a:pt x="1997" y="3168"/>
                    </a:cubicBezTo>
                    <a:cubicBezTo>
                      <a:pt x="2573" y="3168"/>
                      <a:pt x="3177" y="3356"/>
                      <a:pt x="3770" y="3460"/>
                    </a:cubicBezTo>
                    <a:cubicBezTo>
                      <a:pt x="4107" y="3525"/>
                      <a:pt x="4460" y="3557"/>
                      <a:pt x="4813" y="3557"/>
                    </a:cubicBezTo>
                    <a:cubicBezTo>
                      <a:pt x="5026" y="3557"/>
                      <a:pt x="5238" y="3546"/>
                      <a:pt x="5448" y="3522"/>
                    </a:cubicBezTo>
                    <a:cubicBezTo>
                      <a:pt x="5842" y="3502"/>
                      <a:pt x="6235" y="3377"/>
                      <a:pt x="6587" y="3170"/>
                    </a:cubicBezTo>
                    <a:cubicBezTo>
                      <a:pt x="7084" y="2839"/>
                      <a:pt x="7395" y="2280"/>
                      <a:pt x="7457" y="1679"/>
                    </a:cubicBezTo>
                    <a:cubicBezTo>
                      <a:pt x="7519" y="1120"/>
                      <a:pt x="7437" y="540"/>
                      <a:pt x="7229"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rot="-908914">
                <a:off x="1879273" y="908761"/>
                <a:ext cx="401628" cy="218176"/>
              </a:xfrm>
              <a:custGeom>
                <a:avLst/>
                <a:gdLst/>
                <a:ahLst/>
                <a:cxnLst/>
                <a:rect l="l" t="t" r="r" b="b"/>
                <a:pathLst>
                  <a:path w="7437" h="4040" extrusionOk="0">
                    <a:moveTo>
                      <a:pt x="7188" y="0"/>
                    </a:moveTo>
                    <a:lnTo>
                      <a:pt x="7188" y="0"/>
                    </a:lnTo>
                    <a:cubicBezTo>
                      <a:pt x="7416" y="1264"/>
                      <a:pt x="6587" y="2465"/>
                      <a:pt x="5324" y="2714"/>
                    </a:cubicBezTo>
                    <a:cubicBezTo>
                      <a:pt x="5141" y="2743"/>
                      <a:pt x="4954" y="2758"/>
                      <a:pt x="4767" y="2758"/>
                    </a:cubicBezTo>
                    <a:cubicBezTo>
                      <a:pt x="4550" y="2758"/>
                      <a:pt x="4333" y="2738"/>
                      <a:pt x="4122" y="2693"/>
                    </a:cubicBezTo>
                    <a:cubicBezTo>
                      <a:pt x="3421" y="2567"/>
                      <a:pt x="2719" y="2301"/>
                      <a:pt x="1963" y="2301"/>
                    </a:cubicBezTo>
                    <a:cubicBezTo>
                      <a:pt x="1849" y="2301"/>
                      <a:pt x="1733" y="2307"/>
                      <a:pt x="1616" y="2320"/>
                    </a:cubicBezTo>
                    <a:cubicBezTo>
                      <a:pt x="1181" y="2362"/>
                      <a:pt x="767" y="2569"/>
                      <a:pt x="435" y="2859"/>
                    </a:cubicBezTo>
                    <a:cubicBezTo>
                      <a:pt x="145" y="3190"/>
                      <a:pt x="0" y="3625"/>
                      <a:pt x="42" y="4040"/>
                    </a:cubicBezTo>
                    <a:cubicBezTo>
                      <a:pt x="42" y="3625"/>
                      <a:pt x="228" y="3232"/>
                      <a:pt x="539" y="2963"/>
                    </a:cubicBezTo>
                    <a:cubicBezTo>
                      <a:pt x="850" y="2693"/>
                      <a:pt x="1243" y="2548"/>
                      <a:pt x="1637" y="2528"/>
                    </a:cubicBezTo>
                    <a:cubicBezTo>
                      <a:pt x="1706" y="2522"/>
                      <a:pt x="1776" y="2520"/>
                      <a:pt x="1845" y="2520"/>
                    </a:cubicBezTo>
                    <a:cubicBezTo>
                      <a:pt x="2595" y="2520"/>
                      <a:pt x="3303" y="2809"/>
                      <a:pt x="4081" y="2942"/>
                    </a:cubicBezTo>
                    <a:cubicBezTo>
                      <a:pt x="4300" y="2996"/>
                      <a:pt x="4530" y="3022"/>
                      <a:pt x="4759" y="3022"/>
                    </a:cubicBezTo>
                    <a:cubicBezTo>
                      <a:pt x="4965" y="3022"/>
                      <a:pt x="5170" y="3002"/>
                      <a:pt x="5365" y="2963"/>
                    </a:cubicBezTo>
                    <a:cubicBezTo>
                      <a:pt x="5800" y="2880"/>
                      <a:pt x="6194" y="2673"/>
                      <a:pt x="6525" y="2362"/>
                    </a:cubicBezTo>
                    <a:cubicBezTo>
                      <a:pt x="7167" y="1761"/>
                      <a:pt x="7437" y="850"/>
                      <a:pt x="718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1"/>
              <p:cNvSpPr/>
              <p:nvPr/>
            </p:nvSpPr>
            <p:spPr>
              <a:xfrm rot="-908914">
                <a:off x="1881644" y="926391"/>
                <a:ext cx="364743" cy="119781"/>
              </a:xfrm>
              <a:custGeom>
                <a:avLst/>
                <a:gdLst/>
                <a:ahLst/>
                <a:cxnLst/>
                <a:rect l="l" t="t" r="r" b="b"/>
                <a:pathLst>
                  <a:path w="6754" h="2218" extrusionOk="0">
                    <a:moveTo>
                      <a:pt x="6753" y="1"/>
                    </a:moveTo>
                    <a:cubicBezTo>
                      <a:pt x="6608" y="291"/>
                      <a:pt x="6422" y="581"/>
                      <a:pt x="6215" y="829"/>
                    </a:cubicBezTo>
                    <a:cubicBezTo>
                      <a:pt x="6008" y="1078"/>
                      <a:pt x="5759" y="1285"/>
                      <a:pt x="5469" y="1409"/>
                    </a:cubicBezTo>
                    <a:cubicBezTo>
                      <a:pt x="5240" y="1516"/>
                      <a:pt x="5001" y="1557"/>
                      <a:pt x="4756" y="1557"/>
                    </a:cubicBezTo>
                    <a:cubicBezTo>
                      <a:pt x="4381" y="1557"/>
                      <a:pt x="3993" y="1460"/>
                      <a:pt x="3605" y="1347"/>
                    </a:cubicBezTo>
                    <a:cubicBezTo>
                      <a:pt x="3105" y="1202"/>
                      <a:pt x="2592" y="1120"/>
                      <a:pt x="2067" y="1120"/>
                    </a:cubicBezTo>
                    <a:cubicBezTo>
                      <a:pt x="1918" y="1120"/>
                      <a:pt x="1767" y="1126"/>
                      <a:pt x="1616" y="1140"/>
                    </a:cubicBezTo>
                    <a:cubicBezTo>
                      <a:pt x="1285" y="1181"/>
                      <a:pt x="953" y="1306"/>
                      <a:pt x="663" y="1471"/>
                    </a:cubicBezTo>
                    <a:cubicBezTo>
                      <a:pt x="373" y="1658"/>
                      <a:pt x="145" y="1906"/>
                      <a:pt x="0" y="2217"/>
                    </a:cubicBezTo>
                    <a:cubicBezTo>
                      <a:pt x="394" y="1699"/>
                      <a:pt x="995" y="1368"/>
                      <a:pt x="1637" y="1347"/>
                    </a:cubicBezTo>
                    <a:cubicBezTo>
                      <a:pt x="1700" y="1345"/>
                      <a:pt x="1764" y="1344"/>
                      <a:pt x="1828" y="1344"/>
                    </a:cubicBezTo>
                    <a:cubicBezTo>
                      <a:pt x="2406" y="1344"/>
                      <a:pt x="2983" y="1430"/>
                      <a:pt x="3543" y="1616"/>
                    </a:cubicBezTo>
                    <a:cubicBezTo>
                      <a:pt x="3874" y="1699"/>
                      <a:pt x="4205" y="1761"/>
                      <a:pt x="4537" y="1803"/>
                    </a:cubicBezTo>
                    <a:cubicBezTo>
                      <a:pt x="4573" y="1805"/>
                      <a:pt x="4609" y="1806"/>
                      <a:pt x="4645" y="1806"/>
                    </a:cubicBezTo>
                    <a:cubicBezTo>
                      <a:pt x="4960" y="1806"/>
                      <a:pt x="5273" y="1726"/>
                      <a:pt x="5552" y="1596"/>
                    </a:cubicBezTo>
                    <a:cubicBezTo>
                      <a:pt x="5863" y="1430"/>
                      <a:pt x="6132" y="1202"/>
                      <a:pt x="6339" y="912"/>
                    </a:cubicBezTo>
                    <a:cubicBezTo>
                      <a:pt x="6505" y="622"/>
                      <a:pt x="6650" y="332"/>
                      <a:pt x="675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1"/>
              <p:cNvSpPr/>
              <p:nvPr/>
            </p:nvSpPr>
            <p:spPr>
              <a:xfrm rot="-908914">
                <a:off x="1552047" y="1234842"/>
                <a:ext cx="919581" cy="187448"/>
              </a:xfrm>
              <a:custGeom>
                <a:avLst/>
                <a:gdLst/>
                <a:ahLst/>
                <a:cxnLst/>
                <a:rect l="l" t="t" r="r" b="b"/>
                <a:pathLst>
                  <a:path w="17028" h="3471" extrusionOk="0">
                    <a:moveTo>
                      <a:pt x="13359" y="1"/>
                    </a:moveTo>
                    <a:cubicBezTo>
                      <a:pt x="13318" y="1"/>
                      <a:pt x="13277" y="1"/>
                      <a:pt x="13236" y="2"/>
                    </a:cubicBezTo>
                    <a:cubicBezTo>
                      <a:pt x="11600" y="85"/>
                      <a:pt x="10171" y="1059"/>
                      <a:pt x="8576" y="1328"/>
                    </a:cubicBezTo>
                    <a:cubicBezTo>
                      <a:pt x="8233" y="1383"/>
                      <a:pt x="7889" y="1405"/>
                      <a:pt x="7544" y="1405"/>
                    </a:cubicBezTo>
                    <a:cubicBezTo>
                      <a:pt x="6452" y="1405"/>
                      <a:pt x="5354" y="1180"/>
                      <a:pt x="4267" y="1038"/>
                    </a:cubicBezTo>
                    <a:cubicBezTo>
                      <a:pt x="3773" y="981"/>
                      <a:pt x="3254" y="936"/>
                      <a:pt x="2739" y="936"/>
                    </a:cubicBezTo>
                    <a:cubicBezTo>
                      <a:pt x="1763" y="936"/>
                      <a:pt x="800" y="1097"/>
                      <a:pt x="42" y="1639"/>
                    </a:cubicBezTo>
                    <a:cubicBezTo>
                      <a:pt x="21" y="1804"/>
                      <a:pt x="0" y="1991"/>
                      <a:pt x="21" y="2157"/>
                    </a:cubicBezTo>
                    <a:cubicBezTo>
                      <a:pt x="21" y="2384"/>
                      <a:pt x="42" y="2633"/>
                      <a:pt x="42" y="2633"/>
                    </a:cubicBezTo>
                    <a:cubicBezTo>
                      <a:pt x="836" y="2196"/>
                      <a:pt x="1744" y="1969"/>
                      <a:pt x="2675" y="1969"/>
                    </a:cubicBezTo>
                    <a:cubicBezTo>
                      <a:pt x="2715" y="1969"/>
                      <a:pt x="2756" y="1969"/>
                      <a:pt x="2797" y="1970"/>
                    </a:cubicBezTo>
                    <a:cubicBezTo>
                      <a:pt x="3708" y="2012"/>
                      <a:pt x="4599" y="2198"/>
                      <a:pt x="5469" y="2529"/>
                    </a:cubicBezTo>
                    <a:cubicBezTo>
                      <a:pt x="6401" y="2882"/>
                      <a:pt x="7312" y="3317"/>
                      <a:pt x="8286" y="3441"/>
                    </a:cubicBezTo>
                    <a:cubicBezTo>
                      <a:pt x="8461" y="3461"/>
                      <a:pt x="8635" y="3470"/>
                      <a:pt x="8809" y="3470"/>
                    </a:cubicBezTo>
                    <a:cubicBezTo>
                      <a:pt x="10074" y="3470"/>
                      <a:pt x="11299" y="2970"/>
                      <a:pt x="12429" y="2405"/>
                    </a:cubicBezTo>
                    <a:cubicBezTo>
                      <a:pt x="12926" y="2136"/>
                      <a:pt x="13423" y="1908"/>
                      <a:pt x="13941" y="1722"/>
                    </a:cubicBezTo>
                    <a:cubicBezTo>
                      <a:pt x="14345" y="1582"/>
                      <a:pt x="14728" y="1521"/>
                      <a:pt x="15107" y="1521"/>
                    </a:cubicBezTo>
                    <a:cubicBezTo>
                      <a:pt x="15737" y="1521"/>
                      <a:pt x="16354" y="1691"/>
                      <a:pt x="17027" y="1949"/>
                    </a:cubicBezTo>
                    <a:cubicBezTo>
                      <a:pt x="16201" y="720"/>
                      <a:pt x="14826" y="1"/>
                      <a:pt x="13359"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rot="-908914">
                <a:off x="1554152" y="1285433"/>
                <a:ext cx="918501" cy="93697"/>
              </a:xfrm>
              <a:custGeom>
                <a:avLst/>
                <a:gdLst/>
                <a:ahLst/>
                <a:cxnLst/>
                <a:rect l="l" t="t" r="r" b="b"/>
                <a:pathLst>
                  <a:path w="17008" h="1735" extrusionOk="0">
                    <a:moveTo>
                      <a:pt x="13777" y="0"/>
                    </a:moveTo>
                    <a:cubicBezTo>
                      <a:pt x="13409" y="0"/>
                      <a:pt x="13041" y="47"/>
                      <a:pt x="12678" y="137"/>
                    </a:cubicBezTo>
                    <a:cubicBezTo>
                      <a:pt x="11953" y="324"/>
                      <a:pt x="11290" y="697"/>
                      <a:pt x="10606" y="987"/>
                    </a:cubicBezTo>
                    <a:cubicBezTo>
                      <a:pt x="9944" y="1277"/>
                      <a:pt x="9219" y="1442"/>
                      <a:pt x="8494" y="1463"/>
                    </a:cubicBezTo>
                    <a:cubicBezTo>
                      <a:pt x="8431" y="1465"/>
                      <a:pt x="8369" y="1466"/>
                      <a:pt x="8308" y="1466"/>
                    </a:cubicBezTo>
                    <a:cubicBezTo>
                      <a:pt x="7627" y="1466"/>
                      <a:pt x="6964" y="1361"/>
                      <a:pt x="6319" y="1152"/>
                    </a:cubicBezTo>
                    <a:cubicBezTo>
                      <a:pt x="5614" y="966"/>
                      <a:pt x="4910" y="697"/>
                      <a:pt x="4164" y="531"/>
                    </a:cubicBezTo>
                    <a:cubicBezTo>
                      <a:pt x="3671" y="390"/>
                      <a:pt x="3157" y="316"/>
                      <a:pt x="2645" y="316"/>
                    </a:cubicBezTo>
                    <a:cubicBezTo>
                      <a:pt x="2405" y="316"/>
                      <a:pt x="2165" y="332"/>
                      <a:pt x="1927" y="365"/>
                    </a:cubicBezTo>
                    <a:cubicBezTo>
                      <a:pt x="1161" y="469"/>
                      <a:pt x="477" y="862"/>
                      <a:pt x="1" y="1442"/>
                    </a:cubicBezTo>
                    <a:cubicBezTo>
                      <a:pt x="498" y="904"/>
                      <a:pt x="1202" y="572"/>
                      <a:pt x="1948" y="510"/>
                    </a:cubicBezTo>
                    <a:cubicBezTo>
                      <a:pt x="2132" y="489"/>
                      <a:pt x="2318" y="479"/>
                      <a:pt x="2503" y="479"/>
                    </a:cubicBezTo>
                    <a:cubicBezTo>
                      <a:pt x="3049" y="479"/>
                      <a:pt x="3598" y="568"/>
                      <a:pt x="4123" y="738"/>
                    </a:cubicBezTo>
                    <a:cubicBezTo>
                      <a:pt x="4827" y="925"/>
                      <a:pt x="5531" y="1194"/>
                      <a:pt x="6256" y="1401"/>
                    </a:cubicBezTo>
                    <a:cubicBezTo>
                      <a:pt x="6929" y="1612"/>
                      <a:pt x="7620" y="1735"/>
                      <a:pt x="8328" y="1735"/>
                    </a:cubicBezTo>
                    <a:cubicBezTo>
                      <a:pt x="8383" y="1735"/>
                      <a:pt x="8438" y="1734"/>
                      <a:pt x="8494" y="1732"/>
                    </a:cubicBezTo>
                    <a:cubicBezTo>
                      <a:pt x="9260" y="1712"/>
                      <a:pt x="10006" y="1525"/>
                      <a:pt x="10710" y="1215"/>
                    </a:cubicBezTo>
                    <a:cubicBezTo>
                      <a:pt x="11373" y="883"/>
                      <a:pt x="12056" y="593"/>
                      <a:pt x="12740" y="324"/>
                    </a:cubicBezTo>
                    <a:cubicBezTo>
                      <a:pt x="13123" y="222"/>
                      <a:pt x="13518" y="170"/>
                      <a:pt x="13916" y="170"/>
                    </a:cubicBezTo>
                    <a:cubicBezTo>
                      <a:pt x="14249" y="170"/>
                      <a:pt x="14584" y="207"/>
                      <a:pt x="14915" y="282"/>
                    </a:cubicBezTo>
                    <a:cubicBezTo>
                      <a:pt x="15267" y="345"/>
                      <a:pt x="15640" y="448"/>
                      <a:pt x="15992" y="552"/>
                    </a:cubicBezTo>
                    <a:cubicBezTo>
                      <a:pt x="16344" y="635"/>
                      <a:pt x="16696" y="780"/>
                      <a:pt x="17007" y="987"/>
                    </a:cubicBezTo>
                    <a:cubicBezTo>
                      <a:pt x="16717" y="759"/>
                      <a:pt x="16365" y="593"/>
                      <a:pt x="16013" y="469"/>
                    </a:cubicBezTo>
                    <a:cubicBezTo>
                      <a:pt x="15661" y="345"/>
                      <a:pt x="15309" y="241"/>
                      <a:pt x="14936" y="158"/>
                    </a:cubicBezTo>
                    <a:cubicBezTo>
                      <a:pt x="14553" y="52"/>
                      <a:pt x="14165" y="0"/>
                      <a:pt x="137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1"/>
              <p:cNvSpPr/>
              <p:nvPr/>
            </p:nvSpPr>
            <p:spPr>
              <a:xfrm rot="-908914">
                <a:off x="1580562" y="1312175"/>
                <a:ext cx="993405" cy="233622"/>
              </a:xfrm>
              <a:custGeom>
                <a:avLst/>
                <a:gdLst/>
                <a:ahLst/>
                <a:cxnLst/>
                <a:rect l="l" t="t" r="r" b="b"/>
                <a:pathLst>
                  <a:path w="18395" h="4326" extrusionOk="0">
                    <a:moveTo>
                      <a:pt x="1917" y="1"/>
                    </a:moveTo>
                    <a:cubicBezTo>
                      <a:pt x="1246" y="1"/>
                      <a:pt x="590" y="108"/>
                      <a:pt x="0" y="369"/>
                    </a:cubicBezTo>
                    <a:cubicBezTo>
                      <a:pt x="0" y="369"/>
                      <a:pt x="21" y="721"/>
                      <a:pt x="21" y="887"/>
                    </a:cubicBezTo>
                    <a:cubicBezTo>
                      <a:pt x="42" y="1011"/>
                      <a:pt x="62" y="1115"/>
                      <a:pt x="104" y="1239"/>
                    </a:cubicBezTo>
                    <a:cubicBezTo>
                      <a:pt x="607" y="1086"/>
                      <a:pt x="1121" y="1008"/>
                      <a:pt x="1638" y="1008"/>
                    </a:cubicBezTo>
                    <a:cubicBezTo>
                      <a:pt x="2100" y="1008"/>
                      <a:pt x="2565" y="1070"/>
                      <a:pt x="3024" y="1198"/>
                    </a:cubicBezTo>
                    <a:cubicBezTo>
                      <a:pt x="3998" y="1446"/>
                      <a:pt x="4930" y="1840"/>
                      <a:pt x="5779" y="2399"/>
                    </a:cubicBezTo>
                    <a:cubicBezTo>
                      <a:pt x="6711" y="2958"/>
                      <a:pt x="7581" y="3642"/>
                      <a:pt x="8638" y="3994"/>
                    </a:cubicBezTo>
                    <a:cubicBezTo>
                      <a:pt x="9205" y="4180"/>
                      <a:pt x="9792" y="4256"/>
                      <a:pt x="10386" y="4256"/>
                    </a:cubicBezTo>
                    <a:cubicBezTo>
                      <a:pt x="11375" y="4256"/>
                      <a:pt x="12382" y="4046"/>
                      <a:pt x="13340" y="3787"/>
                    </a:cubicBezTo>
                    <a:cubicBezTo>
                      <a:pt x="13920" y="3621"/>
                      <a:pt x="14521" y="3476"/>
                      <a:pt x="15121" y="3393"/>
                    </a:cubicBezTo>
                    <a:cubicBezTo>
                      <a:pt x="15294" y="3373"/>
                      <a:pt x="15462" y="3363"/>
                      <a:pt x="15625" y="3363"/>
                    </a:cubicBezTo>
                    <a:cubicBezTo>
                      <a:pt x="16637" y="3363"/>
                      <a:pt x="17485" y="3737"/>
                      <a:pt x="18394" y="4325"/>
                    </a:cubicBezTo>
                    <a:cubicBezTo>
                      <a:pt x="17773" y="2772"/>
                      <a:pt x="16385" y="1653"/>
                      <a:pt x="14728" y="1384"/>
                    </a:cubicBezTo>
                    <a:cubicBezTo>
                      <a:pt x="14450" y="1342"/>
                      <a:pt x="14172" y="1324"/>
                      <a:pt x="13893" y="1324"/>
                    </a:cubicBezTo>
                    <a:cubicBezTo>
                      <a:pt x="12478" y="1324"/>
                      <a:pt x="11049" y="1781"/>
                      <a:pt x="9607" y="1781"/>
                    </a:cubicBezTo>
                    <a:cubicBezTo>
                      <a:pt x="9533" y="1781"/>
                      <a:pt x="9458" y="1780"/>
                      <a:pt x="9384" y="1778"/>
                    </a:cubicBezTo>
                    <a:cubicBezTo>
                      <a:pt x="7789" y="1715"/>
                      <a:pt x="6318" y="1032"/>
                      <a:pt x="4806" y="535"/>
                    </a:cubicBezTo>
                    <a:cubicBezTo>
                      <a:pt x="3909" y="228"/>
                      <a:pt x="2896" y="1"/>
                      <a:pt x="191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1"/>
              <p:cNvSpPr/>
              <p:nvPr/>
            </p:nvSpPr>
            <p:spPr>
              <a:xfrm rot="-908914">
                <a:off x="1582694" y="1336734"/>
                <a:ext cx="994539" cy="208780"/>
              </a:xfrm>
              <a:custGeom>
                <a:avLst/>
                <a:gdLst/>
                <a:ahLst/>
                <a:cxnLst/>
                <a:rect l="l" t="t" r="r" b="b"/>
                <a:pathLst>
                  <a:path w="18416" h="3866" extrusionOk="0">
                    <a:moveTo>
                      <a:pt x="2864" y="0"/>
                    </a:moveTo>
                    <a:cubicBezTo>
                      <a:pt x="2709" y="0"/>
                      <a:pt x="2555" y="5"/>
                      <a:pt x="2403" y="13"/>
                    </a:cubicBezTo>
                    <a:cubicBezTo>
                      <a:pt x="1575" y="54"/>
                      <a:pt x="767" y="240"/>
                      <a:pt x="0" y="572"/>
                    </a:cubicBezTo>
                    <a:cubicBezTo>
                      <a:pt x="767" y="303"/>
                      <a:pt x="1595" y="158"/>
                      <a:pt x="2403" y="158"/>
                    </a:cubicBezTo>
                    <a:cubicBezTo>
                      <a:pt x="2507" y="152"/>
                      <a:pt x="2609" y="150"/>
                      <a:pt x="2711" y="150"/>
                    </a:cubicBezTo>
                    <a:cubicBezTo>
                      <a:pt x="3016" y="150"/>
                      <a:pt x="3315" y="173"/>
                      <a:pt x="3625" y="220"/>
                    </a:cubicBezTo>
                    <a:cubicBezTo>
                      <a:pt x="4019" y="282"/>
                      <a:pt x="4392" y="427"/>
                      <a:pt x="4765" y="613"/>
                    </a:cubicBezTo>
                    <a:cubicBezTo>
                      <a:pt x="5469" y="1007"/>
                      <a:pt x="6152" y="1463"/>
                      <a:pt x="6815" y="1939"/>
                    </a:cubicBezTo>
                    <a:cubicBezTo>
                      <a:pt x="7167" y="2167"/>
                      <a:pt x="7540" y="2374"/>
                      <a:pt x="7934" y="2540"/>
                    </a:cubicBezTo>
                    <a:cubicBezTo>
                      <a:pt x="8511" y="2789"/>
                      <a:pt x="9147" y="2910"/>
                      <a:pt x="9788" y="2910"/>
                    </a:cubicBezTo>
                    <a:cubicBezTo>
                      <a:pt x="9999" y="2910"/>
                      <a:pt x="10210" y="2897"/>
                      <a:pt x="10420" y="2871"/>
                    </a:cubicBezTo>
                    <a:cubicBezTo>
                      <a:pt x="10813" y="2809"/>
                      <a:pt x="11227" y="2705"/>
                      <a:pt x="11621" y="2581"/>
                    </a:cubicBezTo>
                    <a:cubicBezTo>
                      <a:pt x="12429" y="2333"/>
                      <a:pt x="13195" y="2063"/>
                      <a:pt x="14003" y="2022"/>
                    </a:cubicBezTo>
                    <a:cubicBezTo>
                      <a:pt x="14044" y="2021"/>
                      <a:pt x="14084" y="2020"/>
                      <a:pt x="14125" y="2020"/>
                    </a:cubicBezTo>
                    <a:cubicBezTo>
                      <a:pt x="14892" y="2020"/>
                      <a:pt x="15655" y="2205"/>
                      <a:pt x="16344" y="2540"/>
                    </a:cubicBezTo>
                    <a:cubicBezTo>
                      <a:pt x="17089" y="2892"/>
                      <a:pt x="17794" y="3327"/>
                      <a:pt x="18415" y="3865"/>
                    </a:cubicBezTo>
                    <a:cubicBezTo>
                      <a:pt x="17814" y="3285"/>
                      <a:pt x="17131" y="2809"/>
                      <a:pt x="16406" y="2415"/>
                    </a:cubicBezTo>
                    <a:cubicBezTo>
                      <a:pt x="15660" y="2022"/>
                      <a:pt x="14832" y="1815"/>
                      <a:pt x="14003" y="1815"/>
                    </a:cubicBezTo>
                    <a:cubicBezTo>
                      <a:pt x="13154" y="1835"/>
                      <a:pt x="12346" y="2125"/>
                      <a:pt x="11559" y="2353"/>
                    </a:cubicBezTo>
                    <a:cubicBezTo>
                      <a:pt x="11186" y="2478"/>
                      <a:pt x="10772" y="2560"/>
                      <a:pt x="10378" y="2602"/>
                    </a:cubicBezTo>
                    <a:cubicBezTo>
                      <a:pt x="10179" y="2628"/>
                      <a:pt x="9978" y="2641"/>
                      <a:pt x="9778" y="2641"/>
                    </a:cubicBezTo>
                    <a:cubicBezTo>
                      <a:pt x="9186" y="2641"/>
                      <a:pt x="8594" y="2528"/>
                      <a:pt x="8037" y="2312"/>
                    </a:cubicBezTo>
                    <a:cubicBezTo>
                      <a:pt x="7665" y="2146"/>
                      <a:pt x="7292" y="1960"/>
                      <a:pt x="6960" y="1732"/>
                    </a:cubicBezTo>
                    <a:cubicBezTo>
                      <a:pt x="6277" y="1297"/>
                      <a:pt x="5635" y="758"/>
                      <a:pt x="4868" y="406"/>
                    </a:cubicBezTo>
                    <a:cubicBezTo>
                      <a:pt x="4475" y="240"/>
                      <a:pt x="4081" y="116"/>
                      <a:pt x="3667" y="54"/>
                    </a:cubicBezTo>
                    <a:cubicBezTo>
                      <a:pt x="3404" y="15"/>
                      <a:pt x="3133" y="0"/>
                      <a:pt x="286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rot="-908914">
                <a:off x="1682868" y="1268907"/>
                <a:ext cx="62699" cy="52762"/>
              </a:xfrm>
              <a:custGeom>
                <a:avLst/>
                <a:gdLst/>
                <a:ahLst/>
                <a:cxnLst/>
                <a:rect l="l" t="t" r="r" b="b"/>
                <a:pathLst>
                  <a:path w="1161" h="977" extrusionOk="0">
                    <a:moveTo>
                      <a:pt x="77" y="0"/>
                    </a:moveTo>
                    <a:cubicBezTo>
                      <a:pt x="52" y="0"/>
                      <a:pt x="26" y="1"/>
                      <a:pt x="1" y="3"/>
                    </a:cubicBezTo>
                    <a:cubicBezTo>
                      <a:pt x="229" y="169"/>
                      <a:pt x="415" y="314"/>
                      <a:pt x="602" y="459"/>
                    </a:cubicBezTo>
                    <a:cubicBezTo>
                      <a:pt x="809" y="625"/>
                      <a:pt x="974" y="790"/>
                      <a:pt x="1161" y="977"/>
                    </a:cubicBezTo>
                    <a:cubicBezTo>
                      <a:pt x="1121" y="422"/>
                      <a:pt x="627" y="0"/>
                      <a:pt x="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rot="-908914">
                <a:off x="1750759" y="1245430"/>
                <a:ext cx="66047" cy="52762"/>
              </a:xfrm>
              <a:custGeom>
                <a:avLst/>
                <a:gdLst/>
                <a:ahLst/>
                <a:cxnLst/>
                <a:rect l="l" t="t" r="r" b="b"/>
                <a:pathLst>
                  <a:path w="1223" h="977" extrusionOk="0">
                    <a:moveTo>
                      <a:pt x="83" y="0"/>
                    </a:moveTo>
                    <a:cubicBezTo>
                      <a:pt x="56" y="0"/>
                      <a:pt x="28" y="1"/>
                      <a:pt x="1" y="3"/>
                    </a:cubicBezTo>
                    <a:cubicBezTo>
                      <a:pt x="228" y="169"/>
                      <a:pt x="435" y="293"/>
                      <a:pt x="622" y="459"/>
                    </a:cubicBezTo>
                    <a:cubicBezTo>
                      <a:pt x="829" y="604"/>
                      <a:pt x="995" y="790"/>
                      <a:pt x="1223" y="977"/>
                    </a:cubicBezTo>
                    <a:cubicBezTo>
                      <a:pt x="1124" y="404"/>
                      <a:pt x="648" y="0"/>
                      <a:pt x="8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rot="-908914">
                <a:off x="1822643" y="1218925"/>
                <a:ext cx="69395" cy="62699"/>
              </a:xfrm>
              <a:custGeom>
                <a:avLst/>
                <a:gdLst/>
                <a:ahLst/>
                <a:cxnLst/>
                <a:rect l="l" t="t" r="r" b="b"/>
                <a:pathLst>
                  <a:path w="1285" h="1161" extrusionOk="0">
                    <a:moveTo>
                      <a:pt x="0" y="0"/>
                    </a:moveTo>
                    <a:cubicBezTo>
                      <a:pt x="228" y="166"/>
                      <a:pt x="456" y="352"/>
                      <a:pt x="663" y="539"/>
                    </a:cubicBezTo>
                    <a:cubicBezTo>
                      <a:pt x="891" y="725"/>
                      <a:pt x="1077" y="932"/>
                      <a:pt x="1285" y="1160"/>
                    </a:cubicBezTo>
                    <a:cubicBezTo>
                      <a:pt x="1202" y="497"/>
                      <a:pt x="642" y="2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rot="-908914">
                <a:off x="2031570" y="903815"/>
                <a:ext cx="113031" cy="38775"/>
              </a:xfrm>
              <a:custGeom>
                <a:avLst/>
                <a:gdLst/>
                <a:ahLst/>
                <a:cxnLst/>
                <a:rect l="l" t="t" r="r" b="b"/>
                <a:pathLst>
                  <a:path w="2093" h="718" extrusionOk="0">
                    <a:moveTo>
                      <a:pt x="234" y="0"/>
                    </a:moveTo>
                    <a:cubicBezTo>
                      <a:pt x="156" y="0"/>
                      <a:pt x="78" y="4"/>
                      <a:pt x="0" y="13"/>
                    </a:cubicBezTo>
                    <a:cubicBezTo>
                      <a:pt x="663" y="324"/>
                      <a:pt x="1367" y="552"/>
                      <a:pt x="2092" y="717"/>
                    </a:cubicBezTo>
                    <a:cubicBezTo>
                      <a:pt x="1823" y="469"/>
                      <a:pt x="1471" y="282"/>
                      <a:pt x="1119" y="158"/>
                    </a:cubicBezTo>
                    <a:cubicBezTo>
                      <a:pt x="824" y="60"/>
                      <a:pt x="529" y="0"/>
                      <a:pt x="23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rot="-908914">
                <a:off x="2106027" y="854008"/>
                <a:ext cx="81708" cy="33375"/>
              </a:xfrm>
              <a:custGeom>
                <a:avLst/>
                <a:gdLst/>
                <a:ahLst/>
                <a:cxnLst/>
                <a:rect l="l" t="t" r="r" b="b"/>
                <a:pathLst>
                  <a:path w="1513" h="618" extrusionOk="0">
                    <a:moveTo>
                      <a:pt x="212" y="1"/>
                    </a:moveTo>
                    <a:cubicBezTo>
                      <a:pt x="141" y="1"/>
                      <a:pt x="70" y="6"/>
                      <a:pt x="0" y="16"/>
                    </a:cubicBezTo>
                    <a:cubicBezTo>
                      <a:pt x="228" y="161"/>
                      <a:pt x="477" y="286"/>
                      <a:pt x="725" y="389"/>
                    </a:cubicBezTo>
                    <a:cubicBezTo>
                      <a:pt x="974" y="493"/>
                      <a:pt x="1243" y="555"/>
                      <a:pt x="1512" y="617"/>
                    </a:cubicBezTo>
                    <a:cubicBezTo>
                      <a:pt x="1326" y="389"/>
                      <a:pt x="1098" y="224"/>
                      <a:pt x="829" y="120"/>
                    </a:cubicBezTo>
                    <a:cubicBezTo>
                      <a:pt x="629" y="43"/>
                      <a:pt x="418" y="1"/>
                      <a:pt x="21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rot="-908914">
                <a:off x="1969850" y="1123028"/>
                <a:ext cx="113031" cy="111950"/>
              </a:xfrm>
              <a:custGeom>
                <a:avLst/>
                <a:gdLst/>
                <a:ahLst/>
                <a:cxnLst/>
                <a:rect l="l" t="t" r="r" b="b"/>
                <a:pathLst>
                  <a:path w="2093" h="2073" extrusionOk="0">
                    <a:moveTo>
                      <a:pt x="1036" y="1"/>
                    </a:moveTo>
                    <a:cubicBezTo>
                      <a:pt x="477" y="1"/>
                      <a:pt x="0" y="456"/>
                      <a:pt x="0" y="1036"/>
                    </a:cubicBezTo>
                    <a:cubicBezTo>
                      <a:pt x="0" y="1616"/>
                      <a:pt x="477" y="2072"/>
                      <a:pt x="1036" y="2072"/>
                    </a:cubicBezTo>
                    <a:cubicBezTo>
                      <a:pt x="1616" y="2072"/>
                      <a:pt x="2093" y="1616"/>
                      <a:pt x="2093" y="1036"/>
                    </a:cubicBezTo>
                    <a:cubicBezTo>
                      <a:pt x="2093" y="456"/>
                      <a:pt x="1616" y="1"/>
                      <a:pt x="103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rot="-908914">
                <a:off x="1979085" y="1144773"/>
                <a:ext cx="82788" cy="72095"/>
              </a:xfrm>
              <a:custGeom>
                <a:avLst/>
                <a:gdLst/>
                <a:ahLst/>
                <a:cxnLst/>
                <a:rect l="l" t="t" r="r" b="b"/>
                <a:pathLst>
                  <a:path w="1533" h="1335" extrusionOk="0">
                    <a:moveTo>
                      <a:pt x="870" y="0"/>
                    </a:moveTo>
                    <a:cubicBezTo>
                      <a:pt x="290" y="0"/>
                      <a:pt x="0" y="705"/>
                      <a:pt x="414" y="1140"/>
                    </a:cubicBezTo>
                    <a:cubicBezTo>
                      <a:pt x="548" y="1274"/>
                      <a:pt x="713" y="1334"/>
                      <a:pt x="874" y="1334"/>
                    </a:cubicBezTo>
                    <a:cubicBezTo>
                      <a:pt x="1211" y="1334"/>
                      <a:pt x="1533" y="1070"/>
                      <a:pt x="1533" y="663"/>
                    </a:cubicBezTo>
                    <a:cubicBezTo>
                      <a:pt x="1533" y="290"/>
                      <a:pt x="1243" y="0"/>
                      <a:pt x="87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rot="-908914">
                <a:off x="1976883" y="1169870"/>
                <a:ext cx="42555" cy="36615"/>
              </a:xfrm>
              <a:custGeom>
                <a:avLst/>
                <a:gdLst/>
                <a:ahLst/>
                <a:cxnLst/>
                <a:rect l="l" t="t" r="r" b="b"/>
                <a:pathLst>
                  <a:path w="788" h="678" extrusionOk="0">
                    <a:moveTo>
                      <a:pt x="456" y="1"/>
                    </a:moveTo>
                    <a:cubicBezTo>
                      <a:pt x="145" y="1"/>
                      <a:pt x="0" y="353"/>
                      <a:pt x="207" y="581"/>
                    </a:cubicBezTo>
                    <a:cubicBezTo>
                      <a:pt x="280" y="647"/>
                      <a:pt x="367" y="677"/>
                      <a:pt x="450" y="677"/>
                    </a:cubicBezTo>
                    <a:cubicBezTo>
                      <a:pt x="625" y="677"/>
                      <a:pt x="787" y="543"/>
                      <a:pt x="787" y="332"/>
                    </a:cubicBezTo>
                    <a:cubicBezTo>
                      <a:pt x="787" y="146"/>
                      <a:pt x="642" y="1"/>
                      <a:pt x="45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rot="-908914">
                <a:off x="2303365" y="744614"/>
                <a:ext cx="101852" cy="115245"/>
              </a:xfrm>
              <a:custGeom>
                <a:avLst/>
                <a:gdLst/>
                <a:ahLst/>
                <a:cxnLst/>
                <a:rect l="l" t="t" r="r" b="b"/>
                <a:pathLst>
                  <a:path w="1886" h="2134" extrusionOk="0">
                    <a:moveTo>
                      <a:pt x="63" y="0"/>
                    </a:moveTo>
                    <a:lnTo>
                      <a:pt x="63" y="0"/>
                    </a:lnTo>
                    <a:cubicBezTo>
                      <a:pt x="1" y="249"/>
                      <a:pt x="22" y="518"/>
                      <a:pt x="125" y="746"/>
                    </a:cubicBezTo>
                    <a:cubicBezTo>
                      <a:pt x="229" y="994"/>
                      <a:pt x="374" y="1222"/>
                      <a:pt x="560" y="1388"/>
                    </a:cubicBezTo>
                    <a:cubicBezTo>
                      <a:pt x="747" y="1574"/>
                      <a:pt x="954" y="1740"/>
                      <a:pt x="1161" y="1885"/>
                    </a:cubicBezTo>
                    <a:cubicBezTo>
                      <a:pt x="1368" y="2030"/>
                      <a:pt x="1617" y="2113"/>
                      <a:pt x="1886" y="2134"/>
                    </a:cubicBezTo>
                    <a:cubicBezTo>
                      <a:pt x="1637" y="2072"/>
                      <a:pt x="1409" y="1947"/>
                      <a:pt x="1223" y="1782"/>
                    </a:cubicBezTo>
                    <a:cubicBezTo>
                      <a:pt x="1016" y="1637"/>
                      <a:pt x="829" y="1471"/>
                      <a:pt x="664" y="1305"/>
                    </a:cubicBezTo>
                    <a:cubicBezTo>
                      <a:pt x="498" y="1119"/>
                      <a:pt x="332" y="932"/>
                      <a:pt x="229" y="704"/>
                    </a:cubicBezTo>
                    <a:cubicBezTo>
                      <a:pt x="125" y="497"/>
                      <a:pt x="63" y="249"/>
                      <a:pt x="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rot="-908914">
                <a:off x="2387163" y="713851"/>
                <a:ext cx="81708" cy="96289"/>
              </a:xfrm>
              <a:custGeom>
                <a:avLst/>
                <a:gdLst/>
                <a:ahLst/>
                <a:cxnLst/>
                <a:rect l="l" t="t" r="r" b="b"/>
                <a:pathLst>
                  <a:path w="1513" h="1783" extrusionOk="0">
                    <a:moveTo>
                      <a:pt x="0" y="1"/>
                    </a:moveTo>
                    <a:lnTo>
                      <a:pt x="0" y="1"/>
                    </a:lnTo>
                    <a:cubicBezTo>
                      <a:pt x="83" y="415"/>
                      <a:pt x="249" y="788"/>
                      <a:pt x="518" y="1099"/>
                    </a:cubicBezTo>
                    <a:cubicBezTo>
                      <a:pt x="643" y="1264"/>
                      <a:pt x="808" y="1389"/>
                      <a:pt x="974" y="1513"/>
                    </a:cubicBezTo>
                    <a:cubicBezTo>
                      <a:pt x="1140" y="1637"/>
                      <a:pt x="1305" y="1720"/>
                      <a:pt x="1513" y="1782"/>
                    </a:cubicBezTo>
                    <a:cubicBezTo>
                      <a:pt x="1347" y="1679"/>
                      <a:pt x="1181" y="1554"/>
                      <a:pt x="1036" y="1430"/>
                    </a:cubicBezTo>
                    <a:cubicBezTo>
                      <a:pt x="891" y="1306"/>
                      <a:pt x="746" y="1161"/>
                      <a:pt x="622" y="1016"/>
                    </a:cubicBezTo>
                    <a:cubicBezTo>
                      <a:pt x="373" y="705"/>
                      <a:pt x="166" y="374"/>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rot="-908914">
                <a:off x="2471640" y="693987"/>
                <a:ext cx="59350" cy="95155"/>
              </a:xfrm>
              <a:custGeom>
                <a:avLst/>
                <a:gdLst/>
                <a:ahLst/>
                <a:cxnLst/>
                <a:rect l="l" t="t" r="r" b="b"/>
                <a:pathLst>
                  <a:path w="1099" h="1762" extrusionOk="0">
                    <a:moveTo>
                      <a:pt x="0" y="1"/>
                    </a:moveTo>
                    <a:lnTo>
                      <a:pt x="0" y="1"/>
                    </a:lnTo>
                    <a:cubicBezTo>
                      <a:pt x="83" y="353"/>
                      <a:pt x="207" y="684"/>
                      <a:pt x="373" y="995"/>
                    </a:cubicBezTo>
                    <a:cubicBezTo>
                      <a:pt x="539" y="1306"/>
                      <a:pt x="787" y="1575"/>
                      <a:pt x="1098" y="1761"/>
                    </a:cubicBezTo>
                    <a:cubicBezTo>
                      <a:pt x="974" y="1637"/>
                      <a:pt x="870" y="1513"/>
                      <a:pt x="767" y="1368"/>
                    </a:cubicBezTo>
                    <a:cubicBezTo>
                      <a:pt x="663" y="1223"/>
                      <a:pt x="559" y="1078"/>
                      <a:pt x="497" y="933"/>
                    </a:cubicBezTo>
                    <a:cubicBezTo>
                      <a:pt x="311" y="622"/>
                      <a:pt x="187" y="31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rot="-908914">
                <a:off x="2550664" y="671306"/>
                <a:ext cx="51466" cy="91753"/>
              </a:xfrm>
              <a:custGeom>
                <a:avLst/>
                <a:gdLst/>
                <a:ahLst/>
                <a:cxnLst/>
                <a:rect l="l" t="t" r="r" b="b"/>
                <a:pathLst>
                  <a:path w="953" h="1699" extrusionOk="0">
                    <a:moveTo>
                      <a:pt x="0" y="0"/>
                    </a:moveTo>
                    <a:lnTo>
                      <a:pt x="0" y="0"/>
                    </a:lnTo>
                    <a:cubicBezTo>
                      <a:pt x="21" y="332"/>
                      <a:pt x="124" y="663"/>
                      <a:pt x="290" y="953"/>
                    </a:cubicBezTo>
                    <a:cubicBezTo>
                      <a:pt x="373" y="1098"/>
                      <a:pt x="476" y="1243"/>
                      <a:pt x="580" y="1367"/>
                    </a:cubicBezTo>
                    <a:cubicBezTo>
                      <a:pt x="684" y="1492"/>
                      <a:pt x="808" y="1595"/>
                      <a:pt x="953" y="1699"/>
                    </a:cubicBezTo>
                    <a:cubicBezTo>
                      <a:pt x="849" y="1554"/>
                      <a:pt x="766" y="1430"/>
                      <a:pt x="663" y="1305"/>
                    </a:cubicBezTo>
                    <a:cubicBezTo>
                      <a:pt x="559" y="1160"/>
                      <a:pt x="476" y="1036"/>
                      <a:pt x="414" y="891"/>
                    </a:cubicBezTo>
                    <a:cubicBezTo>
                      <a:pt x="249" y="601"/>
                      <a:pt x="104" y="31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rot="-908914">
                <a:off x="2631309" y="654467"/>
                <a:ext cx="31376" cy="90673"/>
              </a:xfrm>
              <a:custGeom>
                <a:avLst/>
                <a:gdLst/>
                <a:ahLst/>
                <a:cxnLst/>
                <a:rect l="l" t="t" r="r" b="b"/>
                <a:pathLst>
                  <a:path w="581" h="1679" extrusionOk="0">
                    <a:moveTo>
                      <a:pt x="1" y="1"/>
                    </a:moveTo>
                    <a:cubicBezTo>
                      <a:pt x="1" y="456"/>
                      <a:pt x="104" y="912"/>
                      <a:pt x="332" y="1306"/>
                    </a:cubicBezTo>
                    <a:cubicBezTo>
                      <a:pt x="394" y="1430"/>
                      <a:pt x="477" y="1554"/>
                      <a:pt x="581" y="1679"/>
                    </a:cubicBezTo>
                    <a:lnTo>
                      <a:pt x="436" y="1264"/>
                    </a:lnTo>
                    <a:cubicBezTo>
                      <a:pt x="374" y="1119"/>
                      <a:pt x="312" y="995"/>
                      <a:pt x="270" y="850"/>
                    </a:cubicBezTo>
                    <a:cubicBezTo>
                      <a:pt x="187" y="581"/>
                      <a:pt x="104" y="291"/>
                      <a:pt x="2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rot="-908914">
                <a:off x="2696708" y="628899"/>
                <a:ext cx="47038" cy="91753"/>
              </a:xfrm>
              <a:custGeom>
                <a:avLst/>
                <a:gdLst/>
                <a:ahLst/>
                <a:cxnLst/>
                <a:rect l="l" t="t" r="r" b="b"/>
                <a:pathLst>
                  <a:path w="871" h="1699" extrusionOk="0">
                    <a:moveTo>
                      <a:pt x="0" y="0"/>
                    </a:moveTo>
                    <a:cubicBezTo>
                      <a:pt x="21" y="332"/>
                      <a:pt x="124" y="642"/>
                      <a:pt x="269" y="932"/>
                    </a:cubicBezTo>
                    <a:cubicBezTo>
                      <a:pt x="352" y="1077"/>
                      <a:pt x="435" y="1202"/>
                      <a:pt x="539" y="1347"/>
                    </a:cubicBezTo>
                    <a:cubicBezTo>
                      <a:pt x="642" y="1471"/>
                      <a:pt x="746" y="1595"/>
                      <a:pt x="870" y="1699"/>
                    </a:cubicBezTo>
                    <a:cubicBezTo>
                      <a:pt x="787" y="1533"/>
                      <a:pt x="684" y="1409"/>
                      <a:pt x="622" y="1284"/>
                    </a:cubicBezTo>
                    <a:cubicBezTo>
                      <a:pt x="539" y="1139"/>
                      <a:pt x="456" y="1015"/>
                      <a:pt x="394" y="870"/>
                    </a:cubicBezTo>
                    <a:cubicBezTo>
                      <a:pt x="249" y="580"/>
                      <a:pt x="124" y="31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rot="-908914">
                <a:off x="2765144" y="589526"/>
                <a:ext cx="66047" cy="108548"/>
              </a:xfrm>
              <a:custGeom>
                <a:avLst/>
                <a:gdLst/>
                <a:ahLst/>
                <a:cxnLst/>
                <a:rect l="l" t="t" r="r" b="b"/>
                <a:pathLst>
                  <a:path w="1223" h="2010" extrusionOk="0">
                    <a:moveTo>
                      <a:pt x="0" y="1"/>
                    </a:moveTo>
                    <a:cubicBezTo>
                      <a:pt x="83" y="394"/>
                      <a:pt x="228" y="767"/>
                      <a:pt x="456" y="1099"/>
                    </a:cubicBezTo>
                    <a:cubicBezTo>
                      <a:pt x="539" y="1285"/>
                      <a:pt x="663" y="1430"/>
                      <a:pt x="787" y="1596"/>
                    </a:cubicBezTo>
                    <a:cubicBezTo>
                      <a:pt x="932" y="1741"/>
                      <a:pt x="1057" y="1886"/>
                      <a:pt x="1222" y="2010"/>
                    </a:cubicBezTo>
                    <a:cubicBezTo>
                      <a:pt x="1098" y="1844"/>
                      <a:pt x="995" y="1699"/>
                      <a:pt x="870" y="1534"/>
                    </a:cubicBezTo>
                    <a:cubicBezTo>
                      <a:pt x="767" y="1368"/>
                      <a:pt x="663" y="1202"/>
                      <a:pt x="560" y="1036"/>
                    </a:cubicBezTo>
                    <a:cubicBezTo>
                      <a:pt x="352" y="705"/>
                      <a:pt x="187" y="353"/>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rot="-908914">
                <a:off x="2862178" y="579681"/>
                <a:ext cx="78360" cy="81708"/>
              </a:xfrm>
              <a:custGeom>
                <a:avLst/>
                <a:gdLst/>
                <a:ahLst/>
                <a:cxnLst/>
                <a:rect l="l" t="t" r="r" b="b"/>
                <a:pathLst>
                  <a:path w="1451" h="1513" extrusionOk="0">
                    <a:moveTo>
                      <a:pt x="1" y="0"/>
                    </a:moveTo>
                    <a:lnTo>
                      <a:pt x="1" y="0"/>
                    </a:lnTo>
                    <a:cubicBezTo>
                      <a:pt x="146" y="332"/>
                      <a:pt x="353" y="622"/>
                      <a:pt x="601" y="870"/>
                    </a:cubicBezTo>
                    <a:cubicBezTo>
                      <a:pt x="726" y="994"/>
                      <a:pt x="850" y="1119"/>
                      <a:pt x="995" y="1222"/>
                    </a:cubicBezTo>
                    <a:cubicBezTo>
                      <a:pt x="1140" y="1326"/>
                      <a:pt x="1285" y="1429"/>
                      <a:pt x="1451" y="1512"/>
                    </a:cubicBezTo>
                    <a:cubicBezTo>
                      <a:pt x="1326" y="1388"/>
                      <a:pt x="1181" y="1264"/>
                      <a:pt x="1057" y="1139"/>
                    </a:cubicBezTo>
                    <a:cubicBezTo>
                      <a:pt x="933" y="1036"/>
                      <a:pt x="809" y="912"/>
                      <a:pt x="705" y="787"/>
                    </a:cubicBezTo>
                    <a:cubicBezTo>
                      <a:pt x="456" y="539"/>
                      <a:pt x="229" y="269"/>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rot="-908914">
                <a:off x="2913877" y="543831"/>
                <a:ext cx="94021" cy="79440"/>
              </a:xfrm>
              <a:custGeom>
                <a:avLst/>
                <a:gdLst/>
                <a:ahLst/>
                <a:cxnLst/>
                <a:rect l="l" t="t" r="r" b="b"/>
                <a:pathLst>
                  <a:path w="1741" h="1471" extrusionOk="0">
                    <a:moveTo>
                      <a:pt x="1" y="0"/>
                    </a:moveTo>
                    <a:lnTo>
                      <a:pt x="1" y="0"/>
                    </a:lnTo>
                    <a:cubicBezTo>
                      <a:pt x="187" y="331"/>
                      <a:pt x="456" y="621"/>
                      <a:pt x="767" y="870"/>
                    </a:cubicBezTo>
                    <a:cubicBezTo>
                      <a:pt x="912" y="994"/>
                      <a:pt x="1057" y="1119"/>
                      <a:pt x="1223" y="1201"/>
                    </a:cubicBezTo>
                    <a:cubicBezTo>
                      <a:pt x="1388" y="1305"/>
                      <a:pt x="1575" y="1409"/>
                      <a:pt x="1741" y="1471"/>
                    </a:cubicBezTo>
                    <a:cubicBezTo>
                      <a:pt x="1596" y="1346"/>
                      <a:pt x="1430" y="1243"/>
                      <a:pt x="1285" y="1119"/>
                    </a:cubicBezTo>
                    <a:cubicBezTo>
                      <a:pt x="1140" y="1015"/>
                      <a:pt x="974" y="891"/>
                      <a:pt x="829" y="766"/>
                    </a:cubicBezTo>
                    <a:cubicBezTo>
                      <a:pt x="539" y="518"/>
                      <a:pt x="270" y="249"/>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rot="-908914">
                <a:off x="3011784" y="515976"/>
                <a:ext cx="55948" cy="41421"/>
              </a:xfrm>
              <a:custGeom>
                <a:avLst/>
                <a:gdLst/>
                <a:ahLst/>
                <a:cxnLst/>
                <a:rect l="l" t="t" r="r" b="b"/>
                <a:pathLst>
                  <a:path w="1036" h="767" extrusionOk="0">
                    <a:moveTo>
                      <a:pt x="0" y="0"/>
                    </a:moveTo>
                    <a:lnTo>
                      <a:pt x="0" y="0"/>
                    </a:lnTo>
                    <a:cubicBezTo>
                      <a:pt x="124" y="187"/>
                      <a:pt x="269" y="353"/>
                      <a:pt x="456" y="477"/>
                    </a:cubicBezTo>
                    <a:cubicBezTo>
                      <a:pt x="539" y="560"/>
                      <a:pt x="622" y="601"/>
                      <a:pt x="725" y="663"/>
                    </a:cubicBezTo>
                    <a:cubicBezTo>
                      <a:pt x="829" y="705"/>
                      <a:pt x="932" y="746"/>
                      <a:pt x="1036" y="767"/>
                    </a:cubicBezTo>
                    <a:cubicBezTo>
                      <a:pt x="953" y="684"/>
                      <a:pt x="870" y="622"/>
                      <a:pt x="787" y="560"/>
                    </a:cubicBezTo>
                    <a:lnTo>
                      <a:pt x="518" y="373"/>
                    </a:lnTo>
                    <a:cubicBezTo>
                      <a:pt x="352" y="270"/>
                      <a:pt x="187" y="125"/>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rot="-908914">
                <a:off x="3060560" y="460591"/>
                <a:ext cx="40341" cy="26894"/>
              </a:xfrm>
              <a:custGeom>
                <a:avLst/>
                <a:gdLst/>
                <a:ahLst/>
                <a:cxnLst/>
                <a:rect l="l" t="t" r="r" b="b"/>
                <a:pathLst>
                  <a:path w="747" h="498" extrusionOk="0">
                    <a:moveTo>
                      <a:pt x="1" y="0"/>
                    </a:moveTo>
                    <a:cubicBezTo>
                      <a:pt x="104" y="104"/>
                      <a:pt x="208" y="207"/>
                      <a:pt x="332" y="290"/>
                    </a:cubicBezTo>
                    <a:cubicBezTo>
                      <a:pt x="394" y="332"/>
                      <a:pt x="457" y="373"/>
                      <a:pt x="539" y="415"/>
                    </a:cubicBezTo>
                    <a:cubicBezTo>
                      <a:pt x="602" y="435"/>
                      <a:pt x="664" y="477"/>
                      <a:pt x="747" y="497"/>
                    </a:cubicBezTo>
                    <a:cubicBezTo>
                      <a:pt x="705" y="435"/>
                      <a:pt x="643" y="373"/>
                      <a:pt x="581" y="311"/>
                    </a:cubicBezTo>
                    <a:cubicBezTo>
                      <a:pt x="539" y="270"/>
                      <a:pt x="477" y="228"/>
                      <a:pt x="415" y="187"/>
                    </a:cubicBezTo>
                    <a:cubicBezTo>
                      <a:pt x="291" y="104"/>
                      <a:pt x="146" y="42"/>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31"/>
            <p:cNvGrpSpPr/>
            <p:nvPr/>
          </p:nvGrpSpPr>
          <p:grpSpPr>
            <a:xfrm>
              <a:off x="778631" y="297480"/>
              <a:ext cx="1743438" cy="1598245"/>
              <a:chOff x="1443481" y="355005"/>
              <a:chExt cx="1743438" cy="1598245"/>
            </a:xfrm>
          </p:grpSpPr>
          <p:sp>
            <p:nvSpPr>
              <p:cNvPr id="1017" name="Google Shape;1017;p31"/>
              <p:cNvSpPr/>
              <p:nvPr/>
            </p:nvSpPr>
            <p:spPr>
              <a:xfrm rot="-908898">
                <a:off x="1685289" y="1552715"/>
                <a:ext cx="308796" cy="120861"/>
              </a:xfrm>
              <a:custGeom>
                <a:avLst/>
                <a:gdLst/>
                <a:ahLst/>
                <a:cxnLst/>
                <a:rect l="l" t="t" r="r" b="b"/>
                <a:pathLst>
                  <a:path w="5718" h="2238" extrusionOk="0">
                    <a:moveTo>
                      <a:pt x="1" y="0"/>
                    </a:moveTo>
                    <a:cubicBezTo>
                      <a:pt x="1" y="394"/>
                      <a:pt x="63" y="767"/>
                      <a:pt x="208" y="1119"/>
                    </a:cubicBezTo>
                    <a:lnTo>
                      <a:pt x="3625" y="2237"/>
                    </a:lnTo>
                    <a:lnTo>
                      <a:pt x="5718" y="1243"/>
                    </a:lnTo>
                    <a:cubicBezTo>
                      <a:pt x="5365" y="1036"/>
                      <a:pt x="5013" y="808"/>
                      <a:pt x="4682" y="539"/>
                    </a:cubicBezTo>
                    <a:lnTo>
                      <a:pt x="4682" y="539"/>
                    </a:lnTo>
                    <a:cubicBezTo>
                      <a:pt x="4744" y="829"/>
                      <a:pt x="4827" y="1098"/>
                      <a:pt x="4930" y="1367"/>
                    </a:cubicBezTo>
                    <a:cubicBezTo>
                      <a:pt x="4475" y="1181"/>
                      <a:pt x="4081" y="912"/>
                      <a:pt x="3708" y="580"/>
                    </a:cubicBezTo>
                    <a:lnTo>
                      <a:pt x="3708" y="580"/>
                    </a:lnTo>
                    <a:cubicBezTo>
                      <a:pt x="3770" y="891"/>
                      <a:pt x="3874" y="1181"/>
                      <a:pt x="3998" y="1450"/>
                    </a:cubicBezTo>
                    <a:cubicBezTo>
                      <a:pt x="3480" y="1181"/>
                      <a:pt x="3025" y="808"/>
                      <a:pt x="2652" y="352"/>
                    </a:cubicBezTo>
                    <a:lnTo>
                      <a:pt x="2652" y="352"/>
                    </a:lnTo>
                    <a:cubicBezTo>
                      <a:pt x="2693" y="725"/>
                      <a:pt x="2797" y="1077"/>
                      <a:pt x="2921" y="1429"/>
                    </a:cubicBezTo>
                    <a:cubicBezTo>
                      <a:pt x="2445" y="1056"/>
                      <a:pt x="2010" y="642"/>
                      <a:pt x="1616" y="187"/>
                    </a:cubicBezTo>
                    <a:lnTo>
                      <a:pt x="1616" y="187"/>
                    </a:lnTo>
                    <a:cubicBezTo>
                      <a:pt x="1658" y="580"/>
                      <a:pt x="1720" y="953"/>
                      <a:pt x="1844" y="1305"/>
                    </a:cubicBezTo>
                    <a:cubicBezTo>
                      <a:pt x="1368" y="932"/>
                      <a:pt x="974" y="497"/>
                      <a:pt x="643" y="0"/>
                    </a:cubicBezTo>
                    <a:lnTo>
                      <a:pt x="643" y="0"/>
                    </a:lnTo>
                    <a:cubicBezTo>
                      <a:pt x="705" y="414"/>
                      <a:pt x="808" y="808"/>
                      <a:pt x="953" y="1201"/>
                    </a:cubicBezTo>
                    <a:cubicBezTo>
                      <a:pt x="581" y="849"/>
                      <a:pt x="270" y="456"/>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rot="-908898">
                <a:off x="1586468" y="1401446"/>
                <a:ext cx="278608" cy="176810"/>
              </a:xfrm>
              <a:custGeom>
                <a:avLst/>
                <a:gdLst/>
                <a:ahLst/>
                <a:cxnLst/>
                <a:rect l="l" t="t" r="r" b="b"/>
                <a:pathLst>
                  <a:path w="5159" h="3274" extrusionOk="0">
                    <a:moveTo>
                      <a:pt x="2714" y="0"/>
                    </a:moveTo>
                    <a:lnTo>
                      <a:pt x="1" y="1036"/>
                    </a:lnTo>
                    <a:cubicBezTo>
                      <a:pt x="125" y="1802"/>
                      <a:pt x="539" y="2486"/>
                      <a:pt x="1181" y="2942"/>
                    </a:cubicBezTo>
                    <a:cubicBezTo>
                      <a:pt x="912" y="2362"/>
                      <a:pt x="953" y="1699"/>
                      <a:pt x="1285" y="1181"/>
                    </a:cubicBezTo>
                    <a:cubicBezTo>
                      <a:pt x="1285" y="1533"/>
                      <a:pt x="1368" y="1885"/>
                      <a:pt x="1575" y="2196"/>
                    </a:cubicBezTo>
                    <a:cubicBezTo>
                      <a:pt x="1782" y="2486"/>
                      <a:pt x="2031" y="2755"/>
                      <a:pt x="2321" y="2962"/>
                    </a:cubicBezTo>
                    <a:cubicBezTo>
                      <a:pt x="2113" y="2486"/>
                      <a:pt x="2072" y="1927"/>
                      <a:pt x="2258" y="1450"/>
                    </a:cubicBezTo>
                    <a:lnTo>
                      <a:pt x="2258" y="1450"/>
                    </a:lnTo>
                    <a:cubicBezTo>
                      <a:pt x="2362" y="1761"/>
                      <a:pt x="2528" y="2051"/>
                      <a:pt x="2714" y="2320"/>
                    </a:cubicBezTo>
                    <a:cubicBezTo>
                      <a:pt x="2942" y="2652"/>
                      <a:pt x="3273" y="2900"/>
                      <a:pt x="3667" y="3045"/>
                    </a:cubicBezTo>
                    <a:cubicBezTo>
                      <a:pt x="3481" y="2569"/>
                      <a:pt x="3439" y="2051"/>
                      <a:pt x="3522" y="1554"/>
                    </a:cubicBezTo>
                    <a:lnTo>
                      <a:pt x="3522" y="1554"/>
                    </a:lnTo>
                    <a:cubicBezTo>
                      <a:pt x="3522" y="1720"/>
                      <a:pt x="3584" y="1885"/>
                      <a:pt x="3667" y="2030"/>
                    </a:cubicBezTo>
                    <a:cubicBezTo>
                      <a:pt x="3978" y="2527"/>
                      <a:pt x="4371" y="2942"/>
                      <a:pt x="4848" y="3273"/>
                    </a:cubicBezTo>
                    <a:cubicBezTo>
                      <a:pt x="4744" y="2693"/>
                      <a:pt x="4848" y="2072"/>
                      <a:pt x="5158" y="1575"/>
                    </a:cubicBezTo>
                    <a:lnTo>
                      <a:pt x="2714" y="0"/>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rot="-908898">
                <a:off x="1773735" y="1611707"/>
                <a:ext cx="612246" cy="250147"/>
              </a:xfrm>
              <a:custGeom>
                <a:avLst/>
                <a:gdLst/>
                <a:ahLst/>
                <a:cxnLst/>
                <a:rect l="l" t="t" r="r" b="b"/>
                <a:pathLst>
                  <a:path w="11337" h="4632" extrusionOk="0">
                    <a:moveTo>
                      <a:pt x="11337" y="0"/>
                    </a:moveTo>
                    <a:lnTo>
                      <a:pt x="213" y="41"/>
                    </a:lnTo>
                    <a:cubicBezTo>
                      <a:pt x="1" y="2535"/>
                      <a:pt x="1989" y="4631"/>
                      <a:pt x="4426" y="4631"/>
                    </a:cubicBezTo>
                    <a:cubicBezTo>
                      <a:pt x="4601" y="4631"/>
                      <a:pt x="4778" y="4621"/>
                      <a:pt x="4957" y="4599"/>
                    </a:cubicBezTo>
                    <a:cubicBezTo>
                      <a:pt x="3818" y="4246"/>
                      <a:pt x="3010" y="3231"/>
                      <a:pt x="2906" y="2030"/>
                    </a:cubicBezTo>
                    <a:lnTo>
                      <a:pt x="2906" y="2030"/>
                    </a:lnTo>
                    <a:cubicBezTo>
                      <a:pt x="3507" y="2838"/>
                      <a:pt x="4398" y="3376"/>
                      <a:pt x="5392" y="3563"/>
                    </a:cubicBezTo>
                    <a:cubicBezTo>
                      <a:pt x="5583" y="3591"/>
                      <a:pt x="5775" y="3605"/>
                      <a:pt x="5967" y="3605"/>
                    </a:cubicBezTo>
                    <a:cubicBezTo>
                      <a:pt x="6749" y="3605"/>
                      <a:pt x="7519" y="3370"/>
                      <a:pt x="8168" y="2921"/>
                    </a:cubicBezTo>
                    <a:cubicBezTo>
                      <a:pt x="7795" y="2921"/>
                      <a:pt x="7463" y="2796"/>
                      <a:pt x="7194" y="2548"/>
                    </a:cubicBezTo>
                    <a:cubicBezTo>
                      <a:pt x="6904" y="2320"/>
                      <a:pt x="6635" y="2051"/>
                      <a:pt x="6386" y="1740"/>
                    </a:cubicBezTo>
                    <a:lnTo>
                      <a:pt x="6386" y="1740"/>
                    </a:lnTo>
                    <a:cubicBezTo>
                      <a:pt x="6920" y="1951"/>
                      <a:pt x="7550" y="2088"/>
                      <a:pt x="8156" y="2088"/>
                    </a:cubicBezTo>
                    <a:cubicBezTo>
                      <a:pt x="8562" y="2088"/>
                      <a:pt x="8958" y="2026"/>
                      <a:pt x="9307" y="1885"/>
                    </a:cubicBezTo>
                    <a:cubicBezTo>
                      <a:pt x="10198" y="1533"/>
                      <a:pt x="10923" y="849"/>
                      <a:pt x="11337"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rot="-908898">
                <a:off x="1775042" y="1611534"/>
                <a:ext cx="613056" cy="266241"/>
              </a:xfrm>
              <a:custGeom>
                <a:avLst/>
                <a:gdLst/>
                <a:ahLst/>
                <a:cxnLst/>
                <a:rect l="l" t="t" r="r" b="b"/>
                <a:pathLst>
                  <a:path w="11352" h="4930" fill="none" extrusionOk="0">
                    <a:moveTo>
                      <a:pt x="228" y="41"/>
                    </a:moveTo>
                    <a:cubicBezTo>
                      <a:pt x="1" y="2714"/>
                      <a:pt x="2300" y="4930"/>
                      <a:pt x="4972" y="4599"/>
                    </a:cubicBezTo>
                    <a:cubicBezTo>
                      <a:pt x="3833" y="4246"/>
                      <a:pt x="3025" y="3231"/>
                      <a:pt x="2921" y="2030"/>
                    </a:cubicBezTo>
                    <a:cubicBezTo>
                      <a:pt x="3522" y="2838"/>
                      <a:pt x="4413" y="3376"/>
                      <a:pt x="5407" y="3563"/>
                    </a:cubicBezTo>
                    <a:cubicBezTo>
                      <a:pt x="6380" y="3708"/>
                      <a:pt x="7375" y="3480"/>
                      <a:pt x="8183" y="2921"/>
                    </a:cubicBezTo>
                    <a:cubicBezTo>
                      <a:pt x="7810" y="2921"/>
                      <a:pt x="7478" y="2796"/>
                      <a:pt x="7209" y="2548"/>
                    </a:cubicBezTo>
                    <a:cubicBezTo>
                      <a:pt x="6919" y="2320"/>
                      <a:pt x="6650" y="2051"/>
                      <a:pt x="6401" y="1740"/>
                    </a:cubicBezTo>
                    <a:cubicBezTo>
                      <a:pt x="7292" y="2092"/>
                      <a:pt x="8452" y="2237"/>
                      <a:pt x="9322" y="1885"/>
                    </a:cubicBezTo>
                    <a:cubicBezTo>
                      <a:pt x="10213" y="1533"/>
                      <a:pt x="10938" y="849"/>
                      <a:pt x="11352" y="0"/>
                    </a:cubicBezTo>
                  </a:path>
                </a:pathLst>
              </a:custGeom>
              <a:no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rot="-908898">
                <a:off x="1845528" y="1668823"/>
                <a:ext cx="180158" cy="224873"/>
              </a:xfrm>
              <a:custGeom>
                <a:avLst/>
                <a:gdLst/>
                <a:ahLst/>
                <a:cxnLst/>
                <a:rect l="l" t="t" r="r" b="b"/>
                <a:pathLst>
                  <a:path w="3336" h="4164" extrusionOk="0">
                    <a:moveTo>
                      <a:pt x="146" y="0"/>
                    </a:moveTo>
                    <a:lnTo>
                      <a:pt x="146" y="0"/>
                    </a:lnTo>
                    <a:cubicBezTo>
                      <a:pt x="1" y="1989"/>
                      <a:pt x="1368" y="3791"/>
                      <a:pt x="3336" y="4164"/>
                    </a:cubicBezTo>
                    <a:cubicBezTo>
                      <a:pt x="1575" y="3480"/>
                      <a:pt x="353" y="1865"/>
                      <a:pt x="1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rot="-908898">
                <a:off x="1952665" y="1633920"/>
                <a:ext cx="247285" cy="143975"/>
              </a:xfrm>
              <a:custGeom>
                <a:avLst/>
                <a:gdLst/>
                <a:ahLst/>
                <a:cxnLst/>
                <a:rect l="l" t="t" r="r" b="b"/>
                <a:pathLst>
                  <a:path w="4579" h="2666" extrusionOk="0">
                    <a:moveTo>
                      <a:pt x="0" y="0"/>
                    </a:moveTo>
                    <a:lnTo>
                      <a:pt x="0" y="0"/>
                    </a:lnTo>
                    <a:cubicBezTo>
                      <a:pt x="420" y="1612"/>
                      <a:pt x="1874" y="2665"/>
                      <a:pt x="3457" y="2665"/>
                    </a:cubicBezTo>
                    <a:cubicBezTo>
                      <a:pt x="3827" y="2665"/>
                      <a:pt x="4205" y="2608"/>
                      <a:pt x="4578" y="2486"/>
                    </a:cubicBezTo>
                    <a:lnTo>
                      <a:pt x="4578" y="2486"/>
                    </a:lnTo>
                    <a:cubicBezTo>
                      <a:pt x="4384" y="2511"/>
                      <a:pt x="4190" y="2524"/>
                      <a:pt x="3998" y="2524"/>
                    </a:cubicBezTo>
                    <a:cubicBezTo>
                      <a:pt x="2307" y="2524"/>
                      <a:pt x="744" y="1563"/>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rot="-908898">
                <a:off x="2039523" y="1651699"/>
                <a:ext cx="67181" cy="54868"/>
              </a:xfrm>
              <a:custGeom>
                <a:avLst/>
                <a:gdLst/>
                <a:ahLst/>
                <a:cxnLst/>
                <a:rect l="l" t="t" r="r" b="b"/>
                <a:pathLst>
                  <a:path w="1244" h="1016" extrusionOk="0">
                    <a:moveTo>
                      <a:pt x="0" y="1"/>
                    </a:moveTo>
                    <a:lnTo>
                      <a:pt x="0" y="1"/>
                    </a:lnTo>
                    <a:cubicBezTo>
                      <a:pt x="125" y="581"/>
                      <a:pt x="643" y="995"/>
                      <a:pt x="1243" y="1016"/>
                    </a:cubicBezTo>
                    <a:cubicBezTo>
                      <a:pt x="1015" y="829"/>
                      <a:pt x="829" y="684"/>
                      <a:pt x="622" y="519"/>
                    </a:cubicBezTo>
                    <a:cubicBezTo>
                      <a:pt x="415" y="353"/>
                      <a:pt x="228" y="16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1"/>
              <p:cNvSpPr/>
              <p:nvPr/>
            </p:nvSpPr>
            <p:spPr>
              <a:xfrm rot="-908898">
                <a:off x="2111896" y="1622257"/>
                <a:ext cx="181292" cy="42609"/>
              </a:xfrm>
              <a:custGeom>
                <a:avLst/>
                <a:gdLst/>
                <a:ahLst/>
                <a:cxnLst/>
                <a:rect l="l" t="t" r="r" b="b"/>
                <a:pathLst>
                  <a:path w="3357" h="789" extrusionOk="0">
                    <a:moveTo>
                      <a:pt x="3356" y="0"/>
                    </a:moveTo>
                    <a:lnTo>
                      <a:pt x="3356" y="0"/>
                    </a:lnTo>
                    <a:cubicBezTo>
                      <a:pt x="2828" y="345"/>
                      <a:pt x="2221" y="516"/>
                      <a:pt x="1615" y="516"/>
                    </a:cubicBezTo>
                    <a:cubicBezTo>
                      <a:pt x="1056" y="516"/>
                      <a:pt x="497" y="371"/>
                      <a:pt x="1" y="83"/>
                    </a:cubicBezTo>
                    <a:lnTo>
                      <a:pt x="1" y="83"/>
                    </a:lnTo>
                    <a:cubicBezTo>
                      <a:pt x="442" y="555"/>
                      <a:pt x="1039" y="788"/>
                      <a:pt x="1636" y="788"/>
                    </a:cubicBezTo>
                    <a:cubicBezTo>
                      <a:pt x="2272" y="788"/>
                      <a:pt x="2908" y="524"/>
                      <a:pt x="33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1"/>
              <p:cNvSpPr/>
              <p:nvPr/>
            </p:nvSpPr>
            <p:spPr>
              <a:xfrm rot="-908898">
                <a:off x="1525286" y="871421"/>
                <a:ext cx="1090723" cy="771126"/>
              </a:xfrm>
              <a:custGeom>
                <a:avLst/>
                <a:gdLst/>
                <a:ahLst/>
                <a:cxnLst/>
                <a:rect l="l" t="t" r="r" b="b"/>
                <a:pathLst>
                  <a:path w="20197" h="14279" extrusionOk="0">
                    <a:moveTo>
                      <a:pt x="13465" y="1"/>
                    </a:moveTo>
                    <a:cubicBezTo>
                      <a:pt x="12201" y="394"/>
                      <a:pt x="10917" y="912"/>
                      <a:pt x="10689" y="1057"/>
                    </a:cubicBezTo>
                    <a:cubicBezTo>
                      <a:pt x="10441" y="1285"/>
                      <a:pt x="10233" y="1554"/>
                      <a:pt x="10088" y="1865"/>
                    </a:cubicBezTo>
                    <a:cubicBezTo>
                      <a:pt x="9975" y="1824"/>
                      <a:pt x="9850" y="1803"/>
                      <a:pt x="9726" y="1803"/>
                    </a:cubicBezTo>
                    <a:cubicBezTo>
                      <a:pt x="9602" y="1803"/>
                      <a:pt x="9477" y="1824"/>
                      <a:pt x="9363" y="1865"/>
                    </a:cubicBezTo>
                    <a:cubicBezTo>
                      <a:pt x="9053" y="2010"/>
                      <a:pt x="8411" y="4931"/>
                      <a:pt x="7375" y="5221"/>
                    </a:cubicBezTo>
                    <a:cubicBezTo>
                      <a:pt x="6485" y="5470"/>
                      <a:pt x="3837" y="5627"/>
                      <a:pt x="2701" y="5627"/>
                    </a:cubicBezTo>
                    <a:cubicBezTo>
                      <a:pt x="2515" y="5627"/>
                      <a:pt x="2370" y="5623"/>
                      <a:pt x="2279" y="5614"/>
                    </a:cubicBezTo>
                    <a:cubicBezTo>
                      <a:pt x="1794" y="5583"/>
                      <a:pt x="1356" y="5233"/>
                      <a:pt x="939" y="5233"/>
                    </a:cubicBezTo>
                    <a:cubicBezTo>
                      <a:pt x="804" y="5233"/>
                      <a:pt x="671" y="5269"/>
                      <a:pt x="539" y="5366"/>
                    </a:cubicBezTo>
                    <a:cubicBezTo>
                      <a:pt x="1" y="5738"/>
                      <a:pt x="643" y="6650"/>
                      <a:pt x="643" y="6650"/>
                    </a:cubicBezTo>
                    <a:cubicBezTo>
                      <a:pt x="229" y="7416"/>
                      <a:pt x="104" y="8307"/>
                      <a:pt x="270" y="9156"/>
                    </a:cubicBezTo>
                    <a:cubicBezTo>
                      <a:pt x="751" y="9019"/>
                      <a:pt x="1245" y="8957"/>
                      <a:pt x="1742" y="8957"/>
                    </a:cubicBezTo>
                    <a:cubicBezTo>
                      <a:pt x="3189" y="8957"/>
                      <a:pt x="4660" y="9483"/>
                      <a:pt x="5925" y="10192"/>
                    </a:cubicBezTo>
                    <a:cubicBezTo>
                      <a:pt x="6961" y="10793"/>
                      <a:pt x="7976" y="11559"/>
                      <a:pt x="9177" y="11766"/>
                    </a:cubicBezTo>
                    <a:cubicBezTo>
                      <a:pt x="8866" y="11911"/>
                      <a:pt x="8493" y="12056"/>
                      <a:pt x="8183" y="12181"/>
                    </a:cubicBezTo>
                    <a:cubicBezTo>
                      <a:pt x="7204" y="12572"/>
                      <a:pt x="6160" y="12723"/>
                      <a:pt x="5101" y="12723"/>
                    </a:cubicBezTo>
                    <a:cubicBezTo>
                      <a:pt x="3920" y="12723"/>
                      <a:pt x="2722" y="12535"/>
                      <a:pt x="1575" y="12284"/>
                    </a:cubicBezTo>
                    <a:lnTo>
                      <a:pt x="1575" y="12284"/>
                    </a:lnTo>
                    <a:cubicBezTo>
                      <a:pt x="1741" y="12843"/>
                      <a:pt x="2010" y="13485"/>
                      <a:pt x="2466" y="13817"/>
                    </a:cubicBezTo>
                    <a:cubicBezTo>
                      <a:pt x="2894" y="14115"/>
                      <a:pt x="3389" y="14279"/>
                      <a:pt x="3906" y="14279"/>
                    </a:cubicBezTo>
                    <a:cubicBezTo>
                      <a:pt x="3964" y="14279"/>
                      <a:pt x="4023" y="14277"/>
                      <a:pt x="4081" y="14273"/>
                    </a:cubicBezTo>
                    <a:lnTo>
                      <a:pt x="18457" y="14273"/>
                    </a:lnTo>
                    <a:cubicBezTo>
                      <a:pt x="17835" y="14045"/>
                      <a:pt x="17255" y="13693"/>
                      <a:pt x="16758" y="13278"/>
                    </a:cubicBezTo>
                    <a:lnTo>
                      <a:pt x="16758" y="13278"/>
                    </a:lnTo>
                    <a:cubicBezTo>
                      <a:pt x="17119" y="13368"/>
                      <a:pt x="17487" y="13413"/>
                      <a:pt x="17855" y="13413"/>
                    </a:cubicBezTo>
                    <a:cubicBezTo>
                      <a:pt x="18670" y="13413"/>
                      <a:pt x="19483" y="13195"/>
                      <a:pt x="20197" y="12781"/>
                    </a:cubicBezTo>
                    <a:cubicBezTo>
                      <a:pt x="18850" y="12056"/>
                      <a:pt x="17504" y="11269"/>
                      <a:pt x="16220" y="10441"/>
                    </a:cubicBezTo>
                    <a:lnTo>
                      <a:pt x="16220" y="10441"/>
                    </a:lnTo>
                    <a:cubicBezTo>
                      <a:pt x="16536" y="10515"/>
                      <a:pt x="16859" y="10554"/>
                      <a:pt x="17180" y="10554"/>
                    </a:cubicBezTo>
                    <a:cubicBezTo>
                      <a:pt x="17659" y="10554"/>
                      <a:pt x="18135" y="10469"/>
                      <a:pt x="18581" y="10296"/>
                    </a:cubicBezTo>
                    <a:cubicBezTo>
                      <a:pt x="17400" y="10068"/>
                      <a:pt x="16323" y="9488"/>
                      <a:pt x="15495" y="8638"/>
                    </a:cubicBezTo>
                    <a:lnTo>
                      <a:pt x="15495" y="8638"/>
                    </a:lnTo>
                    <a:cubicBezTo>
                      <a:pt x="15608" y="8657"/>
                      <a:pt x="15721" y="8666"/>
                      <a:pt x="15833" y="8666"/>
                    </a:cubicBezTo>
                    <a:cubicBezTo>
                      <a:pt x="16722" y="8666"/>
                      <a:pt x="17558" y="8118"/>
                      <a:pt x="18312" y="7603"/>
                    </a:cubicBezTo>
                    <a:lnTo>
                      <a:pt x="18312" y="7603"/>
                    </a:lnTo>
                    <a:cubicBezTo>
                      <a:pt x="18168" y="7611"/>
                      <a:pt x="18025" y="7615"/>
                      <a:pt x="17882" y="7615"/>
                    </a:cubicBezTo>
                    <a:cubicBezTo>
                      <a:pt x="16601" y="7615"/>
                      <a:pt x="15347" y="7283"/>
                      <a:pt x="14211" y="6650"/>
                    </a:cubicBezTo>
                    <a:cubicBezTo>
                      <a:pt x="15081" y="6546"/>
                      <a:pt x="15930" y="6318"/>
                      <a:pt x="16758" y="6008"/>
                    </a:cubicBezTo>
                    <a:cubicBezTo>
                      <a:pt x="15723" y="5842"/>
                      <a:pt x="14749" y="5386"/>
                      <a:pt x="13941" y="4703"/>
                    </a:cubicBezTo>
                    <a:lnTo>
                      <a:pt x="13941" y="4703"/>
                    </a:lnTo>
                    <a:cubicBezTo>
                      <a:pt x="14159" y="4742"/>
                      <a:pt x="14379" y="4762"/>
                      <a:pt x="14598" y="4762"/>
                    </a:cubicBezTo>
                    <a:cubicBezTo>
                      <a:pt x="15299" y="4762"/>
                      <a:pt x="15998" y="4563"/>
                      <a:pt x="16613" y="4185"/>
                    </a:cubicBezTo>
                    <a:cubicBezTo>
                      <a:pt x="15806" y="3564"/>
                      <a:pt x="15412" y="2528"/>
                      <a:pt x="14915" y="1616"/>
                    </a:cubicBezTo>
                    <a:cubicBezTo>
                      <a:pt x="14583" y="974"/>
                      <a:pt x="14086" y="415"/>
                      <a:pt x="13465"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1"/>
              <p:cNvSpPr/>
              <p:nvPr/>
            </p:nvSpPr>
            <p:spPr>
              <a:xfrm rot="-908898">
                <a:off x="2229732" y="702514"/>
                <a:ext cx="736131" cy="795374"/>
              </a:xfrm>
              <a:custGeom>
                <a:avLst/>
                <a:gdLst/>
                <a:ahLst/>
                <a:cxnLst/>
                <a:rect l="l" t="t" r="r" b="b"/>
                <a:pathLst>
                  <a:path w="13631" h="14728" extrusionOk="0">
                    <a:moveTo>
                      <a:pt x="1803" y="0"/>
                    </a:moveTo>
                    <a:cubicBezTo>
                      <a:pt x="1202" y="125"/>
                      <a:pt x="602" y="270"/>
                      <a:pt x="1" y="456"/>
                    </a:cubicBezTo>
                    <a:cubicBezTo>
                      <a:pt x="622" y="850"/>
                      <a:pt x="1119" y="1409"/>
                      <a:pt x="1451" y="2072"/>
                    </a:cubicBezTo>
                    <a:cubicBezTo>
                      <a:pt x="1948" y="2983"/>
                      <a:pt x="2321" y="3998"/>
                      <a:pt x="3149" y="4640"/>
                    </a:cubicBezTo>
                    <a:cubicBezTo>
                      <a:pt x="2529" y="5022"/>
                      <a:pt x="1822" y="5209"/>
                      <a:pt x="1115" y="5209"/>
                    </a:cubicBezTo>
                    <a:cubicBezTo>
                      <a:pt x="902" y="5209"/>
                      <a:pt x="688" y="5192"/>
                      <a:pt x="477" y="5158"/>
                    </a:cubicBezTo>
                    <a:lnTo>
                      <a:pt x="477" y="5158"/>
                    </a:lnTo>
                    <a:cubicBezTo>
                      <a:pt x="1285" y="5842"/>
                      <a:pt x="2259" y="6277"/>
                      <a:pt x="3294" y="6463"/>
                    </a:cubicBezTo>
                    <a:cubicBezTo>
                      <a:pt x="2466" y="6774"/>
                      <a:pt x="1617" y="6981"/>
                      <a:pt x="747" y="7105"/>
                    </a:cubicBezTo>
                    <a:cubicBezTo>
                      <a:pt x="1859" y="7735"/>
                      <a:pt x="3120" y="8050"/>
                      <a:pt x="4397" y="8050"/>
                    </a:cubicBezTo>
                    <a:cubicBezTo>
                      <a:pt x="4547" y="8050"/>
                      <a:pt x="4697" y="8046"/>
                      <a:pt x="4848" y="8037"/>
                    </a:cubicBezTo>
                    <a:lnTo>
                      <a:pt x="4848" y="8037"/>
                    </a:lnTo>
                    <a:cubicBezTo>
                      <a:pt x="4093" y="8571"/>
                      <a:pt x="3241" y="9121"/>
                      <a:pt x="2363" y="9121"/>
                    </a:cubicBezTo>
                    <a:cubicBezTo>
                      <a:pt x="2253" y="9121"/>
                      <a:pt x="2142" y="9112"/>
                      <a:pt x="2031" y="9094"/>
                    </a:cubicBezTo>
                    <a:lnTo>
                      <a:pt x="2031" y="9094"/>
                    </a:lnTo>
                    <a:cubicBezTo>
                      <a:pt x="2859" y="9943"/>
                      <a:pt x="3936" y="10523"/>
                      <a:pt x="5117" y="10751"/>
                    </a:cubicBezTo>
                    <a:cubicBezTo>
                      <a:pt x="4660" y="10911"/>
                      <a:pt x="4188" y="10998"/>
                      <a:pt x="3714" y="10998"/>
                    </a:cubicBezTo>
                    <a:cubicBezTo>
                      <a:pt x="3394" y="10998"/>
                      <a:pt x="3073" y="10959"/>
                      <a:pt x="2756" y="10875"/>
                    </a:cubicBezTo>
                    <a:lnTo>
                      <a:pt x="2756" y="10875"/>
                    </a:lnTo>
                    <a:cubicBezTo>
                      <a:pt x="4040" y="11724"/>
                      <a:pt x="5366" y="12512"/>
                      <a:pt x="6733" y="13236"/>
                    </a:cubicBezTo>
                    <a:cubicBezTo>
                      <a:pt x="6019" y="13651"/>
                      <a:pt x="5206" y="13868"/>
                      <a:pt x="4391" y="13868"/>
                    </a:cubicBezTo>
                    <a:cubicBezTo>
                      <a:pt x="4023" y="13868"/>
                      <a:pt x="3655" y="13824"/>
                      <a:pt x="3294" y="13734"/>
                    </a:cubicBezTo>
                    <a:lnTo>
                      <a:pt x="3294" y="13734"/>
                    </a:lnTo>
                    <a:cubicBezTo>
                      <a:pt x="3791" y="14148"/>
                      <a:pt x="4371" y="14479"/>
                      <a:pt x="4972" y="14728"/>
                    </a:cubicBezTo>
                    <a:lnTo>
                      <a:pt x="6464" y="14728"/>
                    </a:lnTo>
                    <a:cubicBezTo>
                      <a:pt x="8079" y="14728"/>
                      <a:pt x="9695" y="14624"/>
                      <a:pt x="11186" y="13982"/>
                    </a:cubicBezTo>
                    <a:cubicBezTo>
                      <a:pt x="12139" y="13568"/>
                      <a:pt x="12989" y="12926"/>
                      <a:pt x="13631" y="12097"/>
                    </a:cubicBezTo>
                    <a:lnTo>
                      <a:pt x="13631" y="12097"/>
                    </a:lnTo>
                    <a:cubicBezTo>
                      <a:pt x="13214" y="12181"/>
                      <a:pt x="12794" y="12223"/>
                      <a:pt x="12377" y="12223"/>
                    </a:cubicBezTo>
                    <a:cubicBezTo>
                      <a:pt x="11050" y="12223"/>
                      <a:pt x="9747" y="11803"/>
                      <a:pt x="8659" y="10999"/>
                    </a:cubicBezTo>
                    <a:cubicBezTo>
                      <a:pt x="9612" y="10875"/>
                      <a:pt x="10503" y="10564"/>
                      <a:pt x="11331" y="10088"/>
                    </a:cubicBezTo>
                    <a:cubicBezTo>
                      <a:pt x="12139" y="9632"/>
                      <a:pt x="12844" y="9032"/>
                      <a:pt x="13092" y="8099"/>
                    </a:cubicBezTo>
                    <a:lnTo>
                      <a:pt x="13092" y="8099"/>
                    </a:lnTo>
                    <a:cubicBezTo>
                      <a:pt x="12091" y="8704"/>
                      <a:pt x="10960" y="9006"/>
                      <a:pt x="9808" y="9006"/>
                    </a:cubicBezTo>
                    <a:cubicBezTo>
                      <a:pt x="9578" y="9006"/>
                      <a:pt x="9346" y="8994"/>
                      <a:pt x="9115" y="8969"/>
                    </a:cubicBezTo>
                    <a:cubicBezTo>
                      <a:pt x="7769" y="8804"/>
                      <a:pt x="6505" y="8182"/>
                      <a:pt x="5511" y="7229"/>
                    </a:cubicBezTo>
                    <a:lnTo>
                      <a:pt x="5511" y="7229"/>
                    </a:lnTo>
                    <a:cubicBezTo>
                      <a:pt x="5863" y="7304"/>
                      <a:pt x="6223" y="7340"/>
                      <a:pt x="6585" y="7340"/>
                    </a:cubicBezTo>
                    <a:cubicBezTo>
                      <a:pt x="8439" y="7340"/>
                      <a:pt x="10340" y="6403"/>
                      <a:pt x="11414" y="4930"/>
                    </a:cubicBezTo>
                    <a:lnTo>
                      <a:pt x="11414" y="4930"/>
                    </a:lnTo>
                    <a:cubicBezTo>
                      <a:pt x="11057" y="5000"/>
                      <a:pt x="10695" y="5035"/>
                      <a:pt x="10334" y="5035"/>
                    </a:cubicBezTo>
                    <a:cubicBezTo>
                      <a:pt x="9524" y="5035"/>
                      <a:pt x="8714" y="4860"/>
                      <a:pt x="7955" y="4516"/>
                    </a:cubicBezTo>
                    <a:cubicBezTo>
                      <a:pt x="6878" y="4040"/>
                      <a:pt x="5884" y="3377"/>
                      <a:pt x="5034" y="2569"/>
                    </a:cubicBezTo>
                    <a:cubicBezTo>
                      <a:pt x="4371" y="1968"/>
                      <a:pt x="3750" y="1326"/>
                      <a:pt x="3046" y="787"/>
                    </a:cubicBezTo>
                    <a:cubicBezTo>
                      <a:pt x="2673" y="477"/>
                      <a:pt x="2238" y="207"/>
                      <a:pt x="1803" y="0"/>
                    </a:cubicBezTo>
                    <a:close/>
                  </a:path>
                </a:pathLst>
              </a:custGeom>
              <a:solidFill>
                <a:srgbClr val="D7453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1"/>
              <p:cNvSpPr/>
              <p:nvPr/>
            </p:nvSpPr>
            <p:spPr>
              <a:xfrm rot="-908898">
                <a:off x="2306908" y="684236"/>
                <a:ext cx="682451" cy="664414"/>
              </a:xfrm>
              <a:custGeom>
                <a:avLst/>
                <a:gdLst/>
                <a:ahLst/>
                <a:cxnLst/>
                <a:rect l="l" t="t" r="r" b="b"/>
                <a:pathLst>
                  <a:path w="12637" h="12303" extrusionOk="0">
                    <a:moveTo>
                      <a:pt x="503" y="0"/>
                    </a:moveTo>
                    <a:cubicBezTo>
                      <a:pt x="393" y="0"/>
                      <a:pt x="281" y="7"/>
                      <a:pt x="167" y="21"/>
                    </a:cubicBezTo>
                    <a:lnTo>
                      <a:pt x="1" y="41"/>
                    </a:lnTo>
                    <a:cubicBezTo>
                      <a:pt x="436" y="269"/>
                      <a:pt x="850" y="518"/>
                      <a:pt x="1223" y="828"/>
                    </a:cubicBezTo>
                    <a:cubicBezTo>
                      <a:pt x="1948" y="1367"/>
                      <a:pt x="2569" y="2009"/>
                      <a:pt x="3232" y="2610"/>
                    </a:cubicBezTo>
                    <a:cubicBezTo>
                      <a:pt x="4082" y="3418"/>
                      <a:pt x="5076" y="4081"/>
                      <a:pt x="6153" y="4557"/>
                    </a:cubicBezTo>
                    <a:cubicBezTo>
                      <a:pt x="6899" y="4895"/>
                      <a:pt x="7693" y="5060"/>
                      <a:pt x="8489" y="5060"/>
                    </a:cubicBezTo>
                    <a:cubicBezTo>
                      <a:pt x="8864" y="5060"/>
                      <a:pt x="9240" y="5024"/>
                      <a:pt x="9612" y="4950"/>
                    </a:cubicBezTo>
                    <a:lnTo>
                      <a:pt x="9612" y="4950"/>
                    </a:lnTo>
                    <a:cubicBezTo>
                      <a:pt x="8538" y="6423"/>
                      <a:pt x="6637" y="7360"/>
                      <a:pt x="4783" y="7360"/>
                    </a:cubicBezTo>
                    <a:cubicBezTo>
                      <a:pt x="4421" y="7360"/>
                      <a:pt x="4061" y="7324"/>
                      <a:pt x="3709" y="7250"/>
                    </a:cubicBezTo>
                    <a:lnTo>
                      <a:pt x="3709" y="7250"/>
                    </a:lnTo>
                    <a:cubicBezTo>
                      <a:pt x="4703" y="8203"/>
                      <a:pt x="5967" y="8824"/>
                      <a:pt x="7313" y="8990"/>
                    </a:cubicBezTo>
                    <a:cubicBezTo>
                      <a:pt x="7536" y="9013"/>
                      <a:pt x="7759" y="9025"/>
                      <a:pt x="7982" y="9025"/>
                    </a:cubicBezTo>
                    <a:cubicBezTo>
                      <a:pt x="9142" y="9025"/>
                      <a:pt x="10282" y="8711"/>
                      <a:pt x="11290" y="8120"/>
                    </a:cubicBezTo>
                    <a:lnTo>
                      <a:pt x="11290" y="8120"/>
                    </a:lnTo>
                    <a:cubicBezTo>
                      <a:pt x="11062" y="9052"/>
                      <a:pt x="10337" y="9632"/>
                      <a:pt x="9529" y="10108"/>
                    </a:cubicBezTo>
                    <a:cubicBezTo>
                      <a:pt x="8701" y="10585"/>
                      <a:pt x="7810" y="10895"/>
                      <a:pt x="6857" y="11040"/>
                    </a:cubicBezTo>
                    <a:cubicBezTo>
                      <a:pt x="7953" y="11866"/>
                      <a:pt x="9268" y="12302"/>
                      <a:pt x="10606" y="12302"/>
                    </a:cubicBezTo>
                    <a:cubicBezTo>
                      <a:pt x="11013" y="12302"/>
                      <a:pt x="11423" y="12262"/>
                      <a:pt x="11829" y="12180"/>
                    </a:cubicBezTo>
                    <a:cubicBezTo>
                      <a:pt x="12181" y="11703"/>
                      <a:pt x="12450" y="11185"/>
                      <a:pt x="12636" y="10626"/>
                    </a:cubicBezTo>
                    <a:lnTo>
                      <a:pt x="12636" y="10626"/>
                    </a:lnTo>
                    <a:cubicBezTo>
                      <a:pt x="12015" y="10854"/>
                      <a:pt x="11373" y="11040"/>
                      <a:pt x="10731" y="11165"/>
                    </a:cubicBezTo>
                    <a:cubicBezTo>
                      <a:pt x="10473" y="11218"/>
                      <a:pt x="10212" y="11245"/>
                      <a:pt x="9952" y="11245"/>
                    </a:cubicBezTo>
                    <a:cubicBezTo>
                      <a:pt x="9605" y="11245"/>
                      <a:pt x="9260" y="11197"/>
                      <a:pt x="8929" y="11103"/>
                    </a:cubicBezTo>
                    <a:cubicBezTo>
                      <a:pt x="9964" y="10978"/>
                      <a:pt x="10917" y="10419"/>
                      <a:pt x="11477" y="9549"/>
                    </a:cubicBezTo>
                    <a:cubicBezTo>
                      <a:pt x="12119" y="8638"/>
                      <a:pt x="12429" y="7540"/>
                      <a:pt x="12409" y="6442"/>
                    </a:cubicBezTo>
                    <a:lnTo>
                      <a:pt x="12409" y="6442"/>
                    </a:lnTo>
                    <a:cubicBezTo>
                      <a:pt x="11342" y="7509"/>
                      <a:pt x="9923" y="8074"/>
                      <a:pt x="8479" y="8074"/>
                    </a:cubicBezTo>
                    <a:cubicBezTo>
                      <a:pt x="7708" y="8074"/>
                      <a:pt x="6930" y="7913"/>
                      <a:pt x="6194" y="7581"/>
                    </a:cubicBezTo>
                    <a:lnTo>
                      <a:pt x="6194" y="7581"/>
                    </a:lnTo>
                    <a:cubicBezTo>
                      <a:pt x="6270" y="7585"/>
                      <a:pt x="6345" y="7588"/>
                      <a:pt x="6419" y="7588"/>
                    </a:cubicBezTo>
                    <a:cubicBezTo>
                      <a:pt x="7436" y="7588"/>
                      <a:pt x="8401" y="7196"/>
                      <a:pt x="9115" y="6463"/>
                    </a:cubicBezTo>
                    <a:cubicBezTo>
                      <a:pt x="9819" y="5655"/>
                      <a:pt x="10296" y="4723"/>
                      <a:pt x="10565" y="3687"/>
                    </a:cubicBezTo>
                    <a:lnTo>
                      <a:pt x="10565" y="3687"/>
                    </a:lnTo>
                    <a:cubicBezTo>
                      <a:pt x="10047" y="4070"/>
                      <a:pt x="9400" y="4236"/>
                      <a:pt x="8737" y="4236"/>
                    </a:cubicBezTo>
                    <a:cubicBezTo>
                      <a:pt x="8074" y="4236"/>
                      <a:pt x="7396" y="4070"/>
                      <a:pt x="6816" y="3791"/>
                    </a:cubicBezTo>
                    <a:cubicBezTo>
                      <a:pt x="5656" y="3231"/>
                      <a:pt x="4724" y="2320"/>
                      <a:pt x="3688" y="1533"/>
                    </a:cubicBezTo>
                    <a:cubicBezTo>
                      <a:pt x="2756" y="810"/>
                      <a:pt x="1738" y="0"/>
                      <a:pt x="503" y="0"/>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rot="-908898">
                <a:off x="2189681" y="476141"/>
                <a:ext cx="970995" cy="329966"/>
              </a:xfrm>
              <a:custGeom>
                <a:avLst/>
                <a:gdLst/>
                <a:ahLst/>
                <a:cxnLst/>
                <a:rect l="l" t="t" r="r" b="b"/>
                <a:pathLst>
                  <a:path w="17980" h="6110" extrusionOk="0">
                    <a:moveTo>
                      <a:pt x="17980" y="1"/>
                    </a:moveTo>
                    <a:lnTo>
                      <a:pt x="17980" y="1"/>
                    </a:lnTo>
                    <a:cubicBezTo>
                      <a:pt x="17441" y="1451"/>
                      <a:pt x="16198" y="2507"/>
                      <a:pt x="14686" y="2859"/>
                    </a:cubicBezTo>
                    <a:cubicBezTo>
                      <a:pt x="14997" y="2342"/>
                      <a:pt x="15080" y="1741"/>
                      <a:pt x="14956" y="1161"/>
                    </a:cubicBezTo>
                    <a:lnTo>
                      <a:pt x="14956" y="1161"/>
                    </a:lnTo>
                    <a:cubicBezTo>
                      <a:pt x="14262" y="2304"/>
                      <a:pt x="13045" y="2984"/>
                      <a:pt x="11722" y="2984"/>
                    </a:cubicBezTo>
                    <a:cubicBezTo>
                      <a:pt x="11702" y="2984"/>
                      <a:pt x="11682" y="2984"/>
                      <a:pt x="11662" y="2984"/>
                    </a:cubicBezTo>
                    <a:cubicBezTo>
                      <a:pt x="12118" y="2569"/>
                      <a:pt x="12304" y="1948"/>
                      <a:pt x="12180" y="1347"/>
                    </a:cubicBezTo>
                    <a:lnTo>
                      <a:pt x="12180" y="1347"/>
                    </a:lnTo>
                    <a:cubicBezTo>
                      <a:pt x="11683" y="2238"/>
                      <a:pt x="10689" y="2777"/>
                      <a:pt x="9694" y="3004"/>
                    </a:cubicBezTo>
                    <a:cubicBezTo>
                      <a:pt x="9110" y="3124"/>
                      <a:pt x="8518" y="3154"/>
                      <a:pt x="7927" y="3154"/>
                    </a:cubicBezTo>
                    <a:cubicBezTo>
                      <a:pt x="7493" y="3154"/>
                      <a:pt x="7059" y="3138"/>
                      <a:pt x="6629" y="3129"/>
                    </a:cubicBezTo>
                    <a:cubicBezTo>
                      <a:pt x="6372" y="3124"/>
                      <a:pt x="6115" y="3121"/>
                      <a:pt x="5858" y="3121"/>
                    </a:cubicBezTo>
                    <a:cubicBezTo>
                      <a:pt x="4044" y="3121"/>
                      <a:pt x="2231" y="3250"/>
                      <a:pt x="435" y="3522"/>
                    </a:cubicBezTo>
                    <a:cubicBezTo>
                      <a:pt x="435" y="3522"/>
                      <a:pt x="0" y="4744"/>
                      <a:pt x="912" y="5594"/>
                    </a:cubicBezTo>
                    <a:cubicBezTo>
                      <a:pt x="1243" y="5925"/>
                      <a:pt x="1685" y="6109"/>
                      <a:pt x="2133" y="6109"/>
                    </a:cubicBezTo>
                    <a:cubicBezTo>
                      <a:pt x="2357" y="6109"/>
                      <a:pt x="2582" y="6063"/>
                      <a:pt x="2796" y="5967"/>
                    </a:cubicBezTo>
                    <a:cubicBezTo>
                      <a:pt x="3729" y="5076"/>
                      <a:pt x="5137" y="4827"/>
                      <a:pt x="6421" y="4765"/>
                    </a:cubicBezTo>
                    <a:cubicBezTo>
                      <a:pt x="7264" y="4725"/>
                      <a:pt x="8452" y="4702"/>
                      <a:pt x="9540" y="4702"/>
                    </a:cubicBezTo>
                    <a:cubicBezTo>
                      <a:pt x="10136" y="4702"/>
                      <a:pt x="10703" y="4709"/>
                      <a:pt x="11165" y="4724"/>
                    </a:cubicBezTo>
                    <a:cubicBezTo>
                      <a:pt x="11340" y="4729"/>
                      <a:pt x="11511" y="4732"/>
                      <a:pt x="11677" y="4732"/>
                    </a:cubicBezTo>
                    <a:cubicBezTo>
                      <a:pt x="17715" y="4732"/>
                      <a:pt x="17798" y="1150"/>
                      <a:pt x="179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rot="-908898">
                <a:off x="2353482" y="881918"/>
                <a:ext cx="250633" cy="216719"/>
              </a:xfrm>
              <a:custGeom>
                <a:avLst/>
                <a:gdLst/>
                <a:ahLst/>
                <a:cxnLst/>
                <a:rect l="l" t="t" r="r" b="b"/>
                <a:pathLst>
                  <a:path w="4641" h="4013" extrusionOk="0">
                    <a:moveTo>
                      <a:pt x="767" y="0"/>
                    </a:moveTo>
                    <a:lnTo>
                      <a:pt x="767" y="0"/>
                    </a:lnTo>
                    <a:cubicBezTo>
                      <a:pt x="684" y="353"/>
                      <a:pt x="705" y="746"/>
                      <a:pt x="809" y="1098"/>
                    </a:cubicBezTo>
                    <a:cubicBezTo>
                      <a:pt x="912" y="1471"/>
                      <a:pt x="1078" y="1823"/>
                      <a:pt x="1306" y="2134"/>
                    </a:cubicBezTo>
                    <a:cubicBezTo>
                      <a:pt x="1506" y="2425"/>
                      <a:pt x="1746" y="2680"/>
                      <a:pt x="2018" y="2893"/>
                    </a:cubicBezTo>
                    <a:lnTo>
                      <a:pt x="2018" y="2893"/>
                    </a:lnTo>
                    <a:cubicBezTo>
                      <a:pt x="1926" y="2922"/>
                      <a:pt x="1834" y="2946"/>
                      <a:pt x="1741" y="2962"/>
                    </a:cubicBezTo>
                    <a:cubicBezTo>
                      <a:pt x="1583" y="2987"/>
                      <a:pt x="1425" y="2997"/>
                      <a:pt x="1268" y="2997"/>
                    </a:cubicBezTo>
                    <a:cubicBezTo>
                      <a:pt x="1156" y="2997"/>
                      <a:pt x="1044" y="2992"/>
                      <a:pt x="933" y="2983"/>
                    </a:cubicBezTo>
                    <a:cubicBezTo>
                      <a:pt x="643" y="2983"/>
                      <a:pt x="332" y="2942"/>
                      <a:pt x="1" y="2942"/>
                    </a:cubicBezTo>
                    <a:cubicBezTo>
                      <a:pt x="208" y="3190"/>
                      <a:pt x="456" y="3418"/>
                      <a:pt x="746" y="3584"/>
                    </a:cubicBezTo>
                    <a:cubicBezTo>
                      <a:pt x="1036" y="3791"/>
                      <a:pt x="1368" y="3915"/>
                      <a:pt x="1699" y="3977"/>
                    </a:cubicBezTo>
                    <a:cubicBezTo>
                      <a:pt x="1847" y="4001"/>
                      <a:pt x="1992" y="4012"/>
                      <a:pt x="2134" y="4012"/>
                    </a:cubicBezTo>
                    <a:cubicBezTo>
                      <a:pt x="2373" y="4012"/>
                      <a:pt x="2606" y="3980"/>
                      <a:pt x="2839" y="3915"/>
                    </a:cubicBezTo>
                    <a:cubicBezTo>
                      <a:pt x="3211" y="3812"/>
                      <a:pt x="3564" y="3605"/>
                      <a:pt x="3854" y="3315"/>
                    </a:cubicBezTo>
                    <a:lnTo>
                      <a:pt x="4641" y="2548"/>
                    </a:lnTo>
                    <a:lnTo>
                      <a:pt x="3584" y="2196"/>
                    </a:lnTo>
                    <a:cubicBezTo>
                      <a:pt x="3046" y="2010"/>
                      <a:pt x="2549" y="1740"/>
                      <a:pt x="2093" y="1388"/>
                    </a:cubicBezTo>
                    <a:cubicBezTo>
                      <a:pt x="1865" y="1202"/>
                      <a:pt x="1616" y="995"/>
                      <a:pt x="1409" y="767"/>
                    </a:cubicBezTo>
                    <a:cubicBezTo>
                      <a:pt x="1181" y="518"/>
                      <a:pt x="954" y="270"/>
                      <a:pt x="767" y="0"/>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rot="-908898">
                <a:off x="2539720" y="1151644"/>
                <a:ext cx="196953" cy="152616"/>
              </a:xfrm>
              <a:custGeom>
                <a:avLst/>
                <a:gdLst/>
                <a:ahLst/>
                <a:cxnLst/>
                <a:rect l="l" t="t" r="r" b="b"/>
                <a:pathLst>
                  <a:path w="3647" h="2826" extrusionOk="0">
                    <a:moveTo>
                      <a:pt x="0" y="1"/>
                    </a:moveTo>
                    <a:lnTo>
                      <a:pt x="0" y="1"/>
                    </a:lnTo>
                    <a:cubicBezTo>
                      <a:pt x="42" y="291"/>
                      <a:pt x="145" y="581"/>
                      <a:pt x="311" y="829"/>
                    </a:cubicBezTo>
                    <a:cubicBezTo>
                      <a:pt x="498" y="1078"/>
                      <a:pt x="705" y="1306"/>
                      <a:pt x="953" y="1492"/>
                    </a:cubicBezTo>
                    <a:cubicBezTo>
                      <a:pt x="1181" y="1665"/>
                      <a:pt x="1428" y="1798"/>
                      <a:pt x="1689" y="1893"/>
                    </a:cubicBezTo>
                    <a:lnTo>
                      <a:pt x="1689" y="1893"/>
                    </a:lnTo>
                    <a:cubicBezTo>
                      <a:pt x="1625" y="1937"/>
                      <a:pt x="1558" y="1977"/>
                      <a:pt x="1492" y="2010"/>
                    </a:cubicBezTo>
                    <a:cubicBezTo>
                      <a:pt x="1305" y="2114"/>
                      <a:pt x="1098" y="2176"/>
                      <a:pt x="891" y="2238"/>
                    </a:cubicBezTo>
                    <a:cubicBezTo>
                      <a:pt x="663" y="2300"/>
                      <a:pt x="415" y="2362"/>
                      <a:pt x="145" y="2445"/>
                    </a:cubicBezTo>
                    <a:cubicBezTo>
                      <a:pt x="394" y="2569"/>
                      <a:pt x="622" y="2673"/>
                      <a:pt x="891" y="2756"/>
                    </a:cubicBezTo>
                    <a:cubicBezTo>
                      <a:pt x="1093" y="2802"/>
                      <a:pt x="1307" y="2826"/>
                      <a:pt x="1515" y="2826"/>
                    </a:cubicBezTo>
                    <a:cubicBezTo>
                      <a:pt x="1584" y="2826"/>
                      <a:pt x="1652" y="2823"/>
                      <a:pt x="1720" y="2818"/>
                    </a:cubicBezTo>
                    <a:cubicBezTo>
                      <a:pt x="2030" y="2756"/>
                      <a:pt x="2320" y="2652"/>
                      <a:pt x="2569" y="2487"/>
                    </a:cubicBezTo>
                    <a:cubicBezTo>
                      <a:pt x="2838" y="2300"/>
                      <a:pt x="3066" y="2052"/>
                      <a:pt x="3211" y="1782"/>
                    </a:cubicBezTo>
                    <a:lnTo>
                      <a:pt x="3646" y="995"/>
                    </a:lnTo>
                    <a:lnTo>
                      <a:pt x="2735" y="995"/>
                    </a:lnTo>
                    <a:cubicBezTo>
                      <a:pt x="2258" y="995"/>
                      <a:pt x="1823" y="892"/>
                      <a:pt x="1388" y="747"/>
                    </a:cubicBezTo>
                    <a:cubicBezTo>
                      <a:pt x="1160" y="643"/>
                      <a:pt x="933" y="539"/>
                      <a:pt x="705" y="436"/>
                    </a:cubicBezTo>
                    <a:cubicBezTo>
                      <a:pt x="456" y="291"/>
                      <a:pt x="228" y="146"/>
                      <a:pt x="0"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rot="-908898">
                <a:off x="2719567" y="1270007"/>
                <a:ext cx="168979" cy="143867"/>
              </a:xfrm>
              <a:custGeom>
                <a:avLst/>
                <a:gdLst/>
                <a:ahLst/>
                <a:cxnLst/>
                <a:rect l="l" t="t" r="r" b="b"/>
                <a:pathLst>
                  <a:path w="3129" h="2664" extrusionOk="0">
                    <a:moveTo>
                      <a:pt x="415" y="1"/>
                    </a:moveTo>
                    <a:lnTo>
                      <a:pt x="415" y="1"/>
                    </a:lnTo>
                    <a:cubicBezTo>
                      <a:pt x="373" y="249"/>
                      <a:pt x="394" y="518"/>
                      <a:pt x="477" y="767"/>
                    </a:cubicBezTo>
                    <a:cubicBezTo>
                      <a:pt x="560" y="1016"/>
                      <a:pt x="684" y="1243"/>
                      <a:pt x="850" y="1430"/>
                    </a:cubicBezTo>
                    <a:cubicBezTo>
                      <a:pt x="997" y="1624"/>
                      <a:pt x="1170" y="1788"/>
                      <a:pt x="1361" y="1923"/>
                    </a:cubicBezTo>
                    <a:lnTo>
                      <a:pt x="1361" y="1923"/>
                    </a:lnTo>
                    <a:cubicBezTo>
                      <a:pt x="1301" y="1944"/>
                      <a:pt x="1241" y="1960"/>
                      <a:pt x="1181" y="1968"/>
                    </a:cubicBezTo>
                    <a:cubicBezTo>
                      <a:pt x="995" y="2010"/>
                      <a:pt x="808" y="2030"/>
                      <a:pt x="643" y="2030"/>
                    </a:cubicBezTo>
                    <a:cubicBezTo>
                      <a:pt x="505" y="2030"/>
                      <a:pt x="367" y="2021"/>
                      <a:pt x="222" y="2021"/>
                    </a:cubicBezTo>
                    <a:cubicBezTo>
                      <a:pt x="150" y="2021"/>
                      <a:pt x="77" y="2024"/>
                      <a:pt x="1" y="2030"/>
                    </a:cubicBezTo>
                    <a:cubicBezTo>
                      <a:pt x="166" y="2175"/>
                      <a:pt x="332" y="2320"/>
                      <a:pt x="518" y="2424"/>
                    </a:cubicBezTo>
                    <a:cubicBezTo>
                      <a:pt x="726" y="2548"/>
                      <a:pt x="953" y="2631"/>
                      <a:pt x="1181" y="2652"/>
                    </a:cubicBezTo>
                    <a:cubicBezTo>
                      <a:pt x="1249" y="2660"/>
                      <a:pt x="1317" y="2664"/>
                      <a:pt x="1384" y="2664"/>
                    </a:cubicBezTo>
                    <a:cubicBezTo>
                      <a:pt x="1848" y="2664"/>
                      <a:pt x="2285" y="2478"/>
                      <a:pt x="2611" y="2134"/>
                    </a:cubicBezTo>
                    <a:lnTo>
                      <a:pt x="3128" y="1595"/>
                    </a:lnTo>
                    <a:lnTo>
                      <a:pt x="2403" y="1409"/>
                    </a:lnTo>
                    <a:cubicBezTo>
                      <a:pt x="2031" y="1285"/>
                      <a:pt x="1678" y="1119"/>
                      <a:pt x="1368" y="912"/>
                    </a:cubicBezTo>
                    <a:cubicBezTo>
                      <a:pt x="1181" y="788"/>
                      <a:pt x="1036" y="663"/>
                      <a:pt x="891" y="518"/>
                    </a:cubicBezTo>
                    <a:cubicBezTo>
                      <a:pt x="726" y="353"/>
                      <a:pt x="560" y="187"/>
                      <a:pt x="415"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rot="-908898">
                <a:off x="1574182" y="1307000"/>
                <a:ext cx="41421" cy="32457"/>
              </a:xfrm>
              <a:custGeom>
                <a:avLst/>
                <a:gdLst/>
                <a:ahLst/>
                <a:cxnLst/>
                <a:rect l="l" t="t" r="r" b="b"/>
                <a:pathLst>
                  <a:path w="767" h="601" extrusionOk="0">
                    <a:moveTo>
                      <a:pt x="211" y="0"/>
                    </a:moveTo>
                    <a:cubicBezTo>
                      <a:pt x="154" y="0"/>
                      <a:pt x="107" y="19"/>
                      <a:pt x="83" y="59"/>
                    </a:cubicBezTo>
                    <a:cubicBezTo>
                      <a:pt x="0" y="162"/>
                      <a:pt x="83" y="349"/>
                      <a:pt x="249" y="473"/>
                    </a:cubicBezTo>
                    <a:cubicBezTo>
                      <a:pt x="346" y="558"/>
                      <a:pt x="456" y="600"/>
                      <a:pt x="548" y="600"/>
                    </a:cubicBezTo>
                    <a:cubicBezTo>
                      <a:pt x="614" y="600"/>
                      <a:pt x="670" y="578"/>
                      <a:pt x="705" y="535"/>
                    </a:cubicBezTo>
                    <a:cubicBezTo>
                      <a:pt x="767" y="452"/>
                      <a:pt x="684" y="245"/>
                      <a:pt x="518" y="121"/>
                    </a:cubicBezTo>
                    <a:cubicBezTo>
                      <a:pt x="417" y="45"/>
                      <a:pt x="301" y="0"/>
                      <a:pt x="2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rot="-908898">
                <a:off x="1876253" y="906745"/>
                <a:ext cx="406112" cy="224927"/>
              </a:xfrm>
              <a:custGeom>
                <a:avLst/>
                <a:gdLst/>
                <a:ahLst/>
                <a:cxnLst/>
                <a:rect l="l" t="t" r="r" b="b"/>
                <a:pathLst>
                  <a:path w="7520" h="4165" extrusionOk="0">
                    <a:moveTo>
                      <a:pt x="7229" y="1"/>
                    </a:moveTo>
                    <a:cubicBezTo>
                      <a:pt x="7043" y="374"/>
                      <a:pt x="6774" y="705"/>
                      <a:pt x="6442" y="975"/>
                    </a:cubicBezTo>
                    <a:cubicBezTo>
                      <a:pt x="6039" y="1200"/>
                      <a:pt x="5599" y="1313"/>
                      <a:pt x="5160" y="1313"/>
                    </a:cubicBezTo>
                    <a:cubicBezTo>
                      <a:pt x="5035" y="1313"/>
                      <a:pt x="4909" y="1304"/>
                      <a:pt x="4785" y="1285"/>
                    </a:cubicBezTo>
                    <a:cubicBezTo>
                      <a:pt x="4088" y="1222"/>
                      <a:pt x="3391" y="1037"/>
                      <a:pt x="2704" y="1037"/>
                    </a:cubicBezTo>
                    <a:cubicBezTo>
                      <a:pt x="2492" y="1037"/>
                      <a:pt x="2281" y="1055"/>
                      <a:pt x="2072" y="1099"/>
                    </a:cubicBezTo>
                    <a:cubicBezTo>
                      <a:pt x="1388" y="1265"/>
                      <a:pt x="767" y="1679"/>
                      <a:pt x="394" y="2280"/>
                    </a:cubicBezTo>
                    <a:cubicBezTo>
                      <a:pt x="0" y="2880"/>
                      <a:pt x="0" y="3460"/>
                      <a:pt x="83" y="4164"/>
                    </a:cubicBezTo>
                    <a:cubicBezTo>
                      <a:pt x="394" y="3750"/>
                      <a:pt x="829" y="3439"/>
                      <a:pt x="1326" y="3274"/>
                    </a:cubicBezTo>
                    <a:cubicBezTo>
                      <a:pt x="1544" y="3197"/>
                      <a:pt x="1768" y="3168"/>
                      <a:pt x="1997" y="3168"/>
                    </a:cubicBezTo>
                    <a:cubicBezTo>
                      <a:pt x="2573" y="3168"/>
                      <a:pt x="3177" y="3356"/>
                      <a:pt x="3770" y="3460"/>
                    </a:cubicBezTo>
                    <a:cubicBezTo>
                      <a:pt x="4107" y="3525"/>
                      <a:pt x="4460" y="3557"/>
                      <a:pt x="4813" y="3557"/>
                    </a:cubicBezTo>
                    <a:cubicBezTo>
                      <a:pt x="5026" y="3557"/>
                      <a:pt x="5238" y="3546"/>
                      <a:pt x="5448" y="3522"/>
                    </a:cubicBezTo>
                    <a:cubicBezTo>
                      <a:pt x="5842" y="3502"/>
                      <a:pt x="6235" y="3377"/>
                      <a:pt x="6587" y="3170"/>
                    </a:cubicBezTo>
                    <a:cubicBezTo>
                      <a:pt x="7084" y="2839"/>
                      <a:pt x="7395" y="2280"/>
                      <a:pt x="7457" y="1679"/>
                    </a:cubicBezTo>
                    <a:cubicBezTo>
                      <a:pt x="7519" y="1120"/>
                      <a:pt x="7437" y="540"/>
                      <a:pt x="7229"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rot="-908898">
                <a:off x="1879273" y="908762"/>
                <a:ext cx="401629" cy="218177"/>
              </a:xfrm>
              <a:custGeom>
                <a:avLst/>
                <a:gdLst/>
                <a:ahLst/>
                <a:cxnLst/>
                <a:rect l="l" t="t" r="r" b="b"/>
                <a:pathLst>
                  <a:path w="7437" h="4040" extrusionOk="0">
                    <a:moveTo>
                      <a:pt x="7188" y="0"/>
                    </a:moveTo>
                    <a:lnTo>
                      <a:pt x="7188" y="0"/>
                    </a:lnTo>
                    <a:cubicBezTo>
                      <a:pt x="7416" y="1264"/>
                      <a:pt x="6587" y="2465"/>
                      <a:pt x="5324" y="2714"/>
                    </a:cubicBezTo>
                    <a:cubicBezTo>
                      <a:pt x="5141" y="2743"/>
                      <a:pt x="4954" y="2758"/>
                      <a:pt x="4767" y="2758"/>
                    </a:cubicBezTo>
                    <a:cubicBezTo>
                      <a:pt x="4550" y="2758"/>
                      <a:pt x="4333" y="2738"/>
                      <a:pt x="4122" y="2693"/>
                    </a:cubicBezTo>
                    <a:cubicBezTo>
                      <a:pt x="3421" y="2567"/>
                      <a:pt x="2719" y="2301"/>
                      <a:pt x="1963" y="2301"/>
                    </a:cubicBezTo>
                    <a:cubicBezTo>
                      <a:pt x="1849" y="2301"/>
                      <a:pt x="1733" y="2307"/>
                      <a:pt x="1616" y="2320"/>
                    </a:cubicBezTo>
                    <a:cubicBezTo>
                      <a:pt x="1181" y="2362"/>
                      <a:pt x="767" y="2569"/>
                      <a:pt x="435" y="2859"/>
                    </a:cubicBezTo>
                    <a:cubicBezTo>
                      <a:pt x="145" y="3190"/>
                      <a:pt x="0" y="3625"/>
                      <a:pt x="42" y="4040"/>
                    </a:cubicBezTo>
                    <a:cubicBezTo>
                      <a:pt x="42" y="3625"/>
                      <a:pt x="228" y="3232"/>
                      <a:pt x="539" y="2963"/>
                    </a:cubicBezTo>
                    <a:cubicBezTo>
                      <a:pt x="850" y="2693"/>
                      <a:pt x="1243" y="2548"/>
                      <a:pt x="1637" y="2528"/>
                    </a:cubicBezTo>
                    <a:cubicBezTo>
                      <a:pt x="1706" y="2522"/>
                      <a:pt x="1776" y="2520"/>
                      <a:pt x="1845" y="2520"/>
                    </a:cubicBezTo>
                    <a:cubicBezTo>
                      <a:pt x="2595" y="2520"/>
                      <a:pt x="3303" y="2809"/>
                      <a:pt x="4081" y="2942"/>
                    </a:cubicBezTo>
                    <a:cubicBezTo>
                      <a:pt x="4300" y="2996"/>
                      <a:pt x="4530" y="3022"/>
                      <a:pt x="4759" y="3022"/>
                    </a:cubicBezTo>
                    <a:cubicBezTo>
                      <a:pt x="4965" y="3022"/>
                      <a:pt x="5170" y="3002"/>
                      <a:pt x="5365" y="2963"/>
                    </a:cubicBezTo>
                    <a:cubicBezTo>
                      <a:pt x="5800" y="2880"/>
                      <a:pt x="6194" y="2673"/>
                      <a:pt x="6525" y="2362"/>
                    </a:cubicBezTo>
                    <a:cubicBezTo>
                      <a:pt x="7167" y="1761"/>
                      <a:pt x="7437" y="850"/>
                      <a:pt x="71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rot="-908898">
                <a:off x="1881644" y="926392"/>
                <a:ext cx="364744" cy="119781"/>
              </a:xfrm>
              <a:custGeom>
                <a:avLst/>
                <a:gdLst/>
                <a:ahLst/>
                <a:cxnLst/>
                <a:rect l="l" t="t" r="r" b="b"/>
                <a:pathLst>
                  <a:path w="6754" h="2218" extrusionOk="0">
                    <a:moveTo>
                      <a:pt x="6753" y="1"/>
                    </a:moveTo>
                    <a:cubicBezTo>
                      <a:pt x="6608" y="291"/>
                      <a:pt x="6422" y="581"/>
                      <a:pt x="6215" y="829"/>
                    </a:cubicBezTo>
                    <a:cubicBezTo>
                      <a:pt x="6008" y="1078"/>
                      <a:pt x="5759" y="1285"/>
                      <a:pt x="5469" y="1409"/>
                    </a:cubicBezTo>
                    <a:cubicBezTo>
                      <a:pt x="5240" y="1516"/>
                      <a:pt x="5001" y="1557"/>
                      <a:pt x="4756" y="1557"/>
                    </a:cubicBezTo>
                    <a:cubicBezTo>
                      <a:pt x="4381" y="1557"/>
                      <a:pt x="3993" y="1460"/>
                      <a:pt x="3605" y="1347"/>
                    </a:cubicBezTo>
                    <a:cubicBezTo>
                      <a:pt x="3105" y="1202"/>
                      <a:pt x="2592" y="1120"/>
                      <a:pt x="2067" y="1120"/>
                    </a:cubicBezTo>
                    <a:cubicBezTo>
                      <a:pt x="1918" y="1120"/>
                      <a:pt x="1767" y="1126"/>
                      <a:pt x="1616" y="1140"/>
                    </a:cubicBezTo>
                    <a:cubicBezTo>
                      <a:pt x="1285" y="1181"/>
                      <a:pt x="953" y="1306"/>
                      <a:pt x="663" y="1471"/>
                    </a:cubicBezTo>
                    <a:cubicBezTo>
                      <a:pt x="373" y="1658"/>
                      <a:pt x="145" y="1906"/>
                      <a:pt x="0" y="2217"/>
                    </a:cubicBezTo>
                    <a:cubicBezTo>
                      <a:pt x="394" y="1699"/>
                      <a:pt x="995" y="1368"/>
                      <a:pt x="1637" y="1347"/>
                    </a:cubicBezTo>
                    <a:cubicBezTo>
                      <a:pt x="1700" y="1345"/>
                      <a:pt x="1764" y="1344"/>
                      <a:pt x="1828" y="1344"/>
                    </a:cubicBezTo>
                    <a:cubicBezTo>
                      <a:pt x="2406" y="1344"/>
                      <a:pt x="2983" y="1430"/>
                      <a:pt x="3543" y="1616"/>
                    </a:cubicBezTo>
                    <a:cubicBezTo>
                      <a:pt x="3874" y="1699"/>
                      <a:pt x="4205" y="1761"/>
                      <a:pt x="4537" y="1803"/>
                    </a:cubicBezTo>
                    <a:cubicBezTo>
                      <a:pt x="4573" y="1805"/>
                      <a:pt x="4609" y="1806"/>
                      <a:pt x="4645" y="1806"/>
                    </a:cubicBezTo>
                    <a:cubicBezTo>
                      <a:pt x="4960" y="1806"/>
                      <a:pt x="5273" y="1726"/>
                      <a:pt x="5552" y="1596"/>
                    </a:cubicBezTo>
                    <a:cubicBezTo>
                      <a:pt x="5863" y="1430"/>
                      <a:pt x="6132" y="1202"/>
                      <a:pt x="6339" y="912"/>
                    </a:cubicBezTo>
                    <a:cubicBezTo>
                      <a:pt x="6505" y="622"/>
                      <a:pt x="6650" y="332"/>
                      <a:pt x="67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rot="-908898">
                <a:off x="1552047" y="1234844"/>
                <a:ext cx="919583" cy="187449"/>
              </a:xfrm>
              <a:custGeom>
                <a:avLst/>
                <a:gdLst/>
                <a:ahLst/>
                <a:cxnLst/>
                <a:rect l="l" t="t" r="r" b="b"/>
                <a:pathLst>
                  <a:path w="17028" h="3471" extrusionOk="0">
                    <a:moveTo>
                      <a:pt x="13359" y="1"/>
                    </a:moveTo>
                    <a:cubicBezTo>
                      <a:pt x="13318" y="1"/>
                      <a:pt x="13277" y="1"/>
                      <a:pt x="13236" y="2"/>
                    </a:cubicBezTo>
                    <a:cubicBezTo>
                      <a:pt x="11600" y="85"/>
                      <a:pt x="10171" y="1059"/>
                      <a:pt x="8576" y="1328"/>
                    </a:cubicBezTo>
                    <a:cubicBezTo>
                      <a:pt x="8233" y="1383"/>
                      <a:pt x="7889" y="1405"/>
                      <a:pt x="7544" y="1405"/>
                    </a:cubicBezTo>
                    <a:cubicBezTo>
                      <a:pt x="6452" y="1405"/>
                      <a:pt x="5354" y="1180"/>
                      <a:pt x="4267" y="1038"/>
                    </a:cubicBezTo>
                    <a:cubicBezTo>
                      <a:pt x="3773" y="981"/>
                      <a:pt x="3254" y="936"/>
                      <a:pt x="2739" y="936"/>
                    </a:cubicBezTo>
                    <a:cubicBezTo>
                      <a:pt x="1763" y="936"/>
                      <a:pt x="800" y="1097"/>
                      <a:pt x="42" y="1639"/>
                    </a:cubicBezTo>
                    <a:cubicBezTo>
                      <a:pt x="21" y="1804"/>
                      <a:pt x="0" y="1991"/>
                      <a:pt x="21" y="2157"/>
                    </a:cubicBezTo>
                    <a:cubicBezTo>
                      <a:pt x="21" y="2384"/>
                      <a:pt x="42" y="2633"/>
                      <a:pt x="42" y="2633"/>
                    </a:cubicBezTo>
                    <a:cubicBezTo>
                      <a:pt x="836" y="2196"/>
                      <a:pt x="1744" y="1969"/>
                      <a:pt x="2675" y="1969"/>
                    </a:cubicBezTo>
                    <a:cubicBezTo>
                      <a:pt x="2715" y="1969"/>
                      <a:pt x="2756" y="1969"/>
                      <a:pt x="2797" y="1970"/>
                    </a:cubicBezTo>
                    <a:cubicBezTo>
                      <a:pt x="3708" y="2012"/>
                      <a:pt x="4599" y="2198"/>
                      <a:pt x="5469" y="2529"/>
                    </a:cubicBezTo>
                    <a:cubicBezTo>
                      <a:pt x="6401" y="2882"/>
                      <a:pt x="7312" y="3317"/>
                      <a:pt x="8286" y="3441"/>
                    </a:cubicBezTo>
                    <a:cubicBezTo>
                      <a:pt x="8461" y="3461"/>
                      <a:pt x="8635" y="3470"/>
                      <a:pt x="8809" y="3470"/>
                    </a:cubicBezTo>
                    <a:cubicBezTo>
                      <a:pt x="10074" y="3470"/>
                      <a:pt x="11299" y="2970"/>
                      <a:pt x="12429" y="2405"/>
                    </a:cubicBezTo>
                    <a:cubicBezTo>
                      <a:pt x="12926" y="2136"/>
                      <a:pt x="13423" y="1908"/>
                      <a:pt x="13941" y="1722"/>
                    </a:cubicBezTo>
                    <a:cubicBezTo>
                      <a:pt x="14345" y="1582"/>
                      <a:pt x="14728" y="1521"/>
                      <a:pt x="15107" y="1521"/>
                    </a:cubicBezTo>
                    <a:cubicBezTo>
                      <a:pt x="15737" y="1521"/>
                      <a:pt x="16354" y="1691"/>
                      <a:pt x="17027" y="1949"/>
                    </a:cubicBezTo>
                    <a:cubicBezTo>
                      <a:pt x="16201" y="720"/>
                      <a:pt x="14826" y="1"/>
                      <a:pt x="13359"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rot="-908898">
                <a:off x="1554153" y="1285435"/>
                <a:ext cx="918503" cy="93697"/>
              </a:xfrm>
              <a:custGeom>
                <a:avLst/>
                <a:gdLst/>
                <a:ahLst/>
                <a:cxnLst/>
                <a:rect l="l" t="t" r="r" b="b"/>
                <a:pathLst>
                  <a:path w="17008" h="1735" extrusionOk="0">
                    <a:moveTo>
                      <a:pt x="13777" y="0"/>
                    </a:moveTo>
                    <a:cubicBezTo>
                      <a:pt x="13409" y="0"/>
                      <a:pt x="13041" y="47"/>
                      <a:pt x="12678" y="137"/>
                    </a:cubicBezTo>
                    <a:cubicBezTo>
                      <a:pt x="11953" y="324"/>
                      <a:pt x="11290" y="697"/>
                      <a:pt x="10606" y="987"/>
                    </a:cubicBezTo>
                    <a:cubicBezTo>
                      <a:pt x="9944" y="1277"/>
                      <a:pt x="9219" y="1442"/>
                      <a:pt x="8494" y="1463"/>
                    </a:cubicBezTo>
                    <a:cubicBezTo>
                      <a:pt x="8431" y="1465"/>
                      <a:pt x="8369" y="1466"/>
                      <a:pt x="8308" y="1466"/>
                    </a:cubicBezTo>
                    <a:cubicBezTo>
                      <a:pt x="7627" y="1466"/>
                      <a:pt x="6964" y="1361"/>
                      <a:pt x="6319" y="1152"/>
                    </a:cubicBezTo>
                    <a:cubicBezTo>
                      <a:pt x="5614" y="966"/>
                      <a:pt x="4910" y="697"/>
                      <a:pt x="4164" y="531"/>
                    </a:cubicBezTo>
                    <a:cubicBezTo>
                      <a:pt x="3671" y="390"/>
                      <a:pt x="3157" y="316"/>
                      <a:pt x="2645" y="316"/>
                    </a:cubicBezTo>
                    <a:cubicBezTo>
                      <a:pt x="2405" y="316"/>
                      <a:pt x="2165" y="332"/>
                      <a:pt x="1927" y="365"/>
                    </a:cubicBezTo>
                    <a:cubicBezTo>
                      <a:pt x="1161" y="469"/>
                      <a:pt x="477" y="862"/>
                      <a:pt x="1" y="1442"/>
                    </a:cubicBezTo>
                    <a:cubicBezTo>
                      <a:pt x="498" y="904"/>
                      <a:pt x="1202" y="572"/>
                      <a:pt x="1948" y="510"/>
                    </a:cubicBezTo>
                    <a:cubicBezTo>
                      <a:pt x="2132" y="489"/>
                      <a:pt x="2318" y="479"/>
                      <a:pt x="2503" y="479"/>
                    </a:cubicBezTo>
                    <a:cubicBezTo>
                      <a:pt x="3049" y="479"/>
                      <a:pt x="3598" y="568"/>
                      <a:pt x="4123" y="738"/>
                    </a:cubicBezTo>
                    <a:cubicBezTo>
                      <a:pt x="4827" y="925"/>
                      <a:pt x="5531" y="1194"/>
                      <a:pt x="6256" y="1401"/>
                    </a:cubicBezTo>
                    <a:cubicBezTo>
                      <a:pt x="6929" y="1612"/>
                      <a:pt x="7620" y="1735"/>
                      <a:pt x="8328" y="1735"/>
                    </a:cubicBezTo>
                    <a:cubicBezTo>
                      <a:pt x="8383" y="1735"/>
                      <a:pt x="8438" y="1734"/>
                      <a:pt x="8494" y="1732"/>
                    </a:cubicBezTo>
                    <a:cubicBezTo>
                      <a:pt x="9260" y="1712"/>
                      <a:pt x="10006" y="1525"/>
                      <a:pt x="10710" y="1215"/>
                    </a:cubicBezTo>
                    <a:cubicBezTo>
                      <a:pt x="11373" y="883"/>
                      <a:pt x="12056" y="593"/>
                      <a:pt x="12740" y="324"/>
                    </a:cubicBezTo>
                    <a:cubicBezTo>
                      <a:pt x="13123" y="222"/>
                      <a:pt x="13518" y="170"/>
                      <a:pt x="13916" y="170"/>
                    </a:cubicBezTo>
                    <a:cubicBezTo>
                      <a:pt x="14249" y="170"/>
                      <a:pt x="14584" y="207"/>
                      <a:pt x="14915" y="282"/>
                    </a:cubicBezTo>
                    <a:cubicBezTo>
                      <a:pt x="15267" y="345"/>
                      <a:pt x="15640" y="448"/>
                      <a:pt x="15992" y="552"/>
                    </a:cubicBezTo>
                    <a:cubicBezTo>
                      <a:pt x="16344" y="635"/>
                      <a:pt x="16696" y="780"/>
                      <a:pt x="17007" y="987"/>
                    </a:cubicBezTo>
                    <a:cubicBezTo>
                      <a:pt x="16717" y="759"/>
                      <a:pt x="16365" y="593"/>
                      <a:pt x="16013" y="469"/>
                    </a:cubicBezTo>
                    <a:cubicBezTo>
                      <a:pt x="15661" y="345"/>
                      <a:pt x="15309" y="241"/>
                      <a:pt x="14936" y="158"/>
                    </a:cubicBezTo>
                    <a:cubicBezTo>
                      <a:pt x="14553" y="52"/>
                      <a:pt x="14165" y="0"/>
                      <a:pt x="13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rot="-908898">
                <a:off x="1580563" y="1312178"/>
                <a:ext cx="993407" cy="233622"/>
              </a:xfrm>
              <a:custGeom>
                <a:avLst/>
                <a:gdLst/>
                <a:ahLst/>
                <a:cxnLst/>
                <a:rect l="l" t="t" r="r" b="b"/>
                <a:pathLst>
                  <a:path w="18395" h="4326" extrusionOk="0">
                    <a:moveTo>
                      <a:pt x="1917" y="1"/>
                    </a:moveTo>
                    <a:cubicBezTo>
                      <a:pt x="1246" y="1"/>
                      <a:pt x="590" y="108"/>
                      <a:pt x="0" y="369"/>
                    </a:cubicBezTo>
                    <a:cubicBezTo>
                      <a:pt x="0" y="369"/>
                      <a:pt x="21" y="721"/>
                      <a:pt x="21" y="887"/>
                    </a:cubicBezTo>
                    <a:cubicBezTo>
                      <a:pt x="42" y="1011"/>
                      <a:pt x="62" y="1115"/>
                      <a:pt x="104" y="1239"/>
                    </a:cubicBezTo>
                    <a:cubicBezTo>
                      <a:pt x="607" y="1086"/>
                      <a:pt x="1121" y="1008"/>
                      <a:pt x="1638" y="1008"/>
                    </a:cubicBezTo>
                    <a:cubicBezTo>
                      <a:pt x="2100" y="1008"/>
                      <a:pt x="2565" y="1070"/>
                      <a:pt x="3024" y="1198"/>
                    </a:cubicBezTo>
                    <a:cubicBezTo>
                      <a:pt x="3998" y="1446"/>
                      <a:pt x="4930" y="1840"/>
                      <a:pt x="5779" y="2399"/>
                    </a:cubicBezTo>
                    <a:cubicBezTo>
                      <a:pt x="6711" y="2958"/>
                      <a:pt x="7581" y="3642"/>
                      <a:pt x="8638" y="3994"/>
                    </a:cubicBezTo>
                    <a:cubicBezTo>
                      <a:pt x="9205" y="4180"/>
                      <a:pt x="9792" y="4256"/>
                      <a:pt x="10386" y="4256"/>
                    </a:cubicBezTo>
                    <a:cubicBezTo>
                      <a:pt x="11375" y="4256"/>
                      <a:pt x="12382" y="4046"/>
                      <a:pt x="13340" y="3787"/>
                    </a:cubicBezTo>
                    <a:cubicBezTo>
                      <a:pt x="13920" y="3621"/>
                      <a:pt x="14521" y="3476"/>
                      <a:pt x="15121" y="3393"/>
                    </a:cubicBezTo>
                    <a:cubicBezTo>
                      <a:pt x="15294" y="3373"/>
                      <a:pt x="15462" y="3363"/>
                      <a:pt x="15625" y="3363"/>
                    </a:cubicBezTo>
                    <a:cubicBezTo>
                      <a:pt x="16637" y="3363"/>
                      <a:pt x="17485" y="3737"/>
                      <a:pt x="18394" y="4325"/>
                    </a:cubicBezTo>
                    <a:cubicBezTo>
                      <a:pt x="17773" y="2772"/>
                      <a:pt x="16385" y="1653"/>
                      <a:pt x="14728" y="1384"/>
                    </a:cubicBezTo>
                    <a:cubicBezTo>
                      <a:pt x="14450" y="1342"/>
                      <a:pt x="14172" y="1324"/>
                      <a:pt x="13893" y="1324"/>
                    </a:cubicBezTo>
                    <a:cubicBezTo>
                      <a:pt x="12478" y="1324"/>
                      <a:pt x="11049" y="1781"/>
                      <a:pt x="9607" y="1781"/>
                    </a:cubicBezTo>
                    <a:cubicBezTo>
                      <a:pt x="9533" y="1781"/>
                      <a:pt x="9458" y="1780"/>
                      <a:pt x="9384" y="1778"/>
                    </a:cubicBezTo>
                    <a:cubicBezTo>
                      <a:pt x="7789" y="1715"/>
                      <a:pt x="6318" y="1032"/>
                      <a:pt x="4806" y="535"/>
                    </a:cubicBezTo>
                    <a:cubicBezTo>
                      <a:pt x="3909" y="228"/>
                      <a:pt x="2896" y="1"/>
                      <a:pt x="1917"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rot="-908898">
                <a:off x="1582694" y="1336736"/>
                <a:ext cx="994541" cy="208780"/>
              </a:xfrm>
              <a:custGeom>
                <a:avLst/>
                <a:gdLst/>
                <a:ahLst/>
                <a:cxnLst/>
                <a:rect l="l" t="t" r="r" b="b"/>
                <a:pathLst>
                  <a:path w="18416" h="3866" extrusionOk="0">
                    <a:moveTo>
                      <a:pt x="2864" y="0"/>
                    </a:moveTo>
                    <a:cubicBezTo>
                      <a:pt x="2709" y="0"/>
                      <a:pt x="2555" y="5"/>
                      <a:pt x="2403" y="13"/>
                    </a:cubicBezTo>
                    <a:cubicBezTo>
                      <a:pt x="1575" y="54"/>
                      <a:pt x="767" y="240"/>
                      <a:pt x="0" y="572"/>
                    </a:cubicBezTo>
                    <a:cubicBezTo>
                      <a:pt x="767" y="303"/>
                      <a:pt x="1595" y="158"/>
                      <a:pt x="2403" y="158"/>
                    </a:cubicBezTo>
                    <a:cubicBezTo>
                      <a:pt x="2507" y="152"/>
                      <a:pt x="2609" y="150"/>
                      <a:pt x="2711" y="150"/>
                    </a:cubicBezTo>
                    <a:cubicBezTo>
                      <a:pt x="3016" y="150"/>
                      <a:pt x="3315" y="173"/>
                      <a:pt x="3625" y="220"/>
                    </a:cubicBezTo>
                    <a:cubicBezTo>
                      <a:pt x="4019" y="282"/>
                      <a:pt x="4392" y="427"/>
                      <a:pt x="4765" y="613"/>
                    </a:cubicBezTo>
                    <a:cubicBezTo>
                      <a:pt x="5469" y="1007"/>
                      <a:pt x="6152" y="1463"/>
                      <a:pt x="6815" y="1939"/>
                    </a:cubicBezTo>
                    <a:cubicBezTo>
                      <a:pt x="7167" y="2167"/>
                      <a:pt x="7540" y="2374"/>
                      <a:pt x="7934" y="2540"/>
                    </a:cubicBezTo>
                    <a:cubicBezTo>
                      <a:pt x="8511" y="2789"/>
                      <a:pt x="9147" y="2910"/>
                      <a:pt x="9788" y="2910"/>
                    </a:cubicBezTo>
                    <a:cubicBezTo>
                      <a:pt x="9999" y="2910"/>
                      <a:pt x="10210" y="2897"/>
                      <a:pt x="10420" y="2871"/>
                    </a:cubicBezTo>
                    <a:cubicBezTo>
                      <a:pt x="10813" y="2809"/>
                      <a:pt x="11227" y="2705"/>
                      <a:pt x="11621" y="2581"/>
                    </a:cubicBezTo>
                    <a:cubicBezTo>
                      <a:pt x="12429" y="2333"/>
                      <a:pt x="13195" y="2063"/>
                      <a:pt x="14003" y="2022"/>
                    </a:cubicBezTo>
                    <a:cubicBezTo>
                      <a:pt x="14044" y="2021"/>
                      <a:pt x="14084" y="2020"/>
                      <a:pt x="14125" y="2020"/>
                    </a:cubicBezTo>
                    <a:cubicBezTo>
                      <a:pt x="14892" y="2020"/>
                      <a:pt x="15655" y="2205"/>
                      <a:pt x="16344" y="2540"/>
                    </a:cubicBezTo>
                    <a:cubicBezTo>
                      <a:pt x="17089" y="2892"/>
                      <a:pt x="17794" y="3327"/>
                      <a:pt x="18415" y="3865"/>
                    </a:cubicBezTo>
                    <a:cubicBezTo>
                      <a:pt x="17814" y="3285"/>
                      <a:pt x="17131" y="2809"/>
                      <a:pt x="16406" y="2415"/>
                    </a:cubicBezTo>
                    <a:cubicBezTo>
                      <a:pt x="15660" y="2022"/>
                      <a:pt x="14832" y="1815"/>
                      <a:pt x="14003" y="1815"/>
                    </a:cubicBezTo>
                    <a:cubicBezTo>
                      <a:pt x="13154" y="1835"/>
                      <a:pt x="12346" y="2125"/>
                      <a:pt x="11559" y="2353"/>
                    </a:cubicBezTo>
                    <a:cubicBezTo>
                      <a:pt x="11186" y="2478"/>
                      <a:pt x="10772" y="2560"/>
                      <a:pt x="10378" y="2602"/>
                    </a:cubicBezTo>
                    <a:cubicBezTo>
                      <a:pt x="10179" y="2628"/>
                      <a:pt x="9978" y="2641"/>
                      <a:pt x="9778" y="2641"/>
                    </a:cubicBezTo>
                    <a:cubicBezTo>
                      <a:pt x="9186" y="2641"/>
                      <a:pt x="8594" y="2528"/>
                      <a:pt x="8037" y="2312"/>
                    </a:cubicBezTo>
                    <a:cubicBezTo>
                      <a:pt x="7665" y="2146"/>
                      <a:pt x="7292" y="1960"/>
                      <a:pt x="6960" y="1732"/>
                    </a:cubicBezTo>
                    <a:cubicBezTo>
                      <a:pt x="6277" y="1297"/>
                      <a:pt x="5635" y="758"/>
                      <a:pt x="4868" y="406"/>
                    </a:cubicBezTo>
                    <a:cubicBezTo>
                      <a:pt x="4475" y="240"/>
                      <a:pt x="4081" y="116"/>
                      <a:pt x="3667" y="54"/>
                    </a:cubicBezTo>
                    <a:cubicBezTo>
                      <a:pt x="3404" y="15"/>
                      <a:pt x="3133" y="0"/>
                      <a:pt x="28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rot="-908898">
                <a:off x="1682868" y="1268907"/>
                <a:ext cx="62699" cy="52762"/>
              </a:xfrm>
              <a:custGeom>
                <a:avLst/>
                <a:gdLst/>
                <a:ahLst/>
                <a:cxnLst/>
                <a:rect l="l" t="t" r="r" b="b"/>
                <a:pathLst>
                  <a:path w="1161" h="977" extrusionOk="0">
                    <a:moveTo>
                      <a:pt x="77" y="0"/>
                    </a:moveTo>
                    <a:cubicBezTo>
                      <a:pt x="52" y="0"/>
                      <a:pt x="26" y="1"/>
                      <a:pt x="1" y="3"/>
                    </a:cubicBezTo>
                    <a:cubicBezTo>
                      <a:pt x="229" y="169"/>
                      <a:pt x="415" y="314"/>
                      <a:pt x="602" y="459"/>
                    </a:cubicBezTo>
                    <a:cubicBezTo>
                      <a:pt x="809" y="625"/>
                      <a:pt x="974" y="790"/>
                      <a:pt x="1161" y="977"/>
                    </a:cubicBezTo>
                    <a:cubicBezTo>
                      <a:pt x="1121" y="422"/>
                      <a:pt x="627" y="0"/>
                      <a:pt x="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rot="-908898">
                <a:off x="1750759" y="1245430"/>
                <a:ext cx="66047" cy="52762"/>
              </a:xfrm>
              <a:custGeom>
                <a:avLst/>
                <a:gdLst/>
                <a:ahLst/>
                <a:cxnLst/>
                <a:rect l="l" t="t" r="r" b="b"/>
                <a:pathLst>
                  <a:path w="1223" h="977" extrusionOk="0">
                    <a:moveTo>
                      <a:pt x="83" y="0"/>
                    </a:moveTo>
                    <a:cubicBezTo>
                      <a:pt x="56" y="0"/>
                      <a:pt x="28" y="1"/>
                      <a:pt x="1" y="3"/>
                    </a:cubicBezTo>
                    <a:cubicBezTo>
                      <a:pt x="228" y="169"/>
                      <a:pt x="435" y="293"/>
                      <a:pt x="622" y="459"/>
                    </a:cubicBezTo>
                    <a:cubicBezTo>
                      <a:pt x="829" y="604"/>
                      <a:pt x="995" y="790"/>
                      <a:pt x="1223" y="977"/>
                    </a:cubicBezTo>
                    <a:cubicBezTo>
                      <a:pt x="1124" y="404"/>
                      <a:pt x="648" y="0"/>
                      <a:pt x="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rot="-908898">
                <a:off x="1822643" y="1218925"/>
                <a:ext cx="69395" cy="62699"/>
              </a:xfrm>
              <a:custGeom>
                <a:avLst/>
                <a:gdLst/>
                <a:ahLst/>
                <a:cxnLst/>
                <a:rect l="l" t="t" r="r" b="b"/>
                <a:pathLst>
                  <a:path w="1285" h="1161" extrusionOk="0">
                    <a:moveTo>
                      <a:pt x="0" y="0"/>
                    </a:moveTo>
                    <a:cubicBezTo>
                      <a:pt x="228" y="166"/>
                      <a:pt x="456" y="352"/>
                      <a:pt x="663" y="539"/>
                    </a:cubicBezTo>
                    <a:cubicBezTo>
                      <a:pt x="891" y="725"/>
                      <a:pt x="1077" y="932"/>
                      <a:pt x="1285" y="1160"/>
                    </a:cubicBezTo>
                    <a:cubicBezTo>
                      <a:pt x="1202" y="497"/>
                      <a:pt x="642" y="2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rot="-908898">
                <a:off x="2031570" y="903815"/>
                <a:ext cx="113031" cy="38775"/>
              </a:xfrm>
              <a:custGeom>
                <a:avLst/>
                <a:gdLst/>
                <a:ahLst/>
                <a:cxnLst/>
                <a:rect l="l" t="t" r="r" b="b"/>
                <a:pathLst>
                  <a:path w="2093" h="718" extrusionOk="0">
                    <a:moveTo>
                      <a:pt x="234" y="0"/>
                    </a:moveTo>
                    <a:cubicBezTo>
                      <a:pt x="156" y="0"/>
                      <a:pt x="78" y="4"/>
                      <a:pt x="0" y="13"/>
                    </a:cubicBezTo>
                    <a:cubicBezTo>
                      <a:pt x="663" y="324"/>
                      <a:pt x="1367" y="552"/>
                      <a:pt x="2092" y="717"/>
                    </a:cubicBezTo>
                    <a:cubicBezTo>
                      <a:pt x="1823" y="469"/>
                      <a:pt x="1471" y="282"/>
                      <a:pt x="1119" y="158"/>
                    </a:cubicBezTo>
                    <a:cubicBezTo>
                      <a:pt x="824" y="60"/>
                      <a:pt x="529"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1"/>
              <p:cNvSpPr/>
              <p:nvPr/>
            </p:nvSpPr>
            <p:spPr>
              <a:xfrm rot="-908898">
                <a:off x="2106027" y="854008"/>
                <a:ext cx="81708" cy="33375"/>
              </a:xfrm>
              <a:custGeom>
                <a:avLst/>
                <a:gdLst/>
                <a:ahLst/>
                <a:cxnLst/>
                <a:rect l="l" t="t" r="r" b="b"/>
                <a:pathLst>
                  <a:path w="1513" h="618" extrusionOk="0">
                    <a:moveTo>
                      <a:pt x="212" y="1"/>
                    </a:moveTo>
                    <a:cubicBezTo>
                      <a:pt x="141" y="1"/>
                      <a:pt x="70" y="6"/>
                      <a:pt x="0" y="16"/>
                    </a:cubicBezTo>
                    <a:cubicBezTo>
                      <a:pt x="228" y="161"/>
                      <a:pt x="477" y="286"/>
                      <a:pt x="725" y="389"/>
                    </a:cubicBezTo>
                    <a:cubicBezTo>
                      <a:pt x="974" y="493"/>
                      <a:pt x="1243" y="555"/>
                      <a:pt x="1512" y="617"/>
                    </a:cubicBezTo>
                    <a:cubicBezTo>
                      <a:pt x="1326" y="389"/>
                      <a:pt x="1098" y="224"/>
                      <a:pt x="829" y="120"/>
                    </a:cubicBezTo>
                    <a:cubicBezTo>
                      <a:pt x="629" y="43"/>
                      <a:pt x="418"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1"/>
              <p:cNvSpPr/>
              <p:nvPr/>
            </p:nvSpPr>
            <p:spPr>
              <a:xfrm rot="-908898">
                <a:off x="1969850" y="1123029"/>
                <a:ext cx="113031" cy="111951"/>
              </a:xfrm>
              <a:custGeom>
                <a:avLst/>
                <a:gdLst/>
                <a:ahLst/>
                <a:cxnLst/>
                <a:rect l="l" t="t" r="r" b="b"/>
                <a:pathLst>
                  <a:path w="2093" h="2073" extrusionOk="0">
                    <a:moveTo>
                      <a:pt x="1036" y="1"/>
                    </a:moveTo>
                    <a:cubicBezTo>
                      <a:pt x="477" y="1"/>
                      <a:pt x="0" y="456"/>
                      <a:pt x="0" y="1036"/>
                    </a:cubicBezTo>
                    <a:cubicBezTo>
                      <a:pt x="0" y="1616"/>
                      <a:pt x="477" y="2072"/>
                      <a:pt x="1036" y="2072"/>
                    </a:cubicBezTo>
                    <a:cubicBezTo>
                      <a:pt x="1616" y="2072"/>
                      <a:pt x="2093" y="1616"/>
                      <a:pt x="2093" y="1036"/>
                    </a:cubicBezTo>
                    <a:cubicBezTo>
                      <a:pt x="2093" y="456"/>
                      <a:pt x="1616" y="1"/>
                      <a:pt x="103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rot="-908898">
                <a:off x="1979084" y="1144773"/>
                <a:ext cx="82788" cy="72096"/>
              </a:xfrm>
              <a:custGeom>
                <a:avLst/>
                <a:gdLst/>
                <a:ahLst/>
                <a:cxnLst/>
                <a:rect l="l" t="t" r="r" b="b"/>
                <a:pathLst>
                  <a:path w="1533" h="1335" extrusionOk="0">
                    <a:moveTo>
                      <a:pt x="870" y="0"/>
                    </a:moveTo>
                    <a:cubicBezTo>
                      <a:pt x="290" y="0"/>
                      <a:pt x="0" y="705"/>
                      <a:pt x="414" y="1140"/>
                    </a:cubicBezTo>
                    <a:cubicBezTo>
                      <a:pt x="548" y="1274"/>
                      <a:pt x="713" y="1334"/>
                      <a:pt x="874" y="1334"/>
                    </a:cubicBezTo>
                    <a:cubicBezTo>
                      <a:pt x="1211" y="1334"/>
                      <a:pt x="1533" y="1070"/>
                      <a:pt x="1533" y="663"/>
                    </a:cubicBezTo>
                    <a:cubicBezTo>
                      <a:pt x="1533" y="290"/>
                      <a:pt x="1243" y="0"/>
                      <a:pt x="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rot="-908898">
                <a:off x="1976883" y="1169870"/>
                <a:ext cx="42555" cy="36615"/>
              </a:xfrm>
              <a:custGeom>
                <a:avLst/>
                <a:gdLst/>
                <a:ahLst/>
                <a:cxnLst/>
                <a:rect l="l" t="t" r="r" b="b"/>
                <a:pathLst>
                  <a:path w="788" h="678" extrusionOk="0">
                    <a:moveTo>
                      <a:pt x="456" y="1"/>
                    </a:moveTo>
                    <a:cubicBezTo>
                      <a:pt x="145" y="1"/>
                      <a:pt x="0" y="353"/>
                      <a:pt x="207" y="581"/>
                    </a:cubicBezTo>
                    <a:cubicBezTo>
                      <a:pt x="280" y="647"/>
                      <a:pt x="367" y="677"/>
                      <a:pt x="450" y="677"/>
                    </a:cubicBezTo>
                    <a:cubicBezTo>
                      <a:pt x="625" y="677"/>
                      <a:pt x="787" y="543"/>
                      <a:pt x="787" y="332"/>
                    </a:cubicBezTo>
                    <a:cubicBezTo>
                      <a:pt x="787" y="146"/>
                      <a:pt x="642" y="1"/>
                      <a:pt x="45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rot="-908898">
                <a:off x="2303365" y="744614"/>
                <a:ext cx="101852" cy="115245"/>
              </a:xfrm>
              <a:custGeom>
                <a:avLst/>
                <a:gdLst/>
                <a:ahLst/>
                <a:cxnLst/>
                <a:rect l="l" t="t" r="r" b="b"/>
                <a:pathLst>
                  <a:path w="1886" h="2134" extrusionOk="0">
                    <a:moveTo>
                      <a:pt x="63" y="0"/>
                    </a:moveTo>
                    <a:lnTo>
                      <a:pt x="63" y="0"/>
                    </a:lnTo>
                    <a:cubicBezTo>
                      <a:pt x="1" y="249"/>
                      <a:pt x="22" y="518"/>
                      <a:pt x="125" y="746"/>
                    </a:cubicBezTo>
                    <a:cubicBezTo>
                      <a:pt x="229" y="994"/>
                      <a:pt x="374" y="1222"/>
                      <a:pt x="560" y="1388"/>
                    </a:cubicBezTo>
                    <a:cubicBezTo>
                      <a:pt x="747" y="1574"/>
                      <a:pt x="954" y="1740"/>
                      <a:pt x="1161" y="1885"/>
                    </a:cubicBezTo>
                    <a:cubicBezTo>
                      <a:pt x="1368" y="2030"/>
                      <a:pt x="1617" y="2113"/>
                      <a:pt x="1886" y="2134"/>
                    </a:cubicBezTo>
                    <a:cubicBezTo>
                      <a:pt x="1637" y="2072"/>
                      <a:pt x="1409" y="1947"/>
                      <a:pt x="1223" y="1782"/>
                    </a:cubicBezTo>
                    <a:cubicBezTo>
                      <a:pt x="1016" y="1637"/>
                      <a:pt x="829" y="1471"/>
                      <a:pt x="664" y="1305"/>
                    </a:cubicBezTo>
                    <a:cubicBezTo>
                      <a:pt x="498" y="1119"/>
                      <a:pt x="332" y="932"/>
                      <a:pt x="229" y="704"/>
                    </a:cubicBezTo>
                    <a:cubicBezTo>
                      <a:pt x="125" y="497"/>
                      <a:pt x="63" y="249"/>
                      <a:pt x="63"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rot="-908898">
                <a:off x="2387163" y="713852"/>
                <a:ext cx="81708" cy="96289"/>
              </a:xfrm>
              <a:custGeom>
                <a:avLst/>
                <a:gdLst/>
                <a:ahLst/>
                <a:cxnLst/>
                <a:rect l="l" t="t" r="r" b="b"/>
                <a:pathLst>
                  <a:path w="1513" h="1783" extrusionOk="0">
                    <a:moveTo>
                      <a:pt x="0" y="1"/>
                    </a:moveTo>
                    <a:lnTo>
                      <a:pt x="0" y="1"/>
                    </a:lnTo>
                    <a:cubicBezTo>
                      <a:pt x="83" y="415"/>
                      <a:pt x="249" y="788"/>
                      <a:pt x="518" y="1099"/>
                    </a:cubicBezTo>
                    <a:cubicBezTo>
                      <a:pt x="643" y="1264"/>
                      <a:pt x="808" y="1389"/>
                      <a:pt x="974" y="1513"/>
                    </a:cubicBezTo>
                    <a:cubicBezTo>
                      <a:pt x="1140" y="1637"/>
                      <a:pt x="1305" y="1720"/>
                      <a:pt x="1513" y="1782"/>
                    </a:cubicBezTo>
                    <a:cubicBezTo>
                      <a:pt x="1347" y="1679"/>
                      <a:pt x="1181" y="1554"/>
                      <a:pt x="1036" y="1430"/>
                    </a:cubicBezTo>
                    <a:cubicBezTo>
                      <a:pt x="891" y="1306"/>
                      <a:pt x="746" y="1161"/>
                      <a:pt x="622" y="1016"/>
                    </a:cubicBezTo>
                    <a:cubicBezTo>
                      <a:pt x="373" y="705"/>
                      <a:pt x="166" y="374"/>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rot="-908898">
                <a:off x="2471640" y="693988"/>
                <a:ext cx="59351" cy="95155"/>
              </a:xfrm>
              <a:custGeom>
                <a:avLst/>
                <a:gdLst/>
                <a:ahLst/>
                <a:cxnLst/>
                <a:rect l="l" t="t" r="r" b="b"/>
                <a:pathLst>
                  <a:path w="1099" h="1762" extrusionOk="0">
                    <a:moveTo>
                      <a:pt x="0" y="1"/>
                    </a:moveTo>
                    <a:lnTo>
                      <a:pt x="0" y="1"/>
                    </a:lnTo>
                    <a:cubicBezTo>
                      <a:pt x="83" y="353"/>
                      <a:pt x="207" y="684"/>
                      <a:pt x="373" y="995"/>
                    </a:cubicBezTo>
                    <a:cubicBezTo>
                      <a:pt x="539" y="1306"/>
                      <a:pt x="787" y="1575"/>
                      <a:pt x="1098" y="1761"/>
                    </a:cubicBezTo>
                    <a:cubicBezTo>
                      <a:pt x="974" y="1637"/>
                      <a:pt x="870" y="1513"/>
                      <a:pt x="767" y="1368"/>
                    </a:cubicBezTo>
                    <a:cubicBezTo>
                      <a:pt x="663" y="1223"/>
                      <a:pt x="559" y="1078"/>
                      <a:pt x="497" y="933"/>
                    </a:cubicBezTo>
                    <a:cubicBezTo>
                      <a:pt x="311" y="622"/>
                      <a:pt x="187" y="311"/>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rot="-908898">
                <a:off x="2550664" y="671306"/>
                <a:ext cx="51466" cy="91753"/>
              </a:xfrm>
              <a:custGeom>
                <a:avLst/>
                <a:gdLst/>
                <a:ahLst/>
                <a:cxnLst/>
                <a:rect l="l" t="t" r="r" b="b"/>
                <a:pathLst>
                  <a:path w="953" h="1699" extrusionOk="0">
                    <a:moveTo>
                      <a:pt x="0" y="0"/>
                    </a:moveTo>
                    <a:lnTo>
                      <a:pt x="0" y="0"/>
                    </a:lnTo>
                    <a:cubicBezTo>
                      <a:pt x="21" y="332"/>
                      <a:pt x="124" y="663"/>
                      <a:pt x="290" y="953"/>
                    </a:cubicBezTo>
                    <a:cubicBezTo>
                      <a:pt x="373" y="1098"/>
                      <a:pt x="476" y="1243"/>
                      <a:pt x="580" y="1367"/>
                    </a:cubicBezTo>
                    <a:cubicBezTo>
                      <a:pt x="684" y="1492"/>
                      <a:pt x="808" y="1595"/>
                      <a:pt x="953" y="1699"/>
                    </a:cubicBezTo>
                    <a:cubicBezTo>
                      <a:pt x="849" y="1554"/>
                      <a:pt x="766" y="1430"/>
                      <a:pt x="663" y="1305"/>
                    </a:cubicBezTo>
                    <a:cubicBezTo>
                      <a:pt x="559" y="1160"/>
                      <a:pt x="476" y="1036"/>
                      <a:pt x="414" y="891"/>
                    </a:cubicBezTo>
                    <a:cubicBezTo>
                      <a:pt x="249" y="601"/>
                      <a:pt x="104" y="311"/>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1"/>
              <p:cNvSpPr/>
              <p:nvPr/>
            </p:nvSpPr>
            <p:spPr>
              <a:xfrm rot="-908898">
                <a:off x="2631309" y="654467"/>
                <a:ext cx="31376" cy="90673"/>
              </a:xfrm>
              <a:custGeom>
                <a:avLst/>
                <a:gdLst/>
                <a:ahLst/>
                <a:cxnLst/>
                <a:rect l="l" t="t" r="r" b="b"/>
                <a:pathLst>
                  <a:path w="581" h="1679" extrusionOk="0">
                    <a:moveTo>
                      <a:pt x="1" y="1"/>
                    </a:moveTo>
                    <a:cubicBezTo>
                      <a:pt x="1" y="456"/>
                      <a:pt x="104" y="912"/>
                      <a:pt x="332" y="1306"/>
                    </a:cubicBezTo>
                    <a:cubicBezTo>
                      <a:pt x="394" y="1430"/>
                      <a:pt x="477" y="1554"/>
                      <a:pt x="581" y="1679"/>
                    </a:cubicBezTo>
                    <a:lnTo>
                      <a:pt x="436" y="1264"/>
                    </a:lnTo>
                    <a:cubicBezTo>
                      <a:pt x="374" y="1119"/>
                      <a:pt x="312" y="995"/>
                      <a:pt x="270" y="850"/>
                    </a:cubicBezTo>
                    <a:cubicBezTo>
                      <a:pt x="187" y="581"/>
                      <a:pt x="104" y="291"/>
                      <a:pt x="22"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1"/>
              <p:cNvSpPr/>
              <p:nvPr/>
            </p:nvSpPr>
            <p:spPr>
              <a:xfrm rot="-908898">
                <a:off x="2696707" y="628899"/>
                <a:ext cx="47038" cy="91753"/>
              </a:xfrm>
              <a:custGeom>
                <a:avLst/>
                <a:gdLst/>
                <a:ahLst/>
                <a:cxnLst/>
                <a:rect l="l" t="t" r="r" b="b"/>
                <a:pathLst>
                  <a:path w="871" h="1699" extrusionOk="0">
                    <a:moveTo>
                      <a:pt x="0" y="0"/>
                    </a:moveTo>
                    <a:cubicBezTo>
                      <a:pt x="21" y="332"/>
                      <a:pt x="124" y="642"/>
                      <a:pt x="269" y="932"/>
                    </a:cubicBezTo>
                    <a:cubicBezTo>
                      <a:pt x="352" y="1077"/>
                      <a:pt x="435" y="1202"/>
                      <a:pt x="539" y="1347"/>
                    </a:cubicBezTo>
                    <a:cubicBezTo>
                      <a:pt x="642" y="1471"/>
                      <a:pt x="746" y="1595"/>
                      <a:pt x="870" y="1699"/>
                    </a:cubicBezTo>
                    <a:cubicBezTo>
                      <a:pt x="787" y="1533"/>
                      <a:pt x="684" y="1409"/>
                      <a:pt x="622" y="1284"/>
                    </a:cubicBezTo>
                    <a:cubicBezTo>
                      <a:pt x="539" y="1139"/>
                      <a:pt x="456" y="1015"/>
                      <a:pt x="394" y="870"/>
                    </a:cubicBezTo>
                    <a:cubicBezTo>
                      <a:pt x="249" y="580"/>
                      <a:pt x="124" y="311"/>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1"/>
              <p:cNvSpPr/>
              <p:nvPr/>
            </p:nvSpPr>
            <p:spPr>
              <a:xfrm rot="-908898">
                <a:off x="2765144" y="589526"/>
                <a:ext cx="66047" cy="108548"/>
              </a:xfrm>
              <a:custGeom>
                <a:avLst/>
                <a:gdLst/>
                <a:ahLst/>
                <a:cxnLst/>
                <a:rect l="l" t="t" r="r" b="b"/>
                <a:pathLst>
                  <a:path w="1223" h="2010" extrusionOk="0">
                    <a:moveTo>
                      <a:pt x="0" y="1"/>
                    </a:moveTo>
                    <a:cubicBezTo>
                      <a:pt x="83" y="394"/>
                      <a:pt x="228" y="767"/>
                      <a:pt x="456" y="1099"/>
                    </a:cubicBezTo>
                    <a:cubicBezTo>
                      <a:pt x="539" y="1285"/>
                      <a:pt x="663" y="1430"/>
                      <a:pt x="787" y="1596"/>
                    </a:cubicBezTo>
                    <a:cubicBezTo>
                      <a:pt x="932" y="1741"/>
                      <a:pt x="1057" y="1886"/>
                      <a:pt x="1222" y="2010"/>
                    </a:cubicBezTo>
                    <a:cubicBezTo>
                      <a:pt x="1098" y="1844"/>
                      <a:pt x="995" y="1699"/>
                      <a:pt x="870" y="1534"/>
                    </a:cubicBezTo>
                    <a:cubicBezTo>
                      <a:pt x="767" y="1368"/>
                      <a:pt x="663" y="1202"/>
                      <a:pt x="560" y="1036"/>
                    </a:cubicBezTo>
                    <a:cubicBezTo>
                      <a:pt x="352" y="705"/>
                      <a:pt x="187" y="353"/>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1"/>
              <p:cNvSpPr/>
              <p:nvPr/>
            </p:nvSpPr>
            <p:spPr>
              <a:xfrm rot="-908898">
                <a:off x="2862178" y="579681"/>
                <a:ext cx="78360" cy="81708"/>
              </a:xfrm>
              <a:custGeom>
                <a:avLst/>
                <a:gdLst/>
                <a:ahLst/>
                <a:cxnLst/>
                <a:rect l="l" t="t" r="r" b="b"/>
                <a:pathLst>
                  <a:path w="1451" h="1513" extrusionOk="0">
                    <a:moveTo>
                      <a:pt x="1" y="0"/>
                    </a:moveTo>
                    <a:lnTo>
                      <a:pt x="1" y="0"/>
                    </a:lnTo>
                    <a:cubicBezTo>
                      <a:pt x="146" y="332"/>
                      <a:pt x="353" y="622"/>
                      <a:pt x="601" y="870"/>
                    </a:cubicBezTo>
                    <a:cubicBezTo>
                      <a:pt x="726" y="994"/>
                      <a:pt x="850" y="1119"/>
                      <a:pt x="995" y="1222"/>
                    </a:cubicBezTo>
                    <a:cubicBezTo>
                      <a:pt x="1140" y="1326"/>
                      <a:pt x="1285" y="1429"/>
                      <a:pt x="1451" y="1512"/>
                    </a:cubicBezTo>
                    <a:cubicBezTo>
                      <a:pt x="1326" y="1388"/>
                      <a:pt x="1181" y="1264"/>
                      <a:pt x="1057" y="1139"/>
                    </a:cubicBezTo>
                    <a:cubicBezTo>
                      <a:pt x="933" y="1036"/>
                      <a:pt x="809" y="912"/>
                      <a:pt x="705" y="787"/>
                    </a:cubicBezTo>
                    <a:cubicBezTo>
                      <a:pt x="456" y="539"/>
                      <a:pt x="229" y="269"/>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1"/>
              <p:cNvSpPr/>
              <p:nvPr/>
            </p:nvSpPr>
            <p:spPr>
              <a:xfrm rot="-908898">
                <a:off x="2913877" y="543831"/>
                <a:ext cx="94021" cy="79440"/>
              </a:xfrm>
              <a:custGeom>
                <a:avLst/>
                <a:gdLst/>
                <a:ahLst/>
                <a:cxnLst/>
                <a:rect l="l" t="t" r="r" b="b"/>
                <a:pathLst>
                  <a:path w="1741" h="1471" extrusionOk="0">
                    <a:moveTo>
                      <a:pt x="1" y="0"/>
                    </a:moveTo>
                    <a:lnTo>
                      <a:pt x="1" y="0"/>
                    </a:lnTo>
                    <a:cubicBezTo>
                      <a:pt x="187" y="331"/>
                      <a:pt x="456" y="621"/>
                      <a:pt x="767" y="870"/>
                    </a:cubicBezTo>
                    <a:cubicBezTo>
                      <a:pt x="912" y="994"/>
                      <a:pt x="1057" y="1119"/>
                      <a:pt x="1223" y="1201"/>
                    </a:cubicBezTo>
                    <a:cubicBezTo>
                      <a:pt x="1388" y="1305"/>
                      <a:pt x="1575" y="1409"/>
                      <a:pt x="1741" y="1471"/>
                    </a:cubicBezTo>
                    <a:cubicBezTo>
                      <a:pt x="1596" y="1346"/>
                      <a:pt x="1430" y="1243"/>
                      <a:pt x="1285" y="1119"/>
                    </a:cubicBezTo>
                    <a:cubicBezTo>
                      <a:pt x="1140" y="1015"/>
                      <a:pt x="974" y="891"/>
                      <a:pt x="829" y="766"/>
                    </a:cubicBezTo>
                    <a:cubicBezTo>
                      <a:pt x="539" y="518"/>
                      <a:pt x="270" y="249"/>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1"/>
              <p:cNvSpPr/>
              <p:nvPr/>
            </p:nvSpPr>
            <p:spPr>
              <a:xfrm rot="-908898">
                <a:off x="3011783" y="515976"/>
                <a:ext cx="55948" cy="41421"/>
              </a:xfrm>
              <a:custGeom>
                <a:avLst/>
                <a:gdLst/>
                <a:ahLst/>
                <a:cxnLst/>
                <a:rect l="l" t="t" r="r" b="b"/>
                <a:pathLst>
                  <a:path w="1036" h="767" extrusionOk="0">
                    <a:moveTo>
                      <a:pt x="0" y="0"/>
                    </a:moveTo>
                    <a:lnTo>
                      <a:pt x="0" y="0"/>
                    </a:lnTo>
                    <a:cubicBezTo>
                      <a:pt x="124" y="187"/>
                      <a:pt x="269" y="353"/>
                      <a:pt x="456" y="477"/>
                    </a:cubicBezTo>
                    <a:cubicBezTo>
                      <a:pt x="539" y="560"/>
                      <a:pt x="622" y="601"/>
                      <a:pt x="725" y="663"/>
                    </a:cubicBezTo>
                    <a:cubicBezTo>
                      <a:pt x="829" y="705"/>
                      <a:pt x="932" y="746"/>
                      <a:pt x="1036" y="767"/>
                    </a:cubicBezTo>
                    <a:cubicBezTo>
                      <a:pt x="953" y="684"/>
                      <a:pt x="870" y="622"/>
                      <a:pt x="787" y="560"/>
                    </a:cubicBezTo>
                    <a:lnTo>
                      <a:pt x="518" y="373"/>
                    </a:lnTo>
                    <a:cubicBezTo>
                      <a:pt x="352" y="270"/>
                      <a:pt x="187" y="125"/>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1"/>
              <p:cNvSpPr/>
              <p:nvPr/>
            </p:nvSpPr>
            <p:spPr>
              <a:xfrm rot="-908898">
                <a:off x="3060560" y="460591"/>
                <a:ext cx="40341" cy="26894"/>
              </a:xfrm>
              <a:custGeom>
                <a:avLst/>
                <a:gdLst/>
                <a:ahLst/>
                <a:cxnLst/>
                <a:rect l="l" t="t" r="r" b="b"/>
                <a:pathLst>
                  <a:path w="747" h="498" extrusionOk="0">
                    <a:moveTo>
                      <a:pt x="1" y="0"/>
                    </a:moveTo>
                    <a:cubicBezTo>
                      <a:pt x="104" y="104"/>
                      <a:pt x="208" y="207"/>
                      <a:pt x="332" y="290"/>
                    </a:cubicBezTo>
                    <a:cubicBezTo>
                      <a:pt x="394" y="332"/>
                      <a:pt x="457" y="373"/>
                      <a:pt x="539" y="415"/>
                    </a:cubicBezTo>
                    <a:cubicBezTo>
                      <a:pt x="602" y="435"/>
                      <a:pt x="664" y="477"/>
                      <a:pt x="747" y="497"/>
                    </a:cubicBezTo>
                    <a:cubicBezTo>
                      <a:pt x="705" y="435"/>
                      <a:pt x="643" y="373"/>
                      <a:pt x="581" y="311"/>
                    </a:cubicBezTo>
                    <a:cubicBezTo>
                      <a:pt x="539" y="270"/>
                      <a:pt x="477" y="228"/>
                      <a:pt x="415" y="187"/>
                    </a:cubicBezTo>
                    <a:cubicBezTo>
                      <a:pt x="291" y="104"/>
                      <a:pt x="146" y="42"/>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9" name="Google Shape;1059;p31"/>
          <p:cNvGrpSpPr/>
          <p:nvPr/>
        </p:nvGrpSpPr>
        <p:grpSpPr>
          <a:xfrm rot="-9900040">
            <a:off x="562052" y="3475049"/>
            <a:ext cx="1060411" cy="1182445"/>
            <a:chOff x="834332" y="3108898"/>
            <a:chExt cx="1345100" cy="1444501"/>
          </a:xfrm>
        </p:grpSpPr>
        <p:grpSp>
          <p:nvGrpSpPr>
            <p:cNvPr id="1060" name="Google Shape;1060;p31"/>
            <p:cNvGrpSpPr/>
            <p:nvPr/>
          </p:nvGrpSpPr>
          <p:grpSpPr>
            <a:xfrm>
              <a:off x="834332" y="3108898"/>
              <a:ext cx="1345079" cy="1444497"/>
              <a:chOff x="834332" y="3108898"/>
              <a:chExt cx="1345079" cy="1444497"/>
            </a:xfrm>
          </p:grpSpPr>
          <p:sp>
            <p:nvSpPr>
              <p:cNvPr id="1061" name="Google Shape;1061;p31"/>
              <p:cNvSpPr/>
              <p:nvPr/>
            </p:nvSpPr>
            <p:spPr>
              <a:xfrm>
                <a:off x="834332" y="3108898"/>
                <a:ext cx="1345079" cy="1043094"/>
              </a:xfrm>
              <a:custGeom>
                <a:avLst/>
                <a:gdLst/>
                <a:ahLst/>
                <a:cxnLst/>
                <a:rect l="l" t="t" r="r" b="b"/>
                <a:pathLst>
                  <a:path w="26992" h="20932" extrusionOk="0">
                    <a:moveTo>
                      <a:pt x="11482" y="0"/>
                    </a:moveTo>
                    <a:cubicBezTo>
                      <a:pt x="11118" y="0"/>
                      <a:pt x="10750" y="13"/>
                      <a:pt x="10379" y="37"/>
                    </a:cubicBezTo>
                    <a:cubicBezTo>
                      <a:pt x="4786" y="410"/>
                      <a:pt x="1099" y="3206"/>
                      <a:pt x="42" y="4429"/>
                    </a:cubicBezTo>
                    <a:cubicBezTo>
                      <a:pt x="1" y="4470"/>
                      <a:pt x="1" y="4553"/>
                      <a:pt x="42" y="4615"/>
                    </a:cubicBezTo>
                    <a:cubicBezTo>
                      <a:pt x="84" y="4656"/>
                      <a:pt x="560" y="5195"/>
                      <a:pt x="1244" y="5899"/>
                    </a:cubicBezTo>
                    <a:cubicBezTo>
                      <a:pt x="2652" y="7391"/>
                      <a:pt x="4869" y="9711"/>
                      <a:pt x="5718" y="10601"/>
                    </a:cubicBezTo>
                    <a:cubicBezTo>
                      <a:pt x="5946" y="10829"/>
                      <a:pt x="6070" y="10974"/>
                      <a:pt x="6070" y="10974"/>
                    </a:cubicBezTo>
                    <a:cubicBezTo>
                      <a:pt x="6158" y="11068"/>
                      <a:pt x="6203" y="11114"/>
                      <a:pt x="6250" y="11114"/>
                    </a:cubicBezTo>
                    <a:cubicBezTo>
                      <a:pt x="6371" y="11114"/>
                      <a:pt x="6510" y="10820"/>
                      <a:pt x="7417" y="10270"/>
                    </a:cubicBezTo>
                    <a:cubicBezTo>
                      <a:pt x="8392" y="9684"/>
                      <a:pt x="9605" y="9369"/>
                      <a:pt x="10865" y="9369"/>
                    </a:cubicBezTo>
                    <a:cubicBezTo>
                      <a:pt x="11611" y="9369"/>
                      <a:pt x="12373" y="9479"/>
                      <a:pt x="13113" y="9711"/>
                    </a:cubicBezTo>
                    <a:cubicBezTo>
                      <a:pt x="13548" y="9856"/>
                      <a:pt x="13983" y="10042"/>
                      <a:pt x="14397" y="10291"/>
                    </a:cubicBezTo>
                    <a:cubicBezTo>
                      <a:pt x="16013" y="11430"/>
                      <a:pt x="17090" y="13191"/>
                      <a:pt x="17380" y="15138"/>
                    </a:cubicBezTo>
                    <a:cubicBezTo>
                      <a:pt x="17504" y="16070"/>
                      <a:pt x="17442" y="17043"/>
                      <a:pt x="17131" y="17934"/>
                    </a:cubicBezTo>
                    <a:cubicBezTo>
                      <a:pt x="17111" y="18079"/>
                      <a:pt x="17194" y="18100"/>
                      <a:pt x="17339" y="18162"/>
                    </a:cubicBezTo>
                    <a:cubicBezTo>
                      <a:pt x="20736" y="19301"/>
                      <a:pt x="22766" y="20005"/>
                      <a:pt x="23967" y="20399"/>
                    </a:cubicBezTo>
                    <a:cubicBezTo>
                      <a:pt x="25256" y="20824"/>
                      <a:pt x="25619" y="20931"/>
                      <a:pt x="25723" y="20931"/>
                    </a:cubicBezTo>
                    <a:cubicBezTo>
                      <a:pt x="25777" y="20931"/>
                      <a:pt x="25762" y="20903"/>
                      <a:pt x="25769" y="20875"/>
                    </a:cubicBezTo>
                    <a:cubicBezTo>
                      <a:pt x="26867" y="18162"/>
                      <a:pt x="26991" y="13978"/>
                      <a:pt x="25562" y="10021"/>
                    </a:cubicBezTo>
                    <a:cubicBezTo>
                      <a:pt x="25396" y="9586"/>
                      <a:pt x="25231" y="9172"/>
                      <a:pt x="25044" y="8758"/>
                    </a:cubicBezTo>
                    <a:cubicBezTo>
                      <a:pt x="22582" y="3383"/>
                      <a:pt x="17556" y="0"/>
                      <a:pt x="1148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1"/>
              <p:cNvSpPr/>
              <p:nvPr/>
            </p:nvSpPr>
            <p:spPr>
              <a:xfrm>
                <a:off x="834332" y="3108898"/>
                <a:ext cx="1345079" cy="1043094"/>
              </a:xfrm>
              <a:custGeom>
                <a:avLst/>
                <a:gdLst/>
                <a:ahLst/>
                <a:cxnLst/>
                <a:rect l="l" t="t" r="r" b="b"/>
                <a:pathLst>
                  <a:path w="26992" h="20932" extrusionOk="0">
                    <a:moveTo>
                      <a:pt x="11499" y="0"/>
                    </a:moveTo>
                    <a:cubicBezTo>
                      <a:pt x="11136" y="0"/>
                      <a:pt x="10769" y="13"/>
                      <a:pt x="10399" y="37"/>
                    </a:cubicBezTo>
                    <a:cubicBezTo>
                      <a:pt x="4786" y="410"/>
                      <a:pt x="1120" y="3206"/>
                      <a:pt x="63" y="4429"/>
                    </a:cubicBezTo>
                    <a:cubicBezTo>
                      <a:pt x="1" y="4470"/>
                      <a:pt x="1" y="4553"/>
                      <a:pt x="63" y="4615"/>
                    </a:cubicBezTo>
                    <a:cubicBezTo>
                      <a:pt x="105" y="4656"/>
                      <a:pt x="581" y="5195"/>
                      <a:pt x="1265" y="5899"/>
                    </a:cubicBezTo>
                    <a:cubicBezTo>
                      <a:pt x="4050" y="3689"/>
                      <a:pt x="7645" y="2561"/>
                      <a:pt x="11100" y="2561"/>
                    </a:cubicBezTo>
                    <a:cubicBezTo>
                      <a:pt x="13117" y="2561"/>
                      <a:pt x="15087" y="2945"/>
                      <a:pt x="16821" y="3724"/>
                    </a:cubicBezTo>
                    <a:cubicBezTo>
                      <a:pt x="22496" y="6272"/>
                      <a:pt x="25417" y="13978"/>
                      <a:pt x="24050" y="20047"/>
                    </a:cubicBezTo>
                    <a:cubicBezTo>
                      <a:pt x="24009" y="20192"/>
                      <a:pt x="23988" y="20316"/>
                      <a:pt x="23967" y="20399"/>
                    </a:cubicBezTo>
                    <a:cubicBezTo>
                      <a:pt x="25256" y="20824"/>
                      <a:pt x="25619" y="20931"/>
                      <a:pt x="25729" y="20931"/>
                    </a:cubicBezTo>
                    <a:cubicBezTo>
                      <a:pt x="25786" y="20931"/>
                      <a:pt x="25776" y="20903"/>
                      <a:pt x="25790" y="20875"/>
                    </a:cubicBezTo>
                    <a:cubicBezTo>
                      <a:pt x="26888" y="18162"/>
                      <a:pt x="26991" y="13978"/>
                      <a:pt x="25562" y="10021"/>
                    </a:cubicBezTo>
                    <a:cubicBezTo>
                      <a:pt x="25417" y="9586"/>
                      <a:pt x="25251" y="9172"/>
                      <a:pt x="25044" y="8758"/>
                    </a:cubicBezTo>
                    <a:cubicBezTo>
                      <a:pt x="22601" y="3383"/>
                      <a:pt x="17559" y="0"/>
                      <a:pt x="1149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1"/>
              <p:cNvSpPr/>
              <p:nvPr/>
            </p:nvSpPr>
            <p:spPr>
              <a:xfrm>
                <a:off x="1385580" y="3780641"/>
                <a:ext cx="755610" cy="112970"/>
              </a:xfrm>
              <a:custGeom>
                <a:avLst/>
                <a:gdLst/>
                <a:ahLst/>
                <a:cxnLst/>
                <a:rect l="l" t="t" r="r" b="b"/>
                <a:pathLst>
                  <a:path w="15163" h="2267" extrusionOk="0">
                    <a:moveTo>
                      <a:pt x="15163" y="1"/>
                    </a:moveTo>
                    <a:lnTo>
                      <a:pt x="15163" y="1"/>
                    </a:lnTo>
                    <a:cubicBezTo>
                      <a:pt x="14542" y="83"/>
                      <a:pt x="13899" y="145"/>
                      <a:pt x="13257" y="228"/>
                    </a:cubicBezTo>
                    <a:lnTo>
                      <a:pt x="11372" y="498"/>
                    </a:lnTo>
                    <a:cubicBezTo>
                      <a:pt x="10088" y="643"/>
                      <a:pt x="8824" y="808"/>
                      <a:pt x="7561" y="1015"/>
                    </a:cubicBezTo>
                    <a:cubicBezTo>
                      <a:pt x="6297" y="1202"/>
                      <a:pt x="5034" y="1388"/>
                      <a:pt x="3770" y="1595"/>
                    </a:cubicBezTo>
                    <a:lnTo>
                      <a:pt x="1885" y="1927"/>
                    </a:lnTo>
                    <a:lnTo>
                      <a:pt x="932" y="2093"/>
                    </a:lnTo>
                    <a:lnTo>
                      <a:pt x="477" y="2175"/>
                    </a:lnTo>
                    <a:lnTo>
                      <a:pt x="228" y="2217"/>
                    </a:lnTo>
                    <a:lnTo>
                      <a:pt x="125" y="2258"/>
                    </a:lnTo>
                    <a:lnTo>
                      <a:pt x="228" y="2238"/>
                    </a:lnTo>
                    <a:lnTo>
                      <a:pt x="477" y="2217"/>
                    </a:lnTo>
                    <a:lnTo>
                      <a:pt x="953" y="2155"/>
                    </a:lnTo>
                    <a:lnTo>
                      <a:pt x="1906" y="2051"/>
                    </a:lnTo>
                    <a:lnTo>
                      <a:pt x="3812" y="1823"/>
                    </a:lnTo>
                    <a:cubicBezTo>
                      <a:pt x="5075" y="1658"/>
                      <a:pt x="6339" y="1492"/>
                      <a:pt x="7602" y="1305"/>
                    </a:cubicBezTo>
                    <a:cubicBezTo>
                      <a:pt x="8866" y="1098"/>
                      <a:pt x="10129" y="912"/>
                      <a:pt x="11393" y="705"/>
                    </a:cubicBezTo>
                    <a:cubicBezTo>
                      <a:pt x="12657" y="477"/>
                      <a:pt x="13920" y="290"/>
                      <a:pt x="15163" y="1"/>
                    </a:cubicBezTo>
                    <a:close/>
                    <a:moveTo>
                      <a:pt x="0" y="2238"/>
                    </a:moveTo>
                    <a:cubicBezTo>
                      <a:pt x="30" y="2252"/>
                      <a:pt x="59" y="2267"/>
                      <a:pt x="88" y="2267"/>
                    </a:cubicBezTo>
                    <a:cubicBezTo>
                      <a:pt x="100" y="2267"/>
                      <a:pt x="112" y="2264"/>
                      <a:pt x="125" y="2258"/>
                    </a:cubicBezTo>
                    <a:cubicBezTo>
                      <a:pt x="83" y="2258"/>
                      <a:pt x="42" y="2258"/>
                      <a:pt x="0" y="2238"/>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1"/>
              <p:cNvSpPr/>
              <p:nvPr/>
            </p:nvSpPr>
            <p:spPr>
              <a:xfrm>
                <a:off x="1161582" y="3158232"/>
                <a:ext cx="215775" cy="728800"/>
              </a:xfrm>
              <a:custGeom>
                <a:avLst/>
                <a:gdLst/>
                <a:ahLst/>
                <a:cxnLst/>
                <a:rect l="l" t="t" r="r" b="b"/>
                <a:pathLst>
                  <a:path w="4330" h="14625" extrusionOk="0">
                    <a:moveTo>
                      <a:pt x="0" y="0"/>
                    </a:moveTo>
                    <a:cubicBezTo>
                      <a:pt x="145" y="621"/>
                      <a:pt x="311" y="1243"/>
                      <a:pt x="477" y="1844"/>
                    </a:cubicBezTo>
                    <a:lnTo>
                      <a:pt x="995" y="3687"/>
                    </a:lnTo>
                    <a:cubicBezTo>
                      <a:pt x="1326" y="4909"/>
                      <a:pt x="1657" y="6131"/>
                      <a:pt x="2030" y="7353"/>
                    </a:cubicBezTo>
                    <a:cubicBezTo>
                      <a:pt x="2403" y="8555"/>
                      <a:pt x="2776" y="9777"/>
                      <a:pt x="3149" y="10978"/>
                    </a:cubicBezTo>
                    <a:lnTo>
                      <a:pt x="3729" y="12801"/>
                    </a:lnTo>
                    <a:cubicBezTo>
                      <a:pt x="3936" y="13402"/>
                      <a:pt x="4122" y="14003"/>
                      <a:pt x="4330" y="14624"/>
                    </a:cubicBezTo>
                    <a:cubicBezTo>
                      <a:pt x="4185" y="14003"/>
                      <a:pt x="4019" y="13381"/>
                      <a:pt x="3853" y="12780"/>
                    </a:cubicBezTo>
                    <a:lnTo>
                      <a:pt x="3335" y="10937"/>
                    </a:lnTo>
                    <a:cubicBezTo>
                      <a:pt x="3004" y="9715"/>
                      <a:pt x="2672" y="8493"/>
                      <a:pt x="2300" y="7271"/>
                    </a:cubicBezTo>
                    <a:cubicBezTo>
                      <a:pt x="1927" y="6069"/>
                      <a:pt x="1575" y="4847"/>
                      <a:pt x="1181" y="3625"/>
                    </a:cubicBezTo>
                    <a:lnTo>
                      <a:pt x="601" y="1823"/>
                    </a:lnTo>
                    <a:cubicBezTo>
                      <a:pt x="394" y="1201"/>
                      <a:pt x="207" y="60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1"/>
              <p:cNvSpPr/>
              <p:nvPr/>
            </p:nvSpPr>
            <p:spPr>
              <a:xfrm>
                <a:off x="1389716" y="3583503"/>
                <a:ext cx="702987" cy="306619"/>
              </a:xfrm>
              <a:custGeom>
                <a:avLst/>
                <a:gdLst/>
                <a:ahLst/>
                <a:cxnLst/>
                <a:rect l="l" t="t" r="r" b="b"/>
                <a:pathLst>
                  <a:path w="14107" h="6153" extrusionOk="0">
                    <a:moveTo>
                      <a:pt x="14106" y="0"/>
                    </a:moveTo>
                    <a:lnTo>
                      <a:pt x="12325" y="704"/>
                    </a:lnTo>
                    <a:lnTo>
                      <a:pt x="10544" y="1429"/>
                    </a:lnTo>
                    <a:cubicBezTo>
                      <a:pt x="9363" y="1927"/>
                      <a:pt x="8182" y="2403"/>
                      <a:pt x="7001" y="2942"/>
                    </a:cubicBezTo>
                    <a:cubicBezTo>
                      <a:pt x="5842" y="3480"/>
                      <a:pt x="4661" y="3977"/>
                      <a:pt x="3480" y="4516"/>
                    </a:cubicBezTo>
                    <a:cubicBezTo>
                      <a:pt x="2320" y="5034"/>
                      <a:pt x="1160" y="5572"/>
                      <a:pt x="0" y="6152"/>
                    </a:cubicBezTo>
                    <a:lnTo>
                      <a:pt x="1802" y="5448"/>
                    </a:lnTo>
                    <a:lnTo>
                      <a:pt x="3584" y="4702"/>
                    </a:lnTo>
                    <a:cubicBezTo>
                      <a:pt x="4764" y="4205"/>
                      <a:pt x="5945" y="3729"/>
                      <a:pt x="7126" y="3211"/>
                    </a:cubicBezTo>
                    <a:cubicBezTo>
                      <a:pt x="8286" y="2693"/>
                      <a:pt x="9466" y="2175"/>
                      <a:pt x="10626" y="1657"/>
                    </a:cubicBezTo>
                    <a:cubicBezTo>
                      <a:pt x="11807" y="1119"/>
                      <a:pt x="12967" y="580"/>
                      <a:pt x="1410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1"/>
              <p:cNvSpPr/>
              <p:nvPr/>
            </p:nvSpPr>
            <p:spPr>
              <a:xfrm>
                <a:off x="1358720" y="3118964"/>
                <a:ext cx="21727" cy="763932"/>
              </a:xfrm>
              <a:custGeom>
                <a:avLst/>
                <a:gdLst/>
                <a:ahLst/>
                <a:cxnLst/>
                <a:rect l="l" t="t" r="r" b="b"/>
                <a:pathLst>
                  <a:path w="436" h="15330" extrusionOk="0">
                    <a:moveTo>
                      <a:pt x="42" y="1"/>
                    </a:moveTo>
                    <a:cubicBezTo>
                      <a:pt x="1" y="1285"/>
                      <a:pt x="1" y="2569"/>
                      <a:pt x="21" y="3833"/>
                    </a:cubicBezTo>
                    <a:cubicBezTo>
                      <a:pt x="21" y="5117"/>
                      <a:pt x="42" y="6381"/>
                      <a:pt x="84" y="7665"/>
                    </a:cubicBezTo>
                    <a:cubicBezTo>
                      <a:pt x="125" y="8949"/>
                      <a:pt x="146" y="10213"/>
                      <a:pt x="208" y="11497"/>
                    </a:cubicBezTo>
                    <a:lnTo>
                      <a:pt x="291" y="13403"/>
                    </a:lnTo>
                    <a:lnTo>
                      <a:pt x="394" y="15329"/>
                    </a:lnTo>
                    <a:cubicBezTo>
                      <a:pt x="436" y="14045"/>
                      <a:pt x="436" y="12761"/>
                      <a:pt x="415" y="11497"/>
                    </a:cubicBezTo>
                    <a:cubicBezTo>
                      <a:pt x="415" y="10213"/>
                      <a:pt x="394" y="8929"/>
                      <a:pt x="353" y="7665"/>
                    </a:cubicBezTo>
                    <a:cubicBezTo>
                      <a:pt x="311" y="6381"/>
                      <a:pt x="291" y="5097"/>
                      <a:pt x="229" y="3833"/>
                    </a:cubicBezTo>
                    <a:lnTo>
                      <a:pt x="146" y="1927"/>
                    </a:lnTo>
                    <a:lnTo>
                      <a:pt x="42"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1"/>
              <p:cNvSpPr/>
              <p:nvPr/>
            </p:nvSpPr>
            <p:spPr>
              <a:xfrm>
                <a:off x="1386626" y="3122103"/>
                <a:ext cx="152786" cy="761789"/>
              </a:xfrm>
              <a:custGeom>
                <a:avLst/>
                <a:gdLst/>
                <a:ahLst/>
                <a:cxnLst/>
                <a:rect l="l" t="t" r="r" b="b"/>
                <a:pathLst>
                  <a:path w="3066" h="15287" extrusionOk="0">
                    <a:moveTo>
                      <a:pt x="3066" y="0"/>
                    </a:moveTo>
                    <a:lnTo>
                      <a:pt x="3066" y="0"/>
                    </a:lnTo>
                    <a:cubicBezTo>
                      <a:pt x="2755" y="1284"/>
                      <a:pt x="2465" y="2527"/>
                      <a:pt x="2175" y="3811"/>
                    </a:cubicBezTo>
                    <a:cubicBezTo>
                      <a:pt x="1885" y="5075"/>
                      <a:pt x="1616" y="6338"/>
                      <a:pt x="1367" y="7623"/>
                    </a:cubicBezTo>
                    <a:cubicBezTo>
                      <a:pt x="1119" y="8886"/>
                      <a:pt x="849" y="10171"/>
                      <a:pt x="621" y="11434"/>
                    </a:cubicBezTo>
                    <a:cubicBezTo>
                      <a:pt x="394" y="12718"/>
                      <a:pt x="145" y="14003"/>
                      <a:pt x="0" y="15287"/>
                    </a:cubicBezTo>
                    <a:cubicBezTo>
                      <a:pt x="124" y="14665"/>
                      <a:pt x="269" y="14023"/>
                      <a:pt x="414" y="13381"/>
                    </a:cubicBezTo>
                    <a:lnTo>
                      <a:pt x="829" y="11476"/>
                    </a:lnTo>
                    <a:lnTo>
                      <a:pt x="1636" y="7664"/>
                    </a:lnTo>
                    <a:cubicBezTo>
                      <a:pt x="1885" y="6401"/>
                      <a:pt x="2154" y="5116"/>
                      <a:pt x="2382" y="3853"/>
                    </a:cubicBezTo>
                    <a:lnTo>
                      <a:pt x="2734" y="1926"/>
                    </a:lnTo>
                    <a:lnTo>
                      <a:pt x="306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1"/>
              <p:cNvSpPr/>
              <p:nvPr/>
            </p:nvSpPr>
            <p:spPr>
              <a:xfrm>
                <a:off x="1382490" y="3424537"/>
                <a:ext cx="629683" cy="465585"/>
              </a:xfrm>
              <a:custGeom>
                <a:avLst/>
                <a:gdLst/>
                <a:ahLst/>
                <a:cxnLst/>
                <a:rect l="l" t="t" r="r" b="b"/>
                <a:pathLst>
                  <a:path w="12636" h="9343" extrusionOk="0">
                    <a:moveTo>
                      <a:pt x="12636" y="0"/>
                    </a:moveTo>
                    <a:lnTo>
                      <a:pt x="10999" y="1119"/>
                    </a:lnTo>
                    <a:lnTo>
                      <a:pt x="9404" y="2258"/>
                    </a:lnTo>
                    <a:cubicBezTo>
                      <a:pt x="8327" y="3004"/>
                      <a:pt x="7271" y="3770"/>
                      <a:pt x="6214" y="4557"/>
                    </a:cubicBezTo>
                    <a:cubicBezTo>
                      <a:pt x="5179" y="5344"/>
                      <a:pt x="4122" y="6132"/>
                      <a:pt x="3087" y="6919"/>
                    </a:cubicBezTo>
                    <a:lnTo>
                      <a:pt x="1533" y="8120"/>
                    </a:lnTo>
                    <a:lnTo>
                      <a:pt x="746" y="8721"/>
                    </a:lnTo>
                    <a:lnTo>
                      <a:pt x="352" y="9011"/>
                    </a:lnTo>
                    <a:lnTo>
                      <a:pt x="166" y="9176"/>
                    </a:lnTo>
                    <a:lnTo>
                      <a:pt x="62" y="9239"/>
                    </a:lnTo>
                    <a:cubicBezTo>
                      <a:pt x="21" y="9259"/>
                      <a:pt x="21" y="9301"/>
                      <a:pt x="0" y="9342"/>
                    </a:cubicBezTo>
                    <a:cubicBezTo>
                      <a:pt x="21" y="9321"/>
                      <a:pt x="42" y="9259"/>
                      <a:pt x="83" y="9239"/>
                    </a:cubicBezTo>
                    <a:lnTo>
                      <a:pt x="187" y="9176"/>
                    </a:lnTo>
                    <a:cubicBezTo>
                      <a:pt x="249" y="9135"/>
                      <a:pt x="311" y="9094"/>
                      <a:pt x="394" y="9052"/>
                    </a:cubicBezTo>
                    <a:lnTo>
                      <a:pt x="787" y="8783"/>
                    </a:lnTo>
                    <a:lnTo>
                      <a:pt x="1616" y="8224"/>
                    </a:lnTo>
                    <a:lnTo>
                      <a:pt x="3211" y="7084"/>
                    </a:lnTo>
                    <a:cubicBezTo>
                      <a:pt x="4288" y="6339"/>
                      <a:pt x="5365" y="5572"/>
                      <a:pt x="6401" y="4785"/>
                    </a:cubicBezTo>
                    <a:cubicBezTo>
                      <a:pt x="7457" y="3998"/>
                      <a:pt x="8493" y="3232"/>
                      <a:pt x="9549" y="2424"/>
                    </a:cubicBezTo>
                    <a:cubicBezTo>
                      <a:pt x="10585" y="1616"/>
                      <a:pt x="11621" y="829"/>
                      <a:pt x="1263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1"/>
              <p:cNvSpPr/>
              <p:nvPr/>
            </p:nvSpPr>
            <p:spPr>
              <a:xfrm>
                <a:off x="1382490" y="3294474"/>
                <a:ext cx="505850" cy="595648"/>
              </a:xfrm>
              <a:custGeom>
                <a:avLst/>
                <a:gdLst/>
                <a:ahLst/>
                <a:cxnLst/>
                <a:rect l="l" t="t" r="r" b="b"/>
                <a:pathLst>
                  <a:path w="10151" h="11953" extrusionOk="0">
                    <a:moveTo>
                      <a:pt x="10150" y="0"/>
                    </a:moveTo>
                    <a:lnTo>
                      <a:pt x="10150" y="0"/>
                    </a:lnTo>
                    <a:cubicBezTo>
                      <a:pt x="9694" y="477"/>
                      <a:pt x="9259" y="974"/>
                      <a:pt x="8824" y="1450"/>
                    </a:cubicBezTo>
                    <a:lnTo>
                      <a:pt x="7540" y="2921"/>
                    </a:lnTo>
                    <a:cubicBezTo>
                      <a:pt x="6670" y="3894"/>
                      <a:pt x="5800" y="4889"/>
                      <a:pt x="4972" y="5883"/>
                    </a:cubicBezTo>
                    <a:cubicBezTo>
                      <a:pt x="4122" y="6877"/>
                      <a:pt x="3294" y="7872"/>
                      <a:pt x="2444" y="8887"/>
                    </a:cubicBezTo>
                    <a:lnTo>
                      <a:pt x="1222" y="10399"/>
                    </a:lnTo>
                    <a:cubicBezTo>
                      <a:pt x="808" y="10916"/>
                      <a:pt x="394" y="11434"/>
                      <a:pt x="0" y="11952"/>
                    </a:cubicBezTo>
                    <a:cubicBezTo>
                      <a:pt x="456" y="11476"/>
                      <a:pt x="870" y="10979"/>
                      <a:pt x="1326" y="10502"/>
                    </a:cubicBezTo>
                    <a:lnTo>
                      <a:pt x="2610" y="9032"/>
                    </a:lnTo>
                    <a:cubicBezTo>
                      <a:pt x="3480" y="8058"/>
                      <a:pt x="4329" y="7064"/>
                      <a:pt x="5179" y="6069"/>
                    </a:cubicBezTo>
                    <a:cubicBezTo>
                      <a:pt x="6007" y="5054"/>
                      <a:pt x="6856" y="4060"/>
                      <a:pt x="7685" y="3066"/>
                    </a:cubicBezTo>
                    <a:lnTo>
                      <a:pt x="8928" y="1533"/>
                    </a:lnTo>
                    <a:cubicBezTo>
                      <a:pt x="9342" y="1036"/>
                      <a:pt x="9756" y="518"/>
                      <a:pt x="1015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1"/>
              <p:cNvSpPr/>
              <p:nvPr/>
            </p:nvSpPr>
            <p:spPr>
              <a:xfrm>
                <a:off x="1394849" y="3180906"/>
                <a:ext cx="314892" cy="684449"/>
              </a:xfrm>
              <a:custGeom>
                <a:avLst/>
                <a:gdLst/>
                <a:ahLst/>
                <a:cxnLst/>
                <a:rect l="l" t="t" r="r" b="b"/>
                <a:pathLst>
                  <a:path w="6319" h="13735" extrusionOk="0">
                    <a:moveTo>
                      <a:pt x="6318" y="1"/>
                    </a:moveTo>
                    <a:lnTo>
                      <a:pt x="6318" y="1"/>
                    </a:lnTo>
                    <a:cubicBezTo>
                      <a:pt x="6028" y="560"/>
                      <a:pt x="5739" y="1119"/>
                      <a:pt x="5469" y="1679"/>
                    </a:cubicBezTo>
                    <a:lnTo>
                      <a:pt x="4641" y="3377"/>
                    </a:lnTo>
                    <a:cubicBezTo>
                      <a:pt x="4081" y="4516"/>
                      <a:pt x="3543" y="5656"/>
                      <a:pt x="3025" y="6816"/>
                    </a:cubicBezTo>
                    <a:cubicBezTo>
                      <a:pt x="2507" y="7955"/>
                      <a:pt x="1989" y="9115"/>
                      <a:pt x="1471" y="10254"/>
                    </a:cubicBezTo>
                    <a:lnTo>
                      <a:pt x="726" y="11994"/>
                    </a:lnTo>
                    <a:cubicBezTo>
                      <a:pt x="477" y="12574"/>
                      <a:pt x="229" y="13154"/>
                      <a:pt x="1" y="13734"/>
                    </a:cubicBezTo>
                    <a:cubicBezTo>
                      <a:pt x="291" y="13175"/>
                      <a:pt x="560" y="12615"/>
                      <a:pt x="850" y="12056"/>
                    </a:cubicBezTo>
                    <a:lnTo>
                      <a:pt x="1679" y="10358"/>
                    </a:lnTo>
                    <a:cubicBezTo>
                      <a:pt x="2217" y="9218"/>
                      <a:pt x="2756" y="8079"/>
                      <a:pt x="3274" y="6919"/>
                    </a:cubicBezTo>
                    <a:cubicBezTo>
                      <a:pt x="3791" y="5780"/>
                      <a:pt x="4330" y="4620"/>
                      <a:pt x="4827" y="3481"/>
                    </a:cubicBezTo>
                    <a:lnTo>
                      <a:pt x="5594" y="1741"/>
                    </a:lnTo>
                    <a:cubicBezTo>
                      <a:pt x="5821" y="1161"/>
                      <a:pt x="6070" y="581"/>
                      <a:pt x="631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1"/>
              <p:cNvSpPr/>
              <p:nvPr/>
            </p:nvSpPr>
            <p:spPr>
              <a:xfrm>
                <a:off x="985075" y="3228396"/>
                <a:ext cx="388145" cy="655497"/>
              </a:xfrm>
              <a:custGeom>
                <a:avLst/>
                <a:gdLst/>
                <a:ahLst/>
                <a:cxnLst/>
                <a:rect l="l" t="t" r="r" b="b"/>
                <a:pathLst>
                  <a:path w="7789" h="13154" extrusionOk="0">
                    <a:moveTo>
                      <a:pt x="0" y="1"/>
                    </a:moveTo>
                    <a:lnTo>
                      <a:pt x="0" y="1"/>
                    </a:lnTo>
                    <a:cubicBezTo>
                      <a:pt x="601" y="1140"/>
                      <a:pt x="1222" y="2238"/>
                      <a:pt x="1865" y="3335"/>
                    </a:cubicBezTo>
                    <a:cubicBezTo>
                      <a:pt x="2486" y="4454"/>
                      <a:pt x="3107" y="5552"/>
                      <a:pt x="3770" y="6650"/>
                    </a:cubicBezTo>
                    <a:cubicBezTo>
                      <a:pt x="4433" y="7727"/>
                      <a:pt x="5075" y="8825"/>
                      <a:pt x="5759" y="9923"/>
                    </a:cubicBezTo>
                    <a:lnTo>
                      <a:pt x="6753" y="11538"/>
                    </a:lnTo>
                    <a:lnTo>
                      <a:pt x="7789" y="13154"/>
                    </a:lnTo>
                    <a:cubicBezTo>
                      <a:pt x="7209" y="12015"/>
                      <a:pt x="6567" y="10917"/>
                      <a:pt x="5945" y="9798"/>
                    </a:cubicBezTo>
                    <a:cubicBezTo>
                      <a:pt x="5324" y="8700"/>
                      <a:pt x="4682" y="7582"/>
                      <a:pt x="4019" y="6505"/>
                    </a:cubicBezTo>
                    <a:cubicBezTo>
                      <a:pt x="3356" y="5407"/>
                      <a:pt x="2714" y="4309"/>
                      <a:pt x="2051" y="3232"/>
                    </a:cubicBezTo>
                    <a:lnTo>
                      <a:pt x="1036" y="1616"/>
                    </a:lnTo>
                    <a:lnTo>
                      <a:pt x="0"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1"/>
              <p:cNvSpPr/>
              <p:nvPr/>
            </p:nvSpPr>
            <p:spPr>
              <a:xfrm>
                <a:off x="1392806" y="3896253"/>
                <a:ext cx="755610" cy="76443"/>
              </a:xfrm>
              <a:custGeom>
                <a:avLst/>
                <a:gdLst/>
                <a:ahLst/>
                <a:cxnLst/>
                <a:rect l="l" t="t" r="r" b="b"/>
                <a:pathLst>
                  <a:path w="15163" h="1534" extrusionOk="0">
                    <a:moveTo>
                      <a:pt x="0" y="0"/>
                    </a:moveTo>
                    <a:cubicBezTo>
                      <a:pt x="642" y="104"/>
                      <a:pt x="1264" y="187"/>
                      <a:pt x="1885" y="270"/>
                    </a:cubicBezTo>
                    <a:lnTo>
                      <a:pt x="3791" y="498"/>
                    </a:lnTo>
                    <a:cubicBezTo>
                      <a:pt x="5034" y="643"/>
                      <a:pt x="6297" y="788"/>
                      <a:pt x="7561" y="912"/>
                    </a:cubicBezTo>
                    <a:cubicBezTo>
                      <a:pt x="8824" y="1015"/>
                      <a:pt x="10088" y="1140"/>
                      <a:pt x="11352" y="1243"/>
                    </a:cubicBezTo>
                    <a:lnTo>
                      <a:pt x="13257" y="1409"/>
                    </a:lnTo>
                    <a:cubicBezTo>
                      <a:pt x="13899" y="1450"/>
                      <a:pt x="14521" y="1492"/>
                      <a:pt x="15163" y="1533"/>
                    </a:cubicBezTo>
                    <a:cubicBezTo>
                      <a:pt x="14542" y="1430"/>
                      <a:pt x="13899" y="1347"/>
                      <a:pt x="13278" y="1264"/>
                    </a:cubicBezTo>
                    <a:lnTo>
                      <a:pt x="11372" y="1036"/>
                    </a:lnTo>
                    <a:cubicBezTo>
                      <a:pt x="10109" y="891"/>
                      <a:pt x="8866" y="746"/>
                      <a:pt x="7602" y="622"/>
                    </a:cubicBezTo>
                    <a:cubicBezTo>
                      <a:pt x="6318" y="518"/>
                      <a:pt x="5055" y="373"/>
                      <a:pt x="3791" y="270"/>
                    </a:cubicBezTo>
                    <a:lnTo>
                      <a:pt x="1906" y="125"/>
                    </a:lnTo>
                    <a:cubicBezTo>
                      <a:pt x="1264" y="83"/>
                      <a:pt x="642" y="42"/>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1"/>
              <p:cNvSpPr/>
              <p:nvPr/>
            </p:nvSpPr>
            <p:spPr>
              <a:xfrm>
                <a:off x="1069691" y="3914840"/>
                <a:ext cx="296304" cy="466582"/>
              </a:xfrm>
              <a:custGeom>
                <a:avLst/>
                <a:gdLst/>
                <a:ahLst/>
                <a:cxnLst/>
                <a:rect l="l" t="t" r="r" b="b"/>
                <a:pathLst>
                  <a:path w="5946" h="9363" extrusionOk="0">
                    <a:moveTo>
                      <a:pt x="5946" y="0"/>
                    </a:moveTo>
                    <a:cubicBezTo>
                      <a:pt x="5697" y="415"/>
                      <a:pt x="5407" y="767"/>
                      <a:pt x="5138" y="1160"/>
                    </a:cubicBezTo>
                    <a:lnTo>
                      <a:pt x="4351" y="2300"/>
                    </a:lnTo>
                    <a:cubicBezTo>
                      <a:pt x="3833" y="3045"/>
                      <a:pt x="3336" y="3832"/>
                      <a:pt x="2839" y="4599"/>
                    </a:cubicBezTo>
                    <a:cubicBezTo>
                      <a:pt x="2341" y="5386"/>
                      <a:pt x="1844" y="6173"/>
                      <a:pt x="1368" y="6960"/>
                    </a:cubicBezTo>
                    <a:lnTo>
                      <a:pt x="664" y="8162"/>
                    </a:lnTo>
                    <a:cubicBezTo>
                      <a:pt x="436" y="8555"/>
                      <a:pt x="208" y="8949"/>
                      <a:pt x="1" y="9363"/>
                    </a:cubicBezTo>
                    <a:cubicBezTo>
                      <a:pt x="270" y="8990"/>
                      <a:pt x="519" y="8617"/>
                      <a:pt x="788" y="8224"/>
                    </a:cubicBezTo>
                    <a:lnTo>
                      <a:pt x="1554" y="7084"/>
                    </a:lnTo>
                    <a:cubicBezTo>
                      <a:pt x="2072" y="6297"/>
                      <a:pt x="2569" y="5531"/>
                      <a:pt x="3066" y="4744"/>
                    </a:cubicBezTo>
                    <a:cubicBezTo>
                      <a:pt x="3564" y="3977"/>
                      <a:pt x="4061" y="3190"/>
                      <a:pt x="4537" y="2403"/>
                    </a:cubicBezTo>
                    <a:cubicBezTo>
                      <a:pt x="5014" y="1616"/>
                      <a:pt x="5531" y="829"/>
                      <a:pt x="594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1"/>
              <p:cNvSpPr/>
              <p:nvPr/>
            </p:nvSpPr>
            <p:spPr>
              <a:xfrm>
                <a:off x="1132679" y="4157774"/>
                <a:ext cx="49583" cy="48587"/>
              </a:xfrm>
              <a:custGeom>
                <a:avLst/>
                <a:gdLst/>
                <a:ahLst/>
                <a:cxnLst/>
                <a:rect l="l" t="t" r="r" b="b"/>
                <a:pathLst>
                  <a:path w="995" h="975" extrusionOk="0">
                    <a:moveTo>
                      <a:pt x="589" y="0"/>
                    </a:moveTo>
                    <a:cubicBezTo>
                      <a:pt x="522" y="0"/>
                      <a:pt x="455" y="10"/>
                      <a:pt x="394" y="35"/>
                    </a:cubicBezTo>
                    <a:cubicBezTo>
                      <a:pt x="290" y="76"/>
                      <a:pt x="187" y="138"/>
                      <a:pt x="125" y="221"/>
                    </a:cubicBezTo>
                    <a:cubicBezTo>
                      <a:pt x="42" y="325"/>
                      <a:pt x="0" y="449"/>
                      <a:pt x="21" y="594"/>
                    </a:cubicBezTo>
                    <a:cubicBezTo>
                      <a:pt x="42" y="718"/>
                      <a:pt x="104" y="822"/>
                      <a:pt x="228" y="904"/>
                    </a:cubicBezTo>
                    <a:cubicBezTo>
                      <a:pt x="306" y="951"/>
                      <a:pt x="395" y="974"/>
                      <a:pt x="487" y="974"/>
                    </a:cubicBezTo>
                    <a:cubicBezTo>
                      <a:pt x="518" y="974"/>
                      <a:pt x="549" y="972"/>
                      <a:pt x="580" y="967"/>
                    </a:cubicBezTo>
                    <a:cubicBezTo>
                      <a:pt x="787" y="925"/>
                      <a:pt x="953" y="759"/>
                      <a:pt x="995" y="532"/>
                    </a:cubicBezTo>
                    <a:lnTo>
                      <a:pt x="995" y="532"/>
                    </a:lnTo>
                    <a:cubicBezTo>
                      <a:pt x="891" y="677"/>
                      <a:pt x="725" y="739"/>
                      <a:pt x="560" y="759"/>
                    </a:cubicBezTo>
                    <a:cubicBezTo>
                      <a:pt x="435" y="739"/>
                      <a:pt x="332" y="656"/>
                      <a:pt x="290" y="552"/>
                    </a:cubicBezTo>
                    <a:cubicBezTo>
                      <a:pt x="270" y="449"/>
                      <a:pt x="373" y="325"/>
                      <a:pt x="497" y="221"/>
                    </a:cubicBezTo>
                    <a:cubicBezTo>
                      <a:pt x="574" y="166"/>
                      <a:pt x="662" y="140"/>
                      <a:pt x="750" y="140"/>
                    </a:cubicBezTo>
                    <a:cubicBezTo>
                      <a:pt x="828" y="140"/>
                      <a:pt x="905" y="161"/>
                      <a:pt x="974" y="200"/>
                    </a:cubicBezTo>
                    <a:cubicBezTo>
                      <a:pt x="932" y="97"/>
                      <a:pt x="829" y="14"/>
                      <a:pt x="725" y="14"/>
                    </a:cubicBezTo>
                    <a:cubicBezTo>
                      <a:pt x="682" y="5"/>
                      <a:pt x="636" y="0"/>
                      <a:pt x="58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1"/>
              <p:cNvSpPr/>
              <p:nvPr/>
            </p:nvSpPr>
            <p:spPr>
              <a:xfrm>
                <a:off x="1182213" y="4189418"/>
                <a:ext cx="54766" cy="53969"/>
              </a:xfrm>
              <a:custGeom>
                <a:avLst/>
                <a:gdLst/>
                <a:ahLst/>
                <a:cxnLst/>
                <a:rect l="l" t="t" r="r" b="b"/>
                <a:pathLst>
                  <a:path w="1099" h="1083" extrusionOk="0">
                    <a:moveTo>
                      <a:pt x="684" y="0"/>
                    </a:moveTo>
                    <a:lnTo>
                      <a:pt x="684" y="0"/>
                    </a:lnTo>
                    <a:cubicBezTo>
                      <a:pt x="808" y="145"/>
                      <a:pt x="850" y="311"/>
                      <a:pt x="829" y="497"/>
                    </a:cubicBezTo>
                    <a:cubicBezTo>
                      <a:pt x="829" y="622"/>
                      <a:pt x="746" y="746"/>
                      <a:pt x="622" y="787"/>
                    </a:cubicBezTo>
                    <a:cubicBezTo>
                      <a:pt x="606" y="790"/>
                      <a:pt x="590" y="791"/>
                      <a:pt x="575" y="791"/>
                    </a:cubicBezTo>
                    <a:cubicBezTo>
                      <a:pt x="467" y="791"/>
                      <a:pt x="366" y="730"/>
                      <a:pt x="311" y="622"/>
                    </a:cubicBezTo>
                    <a:cubicBezTo>
                      <a:pt x="249" y="456"/>
                      <a:pt x="270" y="269"/>
                      <a:pt x="353" y="124"/>
                    </a:cubicBezTo>
                    <a:lnTo>
                      <a:pt x="353" y="124"/>
                    </a:lnTo>
                    <a:cubicBezTo>
                      <a:pt x="21" y="311"/>
                      <a:pt x="1" y="767"/>
                      <a:pt x="311" y="994"/>
                    </a:cubicBezTo>
                    <a:cubicBezTo>
                      <a:pt x="397" y="1046"/>
                      <a:pt x="510" y="1083"/>
                      <a:pt x="617" y="1083"/>
                    </a:cubicBezTo>
                    <a:cubicBezTo>
                      <a:pt x="640" y="1083"/>
                      <a:pt x="662" y="1081"/>
                      <a:pt x="684" y="1077"/>
                    </a:cubicBezTo>
                    <a:cubicBezTo>
                      <a:pt x="933" y="994"/>
                      <a:pt x="1098" y="746"/>
                      <a:pt x="1057" y="477"/>
                    </a:cubicBezTo>
                    <a:cubicBezTo>
                      <a:pt x="1036" y="269"/>
                      <a:pt x="891" y="83"/>
                      <a:pt x="68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1"/>
              <p:cNvSpPr/>
              <p:nvPr/>
            </p:nvSpPr>
            <p:spPr>
              <a:xfrm>
                <a:off x="1086235" y="4024771"/>
                <a:ext cx="108436" cy="111126"/>
              </a:xfrm>
              <a:custGeom>
                <a:avLst/>
                <a:gdLst/>
                <a:ahLst/>
                <a:cxnLst/>
                <a:rect l="l" t="t" r="r" b="b"/>
                <a:pathLst>
                  <a:path w="2176" h="2230" extrusionOk="0">
                    <a:moveTo>
                      <a:pt x="1135" y="1"/>
                    </a:moveTo>
                    <a:cubicBezTo>
                      <a:pt x="732" y="1"/>
                      <a:pt x="348" y="220"/>
                      <a:pt x="145" y="570"/>
                    </a:cubicBezTo>
                    <a:lnTo>
                      <a:pt x="83" y="736"/>
                    </a:lnTo>
                    <a:lnTo>
                      <a:pt x="42" y="901"/>
                    </a:lnTo>
                    <a:cubicBezTo>
                      <a:pt x="0" y="1005"/>
                      <a:pt x="0" y="1109"/>
                      <a:pt x="21" y="1233"/>
                    </a:cubicBezTo>
                    <a:cubicBezTo>
                      <a:pt x="42" y="1440"/>
                      <a:pt x="125" y="1647"/>
                      <a:pt x="270" y="1834"/>
                    </a:cubicBezTo>
                    <a:cubicBezTo>
                      <a:pt x="505" y="2086"/>
                      <a:pt x="837" y="2229"/>
                      <a:pt x="1176" y="2229"/>
                    </a:cubicBezTo>
                    <a:cubicBezTo>
                      <a:pt x="1253" y="2229"/>
                      <a:pt x="1331" y="2222"/>
                      <a:pt x="1409" y="2206"/>
                    </a:cubicBezTo>
                    <a:cubicBezTo>
                      <a:pt x="1036" y="2186"/>
                      <a:pt x="684" y="1999"/>
                      <a:pt x="456" y="1689"/>
                    </a:cubicBezTo>
                    <a:cubicBezTo>
                      <a:pt x="249" y="1399"/>
                      <a:pt x="207" y="1005"/>
                      <a:pt x="394" y="694"/>
                    </a:cubicBezTo>
                    <a:cubicBezTo>
                      <a:pt x="560" y="384"/>
                      <a:pt x="891" y="218"/>
                      <a:pt x="1264" y="218"/>
                    </a:cubicBezTo>
                    <a:cubicBezTo>
                      <a:pt x="1637" y="239"/>
                      <a:pt x="1989" y="466"/>
                      <a:pt x="2175" y="798"/>
                    </a:cubicBezTo>
                    <a:cubicBezTo>
                      <a:pt x="2113" y="591"/>
                      <a:pt x="2009" y="425"/>
                      <a:pt x="1864" y="280"/>
                    </a:cubicBezTo>
                    <a:cubicBezTo>
                      <a:pt x="1699" y="135"/>
                      <a:pt x="1492" y="52"/>
                      <a:pt x="1284" y="11"/>
                    </a:cubicBezTo>
                    <a:cubicBezTo>
                      <a:pt x="1234" y="4"/>
                      <a:pt x="1184" y="1"/>
                      <a:pt x="113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1"/>
              <p:cNvSpPr/>
              <p:nvPr/>
            </p:nvSpPr>
            <p:spPr>
              <a:xfrm>
                <a:off x="1106866" y="4045252"/>
                <a:ext cx="78486" cy="74001"/>
              </a:xfrm>
              <a:custGeom>
                <a:avLst/>
                <a:gdLst/>
                <a:ahLst/>
                <a:cxnLst/>
                <a:rect l="l" t="t" r="r" b="b"/>
                <a:pathLst>
                  <a:path w="1575" h="1485" extrusionOk="0">
                    <a:moveTo>
                      <a:pt x="715" y="0"/>
                    </a:moveTo>
                    <a:cubicBezTo>
                      <a:pt x="652" y="0"/>
                      <a:pt x="587" y="5"/>
                      <a:pt x="518" y="14"/>
                    </a:cubicBezTo>
                    <a:cubicBezTo>
                      <a:pt x="373" y="55"/>
                      <a:pt x="228" y="138"/>
                      <a:pt x="125" y="283"/>
                    </a:cubicBezTo>
                    <a:cubicBezTo>
                      <a:pt x="42" y="408"/>
                      <a:pt x="1" y="573"/>
                      <a:pt x="1" y="739"/>
                    </a:cubicBezTo>
                    <a:cubicBezTo>
                      <a:pt x="21" y="884"/>
                      <a:pt x="83" y="1029"/>
                      <a:pt x="187" y="1153"/>
                    </a:cubicBezTo>
                    <a:cubicBezTo>
                      <a:pt x="394" y="1360"/>
                      <a:pt x="643" y="1485"/>
                      <a:pt x="933" y="1485"/>
                    </a:cubicBezTo>
                    <a:cubicBezTo>
                      <a:pt x="705" y="1381"/>
                      <a:pt x="518" y="1215"/>
                      <a:pt x="373" y="1029"/>
                    </a:cubicBezTo>
                    <a:cubicBezTo>
                      <a:pt x="249" y="843"/>
                      <a:pt x="249" y="615"/>
                      <a:pt x="373" y="449"/>
                    </a:cubicBezTo>
                    <a:cubicBezTo>
                      <a:pt x="473" y="299"/>
                      <a:pt x="640" y="230"/>
                      <a:pt x="809" y="230"/>
                    </a:cubicBezTo>
                    <a:cubicBezTo>
                      <a:pt x="851" y="230"/>
                      <a:pt x="892" y="234"/>
                      <a:pt x="933" y="242"/>
                    </a:cubicBezTo>
                    <a:cubicBezTo>
                      <a:pt x="1181" y="283"/>
                      <a:pt x="1409" y="408"/>
                      <a:pt x="1575" y="594"/>
                    </a:cubicBezTo>
                    <a:cubicBezTo>
                      <a:pt x="1471" y="325"/>
                      <a:pt x="1243" y="118"/>
                      <a:pt x="974" y="35"/>
                    </a:cubicBezTo>
                    <a:cubicBezTo>
                      <a:pt x="889" y="10"/>
                      <a:pt x="804" y="0"/>
                      <a:pt x="71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1"/>
              <p:cNvSpPr/>
              <p:nvPr/>
            </p:nvSpPr>
            <p:spPr>
              <a:xfrm>
                <a:off x="1134723" y="4069471"/>
                <a:ext cx="50630" cy="44899"/>
              </a:xfrm>
              <a:custGeom>
                <a:avLst/>
                <a:gdLst/>
                <a:ahLst/>
                <a:cxnLst/>
                <a:rect l="l" t="t" r="r" b="b"/>
                <a:pathLst>
                  <a:path w="1016" h="901" extrusionOk="0">
                    <a:moveTo>
                      <a:pt x="429" y="0"/>
                    </a:moveTo>
                    <a:cubicBezTo>
                      <a:pt x="299" y="0"/>
                      <a:pt x="170" y="60"/>
                      <a:pt x="84" y="170"/>
                    </a:cubicBezTo>
                    <a:cubicBezTo>
                      <a:pt x="21" y="294"/>
                      <a:pt x="1" y="419"/>
                      <a:pt x="42" y="543"/>
                    </a:cubicBezTo>
                    <a:cubicBezTo>
                      <a:pt x="104" y="626"/>
                      <a:pt x="166" y="709"/>
                      <a:pt x="249" y="771"/>
                    </a:cubicBezTo>
                    <a:cubicBezTo>
                      <a:pt x="370" y="857"/>
                      <a:pt x="520" y="900"/>
                      <a:pt x="674" y="900"/>
                    </a:cubicBezTo>
                    <a:cubicBezTo>
                      <a:pt x="705" y="900"/>
                      <a:pt x="736" y="899"/>
                      <a:pt x="767" y="895"/>
                    </a:cubicBezTo>
                    <a:cubicBezTo>
                      <a:pt x="622" y="812"/>
                      <a:pt x="498" y="729"/>
                      <a:pt x="394" y="605"/>
                    </a:cubicBezTo>
                    <a:cubicBezTo>
                      <a:pt x="311" y="502"/>
                      <a:pt x="291" y="377"/>
                      <a:pt x="311" y="336"/>
                    </a:cubicBezTo>
                    <a:cubicBezTo>
                      <a:pt x="341" y="291"/>
                      <a:pt x="414" y="257"/>
                      <a:pt x="499" y="257"/>
                    </a:cubicBezTo>
                    <a:cubicBezTo>
                      <a:pt x="532" y="257"/>
                      <a:pt x="567" y="262"/>
                      <a:pt x="601" y="274"/>
                    </a:cubicBezTo>
                    <a:cubicBezTo>
                      <a:pt x="746" y="336"/>
                      <a:pt x="891" y="398"/>
                      <a:pt x="1016" y="502"/>
                    </a:cubicBezTo>
                    <a:cubicBezTo>
                      <a:pt x="974" y="315"/>
                      <a:pt x="850" y="170"/>
                      <a:pt x="684" y="87"/>
                    </a:cubicBezTo>
                    <a:cubicBezTo>
                      <a:pt x="608" y="28"/>
                      <a:pt x="519" y="0"/>
                      <a:pt x="42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1"/>
              <p:cNvSpPr/>
              <p:nvPr/>
            </p:nvSpPr>
            <p:spPr>
              <a:xfrm>
                <a:off x="1257560" y="4133107"/>
                <a:ext cx="109482" cy="111176"/>
              </a:xfrm>
              <a:custGeom>
                <a:avLst/>
                <a:gdLst/>
                <a:ahLst/>
                <a:cxnLst/>
                <a:rect l="l" t="t" r="r" b="b"/>
                <a:pathLst>
                  <a:path w="2197" h="2231" extrusionOk="0">
                    <a:moveTo>
                      <a:pt x="1101" y="1"/>
                    </a:moveTo>
                    <a:cubicBezTo>
                      <a:pt x="1052" y="1"/>
                      <a:pt x="1003" y="4"/>
                      <a:pt x="954" y="12"/>
                    </a:cubicBezTo>
                    <a:cubicBezTo>
                      <a:pt x="1326" y="53"/>
                      <a:pt x="1658" y="281"/>
                      <a:pt x="1824" y="633"/>
                    </a:cubicBezTo>
                    <a:cubicBezTo>
                      <a:pt x="2167" y="1244"/>
                      <a:pt x="1701" y="1996"/>
                      <a:pt x="1042" y="1996"/>
                    </a:cubicBezTo>
                    <a:cubicBezTo>
                      <a:pt x="986" y="1996"/>
                      <a:pt x="929" y="1991"/>
                      <a:pt x="871" y="1979"/>
                    </a:cubicBezTo>
                    <a:cubicBezTo>
                      <a:pt x="498" y="1917"/>
                      <a:pt x="166" y="1669"/>
                      <a:pt x="1" y="1337"/>
                    </a:cubicBezTo>
                    <a:lnTo>
                      <a:pt x="1" y="1337"/>
                    </a:lnTo>
                    <a:cubicBezTo>
                      <a:pt x="84" y="1752"/>
                      <a:pt x="394" y="2083"/>
                      <a:pt x="809" y="2187"/>
                    </a:cubicBezTo>
                    <a:cubicBezTo>
                      <a:pt x="914" y="2215"/>
                      <a:pt x="1020" y="2231"/>
                      <a:pt x="1124" y="2231"/>
                    </a:cubicBezTo>
                    <a:cubicBezTo>
                      <a:pt x="1243" y="2231"/>
                      <a:pt x="1360" y="2210"/>
                      <a:pt x="1471" y="2166"/>
                    </a:cubicBezTo>
                    <a:cubicBezTo>
                      <a:pt x="1679" y="2083"/>
                      <a:pt x="1865" y="1959"/>
                      <a:pt x="2010" y="1793"/>
                    </a:cubicBezTo>
                    <a:cubicBezTo>
                      <a:pt x="2134" y="1607"/>
                      <a:pt x="2196" y="1379"/>
                      <a:pt x="2196" y="1151"/>
                    </a:cubicBezTo>
                    <a:cubicBezTo>
                      <a:pt x="2196" y="923"/>
                      <a:pt x="2134" y="716"/>
                      <a:pt x="2010" y="530"/>
                    </a:cubicBezTo>
                    <a:cubicBezTo>
                      <a:pt x="1827" y="201"/>
                      <a:pt x="1467" y="1"/>
                      <a:pt x="110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1"/>
              <p:cNvSpPr/>
              <p:nvPr/>
            </p:nvSpPr>
            <p:spPr>
              <a:xfrm>
                <a:off x="1271015" y="4146961"/>
                <a:ext cx="76393" cy="75596"/>
              </a:xfrm>
              <a:custGeom>
                <a:avLst/>
                <a:gdLst/>
                <a:ahLst/>
                <a:cxnLst/>
                <a:rect l="l" t="t" r="r" b="b"/>
                <a:pathLst>
                  <a:path w="1533" h="1517" extrusionOk="0">
                    <a:moveTo>
                      <a:pt x="591" y="0"/>
                    </a:moveTo>
                    <a:cubicBezTo>
                      <a:pt x="567" y="0"/>
                      <a:pt x="542" y="1"/>
                      <a:pt x="518" y="3"/>
                    </a:cubicBezTo>
                    <a:cubicBezTo>
                      <a:pt x="766" y="86"/>
                      <a:pt x="974" y="231"/>
                      <a:pt x="1119" y="438"/>
                    </a:cubicBezTo>
                    <a:cubicBezTo>
                      <a:pt x="1264" y="604"/>
                      <a:pt x="1284" y="831"/>
                      <a:pt x="1181" y="1039"/>
                    </a:cubicBezTo>
                    <a:cubicBezTo>
                      <a:pt x="1139" y="1121"/>
                      <a:pt x="1056" y="1184"/>
                      <a:pt x="953" y="1225"/>
                    </a:cubicBezTo>
                    <a:cubicBezTo>
                      <a:pt x="849" y="1266"/>
                      <a:pt x="746" y="1287"/>
                      <a:pt x="642" y="1287"/>
                    </a:cubicBezTo>
                    <a:cubicBezTo>
                      <a:pt x="373" y="1246"/>
                      <a:pt x="145" y="1121"/>
                      <a:pt x="0" y="935"/>
                    </a:cubicBezTo>
                    <a:lnTo>
                      <a:pt x="0" y="935"/>
                    </a:lnTo>
                    <a:cubicBezTo>
                      <a:pt x="83" y="1204"/>
                      <a:pt x="311" y="1432"/>
                      <a:pt x="601" y="1494"/>
                    </a:cubicBezTo>
                    <a:cubicBezTo>
                      <a:pt x="656" y="1510"/>
                      <a:pt x="715" y="1517"/>
                      <a:pt x="774" y="1517"/>
                    </a:cubicBezTo>
                    <a:cubicBezTo>
                      <a:pt x="869" y="1517"/>
                      <a:pt x="967" y="1499"/>
                      <a:pt x="1056" y="1474"/>
                    </a:cubicBezTo>
                    <a:cubicBezTo>
                      <a:pt x="1201" y="1432"/>
                      <a:pt x="1346" y="1329"/>
                      <a:pt x="1429" y="1184"/>
                    </a:cubicBezTo>
                    <a:cubicBezTo>
                      <a:pt x="1512" y="1039"/>
                      <a:pt x="1533" y="852"/>
                      <a:pt x="1512" y="707"/>
                    </a:cubicBezTo>
                    <a:cubicBezTo>
                      <a:pt x="1471" y="542"/>
                      <a:pt x="1409" y="397"/>
                      <a:pt x="1305" y="293"/>
                    </a:cubicBezTo>
                    <a:cubicBezTo>
                      <a:pt x="1115" y="103"/>
                      <a:pt x="856" y="0"/>
                      <a:pt x="59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1"/>
              <p:cNvSpPr/>
              <p:nvPr/>
            </p:nvSpPr>
            <p:spPr>
              <a:xfrm>
                <a:off x="1268922" y="4153539"/>
                <a:ext cx="48587" cy="45497"/>
              </a:xfrm>
              <a:custGeom>
                <a:avLst/>
                <a:gdLst/>
                <a:ahLst/>
                <a:cxnLst/>
                <a:rect l="l" t="t" r="r" b="b"/>
                <a:pathLst>
                  <a:path w="975" h="913" extrusionOk="0">
                    <a:moveTo>
                      <a:pt x="359" y="0"/>
                    </a:moveTo>
                    <a:cubicBezTo>
                      <a:pt x="314" y="0"/>
                      <a:pt x="270" y="6"/>
                      <a:pt x="228" y="16"/>
                    </a:cubicBezTo>
                    <a:cubicBezTo>
                      <a:pt x="373" y="99"/>
                      <a:pt x="498" y="182"/>
                      <a:pt x="601" y="306"/>
                    </a:cubicBezTo>
                    <a:cubicBezTo>
                      <a:pt x="684" y="410"/>
                      <a:pt x="726" y="534"/>
                      <a:pt x="684" y="596"/>
                    </a:cubicBezTo>
                    <a:cubicBezTo>
                      <a:pt x="663" y="617"/>
                      <a:pt x="643" y="658"/>
                      <a:pt x="601" y="658"/>
                    </a:cubicBezTo>
                    <a:cubicBezTo>
                      <a:pt x="581" y="665"/>
                      <a:pt x="560" y="667"/>
                      <a:pt x="540" y="667"/>
                    </a:cubicBezTo>
                    <a:cubicBezTo>
                      <a:pt x="500" y="667"/>
                      <a:pt x="463" y="658"/>
                      <a:pt x="436" y="658"/>
                    </a:cubicBezTo>
                    <a:cubicBezTo>
                      <a:pt x="270" y="596"/>
                      <a:pt x="125" y="534"/>
                      <a:pt x="1" y="451"/>
                    </a:cubicBezTo>
                    <a:lnTo>
                      <a:pt x="1" y="451"/>
                    </a:lnTo>
                    <a:cubicBezTo>
                      <a:pt x="63" y="617"/>
                      <a:pt x="187" y="762"/>
                      <a:pt x="332" y="844"/>
                    </a:cubicBezTo>
                    <a:cubicBezTo>
                      <a:pt x="417" y="878"/>
                      <a:pt x="501" y="912"/>
                      <a:pt x="586" y="912"/>
                    </a:cubicBezTo>
                    <a:cubicBezTo>
                      <a:pt x="605" y="912"/>
                      <a:pt x="624" y="910"/>
                      <a:pt x="643" y="907"/>
                    </a:cubicBezTo>
                    <a:cubicBezTo>
                      <a:pt x="767" y="907"/>
                      <a:pt x="871" y="824"/>
                      <a:pt x="933" y="720"/>
                    </a:cubicBezTo>
                    <a:cubicBezTo>
                      <a:pt x="974" y="596"/>
                      <a:pt x="974" y="472"/>
                      <a:pt x="933" y="368"/>
                    </a:cubicBezTo>
                    <a:cubicBezTo>
                      <a:pt x="891" y="265"/>
                      <a:pt x="829" y="182"/>
                      <a:pt x="746" y="140"/>
                    </a:cubicBezTo>
                    <a:cubicBezTo>
                      <a:pt x="638" y="47"/>
                      <a:pt x="494" y="0"/>
                      <a:pt x="35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1"/>
              <p:cNvSpPr/>
              <p:nvPr/>
            </p:nvSpPr>
            <p:spPr>
              <a:xfrm>
                <a:off x="1141948" y="4056515"/>
                <a:ext cx="173467" cy="153634"/>
              </a:xfrm>
              <a:custGeom>
                <a:avLst/>
                <a:gdLst/>
                <a:ahLst/>
                <a:cxnLst/>
                <a:rect l="l" t="t" r="r" b="b"/>
                <a:pathLst>
                  <a:path w="3481" h="3083" extrusionOk="0">
                    <a:moveTo>
                      <a:pt x="1129" y="0"/>
                    </a:moveTo>
                    <a:cubicBezTo>
                      <a:pt x="1076" y="0"/>
                      <a:pt x="1023" y="12"/>
                      <a:pt x="974" y="37"/>
                    </a:cubicBezTo>
                    <a:cubicBezTo>
                      <a:pt x="746" y="119"/>
                      <a:pt x="601" y="368"/>
                      <a:pt x="643" y="617"/>
                    </a:cubicBezTo>
                    <a:cubicBezTo>
                      <a:pt x="684" y="927"/>
                      <a:pt x="746" y="948"/>
                      <a:pt x="477" y="989"/>
                    </a:cubicBezTo>
                    <a:cubicBezTo>
                      <a:pt x="249" y="989"/>
                      <a:pt x="63" y="1134"/>
                      <a:pt x="1" y="1362"/>
                    </a:cubicBezTo>
                    <a:cubicBezTo>
                      <a:pt x="1" y="1362"/>
                      <a:pt x="1" y="1383"/>
                      <a:pt x="1" y="1383"/>
                    </a:cubicBezTo>
                    <a:cubicBezTo>
                      <a:pt x="1" y="1590"/>
                      <a:pt x="104" y="1777"/>
                      <a:pt x="291" y="1859"/>
                    </a:cubicBezTo>
                    <a:cubicBezTo>
                      <a:pt x="519" y="1963"/>
                      <a:pt x="726" y="1901"/>
                      <a:pt x="726" y="2149"/>
                    </a:cubicBezTo>
                    <a:cubicBezTo>
                      <a:pt x="705" y="2170"/>
                      <a:pt x="705" y="2212"/>
                      <a:pt x="705" y="2253"/>
                    </a:cubicBezTo>
                    <a:cubicBezTo>
                      <a:pt x="645" y="2585"/>
                      <a:pt x="914" y="2851"/>
                      <a:pt x="1209" y="2851"/>
                    </a:cubicBezTo>
                    <a:cubicBezTo>
                      <a:pt x="1319" y="2851"/>
                      <a:pt x="1432" y="2814"/>
                      <a:pt x="1534" y="2729"/>
                    </a:cubicBezTo>
                    <a:cubicBezTo>
                      <a:pt x="1580" y="2695"/>
                      <a:pt x="1639" y="2666"/>
                      <a:pt x="1694" y="2666"/>
                    </a:cubicBezTo>
                    <a:cubicBezTo>
                      <a:pt x="1736" y="2666"/>
                      <a:pt x="1776" y="2684"/>
                      <a:pt x="1803" y="2729"/>
                    </a:cubicBezTo>
                    <a:cubicBezTo>
                      <a:pt x="1969" y="2916"/>
                      <a:pt x="2051" y="3040"/>
                      <a:pt x="2300" y="3081"/>
                    </a:cubicBezTo>
                    <a:cubicBezTo>
                      <a:pt x="2310" y="3082"/>
                      <a:pt x="2320" y="3083"/>
                      <a:pt x="2329" y="3083"/>
                    </a:cubicBezTo>
                    <a:cubicBezTo>
                      <a:pt x="2606" y="3083"/>
                      <a:pt x="2835" y="2802"/>
                      <a:pt x="2735" y="2502"/>
                    </a:cubicBezTo>
                    <a:cubicBezTo>
                      <a:pt x="2714" y="2439"/>
                      <a:pt x="2694" y="2377"/>
                      <a:pt x="2673" y="2274"/>
                    </a:cubicBezTo>
                    <a:cubicBezTo>
                      <a:pt x="2652" y="2191"/>
                      <a:pt x="2714" y="2191"/>
                      <a:pt x="3046" y="2087"/>
                    </a:cubicBezTo>
                    <a:cubicBezTo>
                      <a:pt x="3398" y="1963"/>
                      <a:pt x="3481" y="1487"/>
                      <a:pt x="3191" y="1238"/>
                    </a:cubicBezTo>
                    <a:cubicBezTo>
                      <a:pt x="3116" y="1185"/>
                      <a:pt x="3038" y="1171"/>
                      <a:pt x="2965" y="1171"/>
                    </a:cubicBezTo>
                    <a:cubicBezTo>
                      <a:pt x="2877" y="1171"/>
                      <a:pt x="2796" y="1192"/>
                      <a:pt x="2737" y="1192"/>
                    </a:cubicBezTo>
                    <a:cubicBezTo>
                      <a:pt x="2711" y="1192"/>
                      <a:pt x="2689" y="1188"/>
                      <a:pt x="2673" y="1176"/>
                    </a:cubicBezTo>
                    <a:cubicBezTo>
                      <a:pt x="2631" y="1134"/>
                      <a:pt x="2611" y="1093"/>
                      <a:pt x="2631" y="1052"/>
                    </a:cubicBezTo>
                    <a:cubicBezTo>
                      <a:pt x="2611" y="1010"/>
                      <a:pt x="2673" y="844"/>
                      <a:pt x="2673" y="741"/>
                    </a:cubicBezTo>
                    <a:cubicBezTo>
                      <a:pt x="2673" y="473"/>
                      <a:pt x="2457" y="289"/>
                      <a:pt x="2227" y="289"/>
                    </a:cubicBezTo>
                    <a:cubicBezTo>
                      <a:pt x="2154" y="289"/>
                      <a:pt x="2080" y="308"/>
                      <a:pt x="2010" y="347"/>
                    </a:cubicBezTo>
                    <a:cubicBezTo>
                      <a:pt x="1927" y="409"/>
                      <a:pt x="1824" y="472"/>
                      <a:pt x="1699" y="534"/>
                    </a:cubicBezTo>
                    <a:cubicBezTo>
                      <a:pt x="1693" y="534"/>
                      <a:pt x="1687" y="535"/>
                      <a:pt x="1682" y="535"/>
                    </a:cubicBezTo>
                    <a:cubicBezTo>
                      <a:pt x="1501" y="535"/>
                      <a:pt x="1629" y="219"/>
                      <a:pt x="1368" y="78"/>
                    </a:cubicBezTo>
                    <a:cubicBezTo>
                      <a:pt x="1293" y="28"/>
                      <a:pt x="1210" y="0"/>
                      <a:pt x="112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1"/>
              <p:cNvSpPr/>
              <p:nvPr/>
            </p:nvSpPr>
            <p:spPr>
              <a:xfrm>
                <a:off x="1168808" y="4125034"/>
                <a:ext cx="108436" cy="15299"/>
              </a:xfrm>
              <a:custGeom>
                <a:avLst/>
                <a:gdLst/>
                <a:ahLst/>
                <a:cxnLst/>
                <a:rect l="l" t="t" r="r" b="b"/>
                <a:pathLst>
                  <a:path w="2176" h="307" extrusionOk="0">
                    <a:moveTo>
                      <a:pt x="1896" y="0"/>
                    </a:moveTo>
                    <a:cubicBezTo>
                      <a:pt x="1617" y="0"/>
                      <a:pt x="1342" y="23"/>
                      <a:pt x="1077" y="70"/>
                    </a:cubicBezTo>
                    <a:cubicBezTo>
                      <a:pt x="705" y="112"/>
                      <a:pt x="352" y="194"/>
                      <a:pt x="0" y="277"/>
                    </a:cubicBezTo>
                    <a:cubicBezTo>
                      <a:pt x="159" y="296"/>
                      <a:pt x="321" y="306"/>
                      <a:pt x="486" y="306"/>
                    </a:cubicBezTo>
                    <a:cubicBezTo>
                      <a:pt x="688" y="306"/>
                      <a:pt x="893" y="291"/>
                      <a:pt x="1098" y="257"/>
                    </a:cubicBezTo>
                    <a:cubicBezTo>
                      <a:pt x="1450" y="194"/>
                      <a:pt x="1823" y="112"/>
                      <a:pt x="2175" y="8"/>
                    </a:cubicBezTo>
                    <a:cubicBezTo>
                      <a:pt x="2082" y="3"/>
                      <a:pt x="1989" y="0"/>
                      <a:pt x="189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1"/>
              <p:cNvSpPr/>
              <p:nvPr/>
            </p:nvSpPr>
            <p:spPr>
              <a:xfrm>
                <a:off x="1187396" y="4148107"/>
                <a:ext cx="94981" cy="17591"/>
              </a:xfrm>
              <a:custGeom>
                <a:avLst/>
                <a:gdLst/>
                <a:ahLst/>
                <a:cxnLst/>
                <a:rect l="l" t="t" r="r" b="b"/>
                <a:pathLst>
                  <a:path w="1906" h="353" extrusionOk="0">
                    <a:moveTo>
                      <a:pt x="1906" y="1"/>
                    </a:moveTo>
                    <a:cubicBezTo>
                      <a:pt x="1574" y="1"/>
                      <a:pt x="1264" y="21"/>
                      <a:pt x="953" y="84"/>
                    </a:cubicBezTo>
                    <a:cubicBezTo>
                      <a:pt x="622" y="125"/>
                      <a:pt x="311" y="229"/>
                      <a:pt x="0" y="353"/>
                    </a:cubicBezTo>
                    <a:cubicBezTo>
                      <a:pt x="332" y="353"/>
                      <a:pt x="663" y="332"/>
                      <a:pt x="974" y="270"/>
                    </a:cubicBezTo>
                    <a:cubicBezTo>
                      <a:pt x="1284" y="208"/>
                      <a:pt x="1616" y="125"/>
                      <a:pt x="190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1162629" y="4094437"/>
                <a:ext cx="102206" cy="17591"/>
              </a:xfrm>
              <a:custGeom>
                <a:avLst/>
                <a:gdLst/>
                <a:ahLst/>
                <a:cxnLst/>
                <a:rect l="l" t="t" r="r" b="b"/>
                <a:pathLst>
                  <a:path w="2051" h="353" extrusionOk="0">
                    <a:moveTo>
                      <a:pt x="2051" y="1"/>
                    </a:moveTo>
                    <a:cubicBezTo>
                      <a:pt x="1699" y="1"/>
                      <a:pt x="1346" y="21"/>
                      <a:pt x="1015" y="83"/>
                    </a:cubicBezTo>
                    <a:cubicBezTo>
                      <a:pt x="663" y="146"/>
                      <a:pt x="331" y="228"/>
                      <a:pt x="0" y="353"/>
                    </a:cubicBezTo>
                    <a:cubicBezTo>
                      <a:pt x="352" y="353"/>
                      <a:pt x="704" y="332"/>
                      <a:pt x="1036" y="270"/>
                    </a:cubicBezTo>
                    <a:cubicBezTo>
                      <a:pt x="1388" y="208"/>
                      <a:pt x="1719" y="125"/>
                      <a:pt x="205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1216299" y="4087211"/>
                <a:ext cx="35132" cy="104299"/>
              </a:xfrm>
              <a:custGeom>
                <a:avLst/>
                <a:gdLst/>
                <a:ahLst/>
                <a:cxnLst/>
                <a:rect l="l" t="t" r="r" b="b"/>
                <a:pathLst>
                  <a:path w="705" h="2093" extrusionOk="0">
                    <a:moveTo>
                      <a:pt x="0" y="1"/>
                    </a:moveTo>
                    <a:lnTo>
                      <a:pt x="0" y="1"/>
                    </a:lnTo>
                    <a:cubicBezTo>
                      <a:pt x="62" y="373"/>
                      <a:pt x="145" y="726"/>
                      <a:pt x="269" y="1078"/>
                    </a:cubicBezTo>
                    <a:cubicBezTo>
                      <a:pt x="352" y="1430"/>
                      <a:pt x="497" y="1782"/>
                      <a:pt x="704" y="2093"/>
                    </a:cubicBezTo>
                    <a:cubicBezTo>
                      <a:pt x="642" y="1741"/>
                      <a:pt x="539" y="1368"/>
                      <a:pt x="435" y="1016"/>
                    </a:cubicBezTo>
                    <a:cubicBezTo>
                      <a:pt x="332" y="663"/>
                      <a:pt x="166" y="332"/>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1193575" y="4090301"/>
                <a:ext cx="25863" cy="96077"/>
              </a:xfrm>
              <a:custGeom>
                <a:avLst/>
                <a:gdLst/>
                <a:ahLst/>
                <a:cxnLst/>
                <a:rect l="l" t="t" r="r" b="b"/>
                <a:pathLst>
                  <a:path w="519" h="1928" extrusionOk="0">
                    <a:moveTo>
                      <a:pt x="0" y="1"/>
                    </a:moveTo>
                    <a:lnTo>
                      <a:pt x="0" y="1"/>
                    </a:lnTo>
                    <a:cubicBezTo>
                      <a:pt x="42" y="664"/>
                      <a:pt x="228" y="1306"/>
                      <a:pt x="518" y="1927"/>
                    </a:cubicBezTo>
                    <a:cubicBezTo>
                      <a:pt x="498" y="1575"/>
                      <a:pt x="435" y="1264"/>
                      <a:pt x="332" y="933"/>
                    </a:cubicBezTo>
                    <a:cubicBezTo>
                      <a:pt x="249" y="601"/>
                      <a:pt x="145" y="29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1243109" y="4081032"/>
                <a:ext cx="25863" cy="92938"/>
              </a:xfrm>
              <a:custGeom>
                <a:avLst/>
                <a:gdLst/>
                <a:ahLst/>
                <a:cxnLst/>
                <a:rect l="l" t="t" r="r" b="b"/>
                <a:pathLst>
                  <a:path w="519" h="1865" extrusionOk="0">
                    <a:moveTo>
                      <a:pt x="1" y="0"/>
                    </a:moveTo>
                    <a:lnTo>
                      <a:pt x="1" y="0"/>
                    </a:lnTo>
                    <a:cubicBezTo>
                      <a:pt x="42" y="663"/>
                      <a:pt x="208" y="1285"/>
                      <a:pt x="519" y="1865"/>
                    </a:cubicBezTo>
                    <a:cubicBezTo>
                      <a:pt x="498" y="1554"/>
                      <a:pt x="436" y="1222"/>
                      <a:pt x="353" y="912"/>
                    </a:cubicBezTo>
                    <a:cubicBezTo>
                      <a:pt x="270" y="601"/>
                      <a:pt x="146" y="290"/>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1255916" y="3866304"/>
                <a:ext cx="198882" cy="153584"/>
              </a:xfrm>
              <a:custGeom>
                <a:avLst/>
                <a:gdLst/>
                <a:ahLst/>
                <a:cxnLst/>
                <a:rect l="l" t="t" r="r" b="b"/>
                <a:pathLst>
                  <a:path w="3991" h="3082" extrusionOk="0">
                    <a:moveTo>
                      <a:pt x="358" y="0"/>
                    </a:moveTo>
                    <a:cubicBezTo>
                      <a:pt x="261" y="0"/>
                      <a:pt x="233" y="35"/>
                      <a:pt x="199" y="125"/>
                    </a:cubicBezTo>
                    <a:cubicBezTo>
                      <a:pt x="117" y="311"/>
                      <a:pt x="75" y="519"/>
                      <a:pt x="54" y="726"/>
                    </a:cubicBezTo>
                    <a:cubicBezTo>
                      <a:pt x="1" y="2036"/>
                      <a:pt x="1066" y="3082"/>
                      <a:pt x="2309" y="3082"/>
                    </a:cubicBezTo>
                    <a:cubicBezTo>
                      <a:pt x="2500" y="3082"/>
                      <a:pt x="2696" y="3057"/>
                      <a:pt x="2892" y="3004"/>
                    </a:cubicBezTo>
                    <a:cubicBezTo>
                      <a:pt x="3265" y="2921"/>
                      <a:pt x="3597" y="2714"/>
                      <a:pt x="3845" y="2424"/>
                    </a:cubicBezTo>
                    <a:cubicBezTo>
                      <a:pt x="3990" y="2279"/>
                      <a:pt x="3990" y="2362"/>
                      <a:pt x="2872" y="767"/>
                    </a:cubicBezTo>
                    <a:lnTo>
                      <a:pt x="2851" y="705"/>
                    </a:lnTo>
                    <a:lnTo>
                      <a:pt x="2644" y="436"/>
                    </a:lnTo>
                    <a:cubicBezTo>
                      <a:pt x="2582" y="332"/>
                      <a:pt x="2685" y="374"/>
                      <a:pt x="800" y="63"/>
                    </a:cubicBezTo>
                    <a:cubicBezTo>
                      <a:pt x="573" y="25"/>
                      <a:pt x="441" y="0"/>
                      <a:pt x="358" y="0"/>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1281330" y="3880755"/>
                <a:ext cx="148650" cy="115063"/>
              </a:xfrm>
              <a:custGeom>
                <a:avLst/>
                <a:gdLst/>
                <a:ahLst/>
                <a:cxnLst/>
                <a:rect l="l" t="t" r="r" b="b"/>
                <a:pathLst>
                  <a:path w="2983" h="2309" extrusionOk="0">
                    <a:moveTo>
                      <a:pt x="145" y="1"/>
                    </a:moveTo>
                    <a:cubicBezTo>
                      <a:pt x="21" y="374"/>
                      <a:pt x="0" y="767"/>
                      <a:pt x="145" y="1119"/>
                    </a:cubicBezTo>
                    <a:cubicBezTo>
                      <a:pt x="269" y="1513"/>
                      <a:pt x="497" y="1824"/>
                      <a:pt x="849" y="2051"/>
                    </a:cubicBezTo>
                    <a:cubicBezTo>
                      <a:pt x="1015" y="2155"/>
                      <a:pt x="1202" y="2238"/>
                      <a:pt x="1388" y="2279"/>
                    </a:cubicBezTo>
                    <a:cubicBezTo>
                      <a:pt x="1534" y="2294"/>
                      <a:pt x="1671" y="2309"/>
                      <a:pt x="1811" y="2309"/>
                    </a:cubicBezTo>
                    <a:cubicBezTo>
                      <a:pt x="1869" y="2309"/>
                      <a:pt x="1928" y="2306"/>
                      <a:pt x="1989" y="2300"/>
                    </a:cubicBezTo>
                    <a:cubicBezTo>
                      <a:pt x="2362" y="2259"/>
                      <a:pt x="2714" y="2093"/>
                      <a:pt x="2983" y="1803"/>
                    </a:cubicBezTo>
                    <a:lnTo>
                      <a:pt x="2983" y="1803"/>
                    </a:lnTo>
                    <a:cubicBezTo>
                      <a:pt x="2699" y="1974"/>
                      <a:pt x="2379" y="2075"/>
                      <a:pt x="2057" y="2075"/>
                    </a:cubicBezTo>
                    <a:cubicBezTo>
                      <a:pt x="2028" y="2075"/>
                      <a:pt x="1998" y="2074"/>
                      <a:pt x="1968" y="2072"/>
                    </a:cubicBezTo>
                    <a:cubicBezTo>
                      <a:pt x="1802" y="2072"/>
                      <a:pt x="1616" y="2051"/>
                      <a:pt x="1450" y="2010"/>
                    </a:cubicBezTo>
                    <a:cubicBezTo>
                      <a:pt x="1284" y="1969"/>
                      <a:pt x="1139" y="1906"/>
                      <a:pt x="994" y="1824"/>
                    </a:cubicBezTo>
                    <a:cubicBezTo>
                      <a:pt x="704" y="1616"/>
                      <a:pt x="477" y="1347"/>
                      <a:pt x="332" y="1036"/>
                    </a:cubicBezTo>
                    <a:cubicBezTo>
                      <a:pt x="187" y="705"/>
                      <a:pt x="124" y="353"/>
                      <a:pt x="14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1255916" y="3902432"/>
                <a:ext cx="198882" cy="117455"/>
              </a:xfrm>
              <a:custGeom>
                <a:avLst/>
                <a:gdLst/>
                <a:ahLst/>
                <a:cxnLst/>
                <a:rect l="l" t="t" r="r" b="b"/>
                <a:pathLst>
                  <a:path w="3991" h="2357" extrusionOk="0">
                    <a:moveTo>
                      <a:pt x="54" y="1"/>
                    </a:moveTo>
                    <a:lnTo>
                      <a:pt x="54" y="1"/>
                    </a:lnTo>
                    <a:cubicBezTo>
                      <a:pt x="1" y="1311"/>
                      <a:pt x="1066" y="2357"/>
                      <a:pt x="2309" y="2357"/>
                    </a:cubicBezTo>
                    <a:cubicBezTo>
                      <a:pt x="2500" y="2357"/>
                      <a:pt x="2696" y="2332"/>
                      <a:pt x="2892" y="2279"/>
                    </a:cubicBezTo>
                    <a:cubicBezTo>
                      <a:pt x="3265" y="2196"/>
                      <a:pt x="3597" y="1989"/>
                      <a:pt x="3845" y="1699"/>
                    </a:cubicBezTo>
                    <a:cubicBezTo>
                      <a:pt x="3990" y="1554"/>
                      <a:pt x="3990" y="1637"/>
                      <a:pt x="2872" y="42"/>
                    </a:cubicBezTo>
                    <a:cubicBezTo>
                      <a:pt x="2643" y="434"/>
                      <a:pt x="2272" y="620"/>
                      <a:pt x="1841" y="620"/>
                    </a:cubicBezTo>
                    <a:cubicBezTo>
                      <a:pt x="1726" y="620"/>
                      <a:pt x="1606" y="607"/>
                      <a:pt x="1484" y="581"/>
                    </a:cubicBezTo>
                    <a:cubicBezTo>
                      <a:pt x="904" y="456"/>
                      <a:pt x="572" y="146"/>
                      <a:pt x="54"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910725" y="4300346"/>
                <a:ext cx="227137" cy="253049"/>
              </a:xfrm>
              <a:custGeom>
                <a:avLst/>
                <a:gdLst/>
                <a:ahLst/>
                <a:cxnLst/>
                <a:rect l="l" t="t" r="r" b="b"/>
                <a:pathLst>
                  <a:path w="4558" h="5078" extrusionOk="0">
                    <a:moveTo>
                      <a:pt x="3680" y="1"/>
                    </a:moveTo>
                    <a:cubicBezTo>
                      <a:pt x="3521" y="1"/>
                      <a:pt x="3359" y="44"/>
                      <a:pt x="3212" y="136"/>
                    </a:cubicBezTo>
                    <a:cubicBezTo>
                      <a:pt x="2756" y="426"/>
                      <a:pt x="2300" y="1151"/>
                      <a:pt x="1430" y="1772"/>
                    </a:cubicBezTo>
                    <a:cubicBezTo>
                      <a:pt x="1078" y="2000"/>
                      <a:pt x="705" y="2186"/>
                      <a:pt x="312" y="2311"/>
                    </a:cubicBezTo>
                    <a:cubicBezTo>
                      <a:pt x="104" y="2393"/>
                      <a:pt x="1" y="2435"/>
                      <a:pt x="1" y="2601"/>
                    </a:cubicBezTo>
                    <a:cubicBezTo>
                      <a:pt x="1" y="2870"/>
                      <a:pt x="84" y="3139"/>
                      <a:pt x="208" y="3388"/>
                    </a:cubicBezTo>
                    <a:cubicBezTo>
                      <a:pt x="738" y="4563"/>
                      <a:pt x="2036" y="5077"/>
                      <a:pt x="2937" y="5077"/>
                    </a:cubicBezTo>
                    <a:cubicBezTo>
                      <a:pt x="3163" y="5077"/>
                      <a:pt x="3364" y="5045"/>
                      <a:pt x="3522" y="4983"/>
                    </a:cubicBezTo>
                    <a:cubicBezTo>
                      <a:pt x="3750" y="4879"/>
                      <a:pt x="3792" y="4817"/>
                      <a:pt x="3771" y="4568"/>
                    </a:cubicBezTo>
                    <a:cubicBezTo>
                      <a:pt x="3584" y="2787"/>
                      <a:pt x="4351" y="1917"/>
                      <a:pt x="4496" y="1088"/>
                    </a:cubicBezTo>
                    <a:cubicBezTo>
                      <a:pt x="4558" y="881"/>
                      <a:pt x="4516" y="653"/>
                      <a:pt x="4434" y="467"/>
                    </a:cubicBezTo>
                    <a:cubicBezTo>
                      <a:pt x="4283" y="166"/>
                      <a:pt x="3988" y="1"/>
                      <a:pt x="368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1044924" y="4388649"/>
                <a:ext cx="37225" cy="137289"/>
              </a:xfrm>
              <a:custGeom>
                <a:avLst/>
                <a:gdLst/>
                <a:ahLst/>
                <a:cxnLst/>
                <a:rect l="l" t="t" r="r" b="b"/>
                <a:pathLst>
                  <a:path w="747" h="2755" extrusionOk="0">
                    <a:moveTo>
                      <a:pt x="746" y="0"/>
                    </a:moveTo>
                    <a:lnTo>
                      <a:pt x="746" y="0"/>
                    </a:lnTo>
                    <a:cubicBezTo>
                      <a:pt x="415" y="373"/>
                      <a:pt x="208" y="829"/>
                      <a:pt x="104" y="1305"/>
                    </a:cubicBezTo>
                    <a:cubicBezTo>
                      <a:pt x="1" y="1781"/>
                      <a:pt x="1" y="2279"/>
                      <a:pt x="84" y="2755"/>
                    </a:cubicBezTo>
                    <a:cubicBezTo>
                      <a:pt x="146" y="2527"/>
                      <a:pt x="208" y="2299"/>
                      <a:pt x="249" y="2051"/>
                    </a:cubicBezTo>
                    <a:cubicBezTo>
                      <a:pt x="291" y="1823"/>
                      <a:pt x="332" y="1595"/>
                      <a:pt x="374" y="1367"/>
                    </a:cubicBezTo>
                    <a:cubicBezTo>
                      <a:pt x="436" y="1139"/>
                      <a:pt x="477" y="911"/>
                      <a:pt x="539" y="684"/>
                    </a:cubicBezTo>
                    <a:lnTo>
                      <a:pt x="74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945857" y="4374197"/>
                <a:ext cx="111525" cy="85712"/>
              </a:xfrm>
              <a:custGeom>
                <a:avLst/>
                <a:gdLst/>
                <a:ahLst/>
                <a:cxnLst/>
                <a:rect l="l" t="t" r="r" b="b"/>
                <a:pathLst>
                  <a:path w="2238" h="1720" extrusionOk="0">
                    <a:moveTo>
                      <a:pt x="2237" y="0"/>
                    </a:moveTo>
                    <a:cubicBezTo>
                      <a:pt x="1844" y="290"/>
                      <a:pt x="1512" y="601"/>
                      <a:pt x="1139" y="891"/>
                    </a:cubicBezTo>
                    <a:cubicBezTo>
                      <a:pt x="787" y="1181"/>
                      <a:pt x="394" y="1429"/>
                      <a:pt x="0" y="1719"/>
                    </a:cubicBezTo>
                    <a:cubicBezTo>
                      <a:pt x="477" y="1616"/>
                      <a:pt x="932" y="1409"/>
                      <a:pt x="1305" y="1119"/>
                    </a:cubicBezTo>
                    <a:cubicBezTo>
                      <a:pt x="1699" y="808"/>
                      <a:pt x="2009" y="435"/>
                      <a:pt x="223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1048014" y="4338069"/>
                <a:ext cx="69217" cy="44401"/>
              </a:xfrm>
              <a:custGeom>
                <a:avLst/>
                <a:gdLst/>
                <a:ahLst/>
                <a:cxnLst/>
                <a:rect l="l" t="t" r="r" b="b"/>
                <a:pathLst>
                  <a:path w="1389" h="891" extrusionOk="0">
                    <a:moveTo>
                      <a:pt x="1" y="0"/>
                    </a:moveTo>
                    <a:cubicBezTo>
                      <a:pt x="125" y="269"/>
                      <a:pt x="312" y="497"/>
                      <a:pt x="560" y="663"/>
                    </a:cubicBezTo>
                    <a:cubicBezTo>
                      <a:pt x="809" y="808"/>
                      <a:pt x="1099" y="891"/>
                      <a:pt x="1389" y="891"/>
                    </a:cubicBezTo>
                    <a:cubicBezTo>
                      <a:pt x="1182" y="725"/>
                      <a:pt x="954" y="559"/>
                      <a:pt x="726" y="414"/>
                    </a:cubicBezTo>
                    <a:cubicBezTo>
                      <a:pt x="477" y="269"/>
                      <a:pt x="249" y="124"/>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31"/>
            <p:cNvGrpSpPr/>
            <p:nvPr/>
          </p:nvGrpSpPr>
          <p:grpSpPr>
            <a:xfrm>
              <a:off x="834332" y="3108898"/>
              <a:ext cx="1345100" cy="1444501"/>
              <a:chOff x="834332" y="3108898"/>
              <a:chExt cx="1345100" cy="1444501"/>
            </a:xfrm>
          </p:grpSpPr>
          <p:sp>
            <p:nvSpPr>
              <p:cNvPr id="1097" name="Google Shape;1097;p31"/>
              <p:cNvSpPr/>
              <p:nvPr/>
            </p:nvSpPr>
            <p:spPr>
              <a:xfrm>
                <a:off x="834332" y="3108898"/>
                <a:ext cx="1345100" cy="1043110"/>
              </a:xfrm>
              <a:custGeom>
                <a:avLst/>
                <a:gdLst/>
                <a:ahLst/>
                <a:cxnLst/>
                <a:rect l="l" t="t" r="r" b="b"/>
                <a:pathLst>
                  <a:path w="26992" h="20932" extrusionOk="0">
                    <a:moveTo>
                      <a:pt x="11482" y="0"/>
                    </a:moveTo>
                    <a:cubicBezTo>
                      <a:pt x="11118" y="0"/>
                      <a:pt x="10750" y="13"/>
                      <a:pt x="10379" y="37"/>
                    </a:cubicBezTo>
                    <a:cubicBezTo>
                      <a:pt x="4786" y="410"/>
                      <a:pt x="1099" y="3206"/>
                      <a:pt x="42" y="4429"/>
                    </a:cubicBezTo>
                    <a:cubicBezTo>
                      <a:pt x="1" y="4470"/>
                      <a:pt x="1" y="4553"/>
                      <a:pt x="42" y="4615"/>
                    </a:cubicBezTo>
                    <a:cubicBezTo>
                      <a:pt x="84" y="4656"/>
                      <a:pt x="560" y="5195"/>
                      <a:pt x="1244" y="5899"/>
                    </a:cubicBezTo>
                    <a:cubicBezTo>
                      <a:pt x="2652" y="7391"/>
                      <a:pt x="4869" y="9711"/>
                      <a:pt x="5718" y="10601"/>
                    </a:cubicBezTo>
                    <a:cubicBezTo>
                      <a:pt x="5946" y="10829"/>
                      <a:pt x="6070" y="10974"/>
                      <a:pt x="6070" y="10974"/>
                    </a:cubicBezTo>
                    <a:cubicBezTo>
                      <a:pt x="6158" y="11068"/>
                      <a:pt x="6203" y="11114"/>
                      <a:pt x="6250" y="11114"/>
                    </a:cubicBezTo>
                    <a:cubicBezTo>
                      <a:pt x="6371" y="11114"/>
                      <a:pt x="6510" y="10820"/>
                      <a:pt x="7417" y="10270"/>
                    </a:cubicBezTo>
                    <a:cubicBezTo>
                      <a:pt x="8392" y="9684"/>
                      <a:pt x="9605" y="9369"/>
                      <a:pt x="10865" y="9369"/>
                    </a:cubicBezTo>
                    <a:cubicBezTo>
                      <a:pt x="11611" y="9369"/>
                      <a:pt x="12373" y="9479"/>
                      <a:pt x="13113" y="9711"/>
                    </a:cubicBezTo>
                    <a:cubicBezTo>
                      <a:pt x="13548" y="9856"/>
                      <a:pt x="13983" y="10042"/>
                      <a:pt x="14397" y="10291"/>
                    </a:cubicBezTo>
                    <a:cubicBezTo>
                      <a:pt x="16013" y="11430"/>
                      <a:pt x="17090" y="13191"/>
                      <a:pt x="17380" y="15138"/>
                    </a:cubicBezTo>
                    <a:cubicBezTo>
                      <a:pt x="17504" y="16070"/>
                      <a:pt x="17442" y="17043"/>
                      <a:pt x="17131" y="17934"/>
                    </a:cubicBezTo>
                    <a:cubicBezTo>
                      <a:pt x="17111" y="18079"/>
                      <a:pt x="17194" y="18100"/>
                      <a:pt x="17339" y="18162"/>
                    </a:cubicBezTo>
                    <a:cubicBezTo>
                      <a:pt x="20736" y="19301"/>
                      <a:pt x="22766" y="20005"/>
                      <a:pt x="23967" y="20399"/>
                    </a:cubicBezTo>
                    <a:cubicBezTo>
                      <a:pt x="25256" y="20824"/>
                      <a:pt x="25619" y="20931"/>
                      <a:pt x="25723" y="20931"/>
                    </a:cubicBezTo>
                    <a:cubicBezTo>
                      <a:pt x="25777" y="20931"/>
                      <a:pt x="25762" y="20903"/>
                      <a:pt x="25769" y="20875"/>
                    </a:cubicBezTo>
                    <a:cubicBezTo>
                      <a:pt x="26867" y="18162"/>
                      <a:pt x="26991" y="13978"/>
                      <a:pt x="25562" y="10021"/>
                    </a:cubicBezTo>
                    <a:cubicBezTo>
                      <a:pt x="25396" y="9586"/>
                      <a:pt x="25231" y="9172"/>
                      <a:pt x="25044" y="8758"/>
                    </a:cubicBezTo>
                    <a:cubicBezTo>
                      <a:pt x="22582" y="3383"/>
                      <a:pt x="17556" y="0"/>
                      <a:pt x="11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834332" y="3108898"/>
                <a:ext cx="1345100" cy="1043110"/>
              </a:xfrm>
              <a:custGeom>
                <a:avLst/>
                <a:gdLst/>
                <a:ahLst/>
                <a:cxnLst/>
                <a:rect l="l" t="t" r="r" b="b"/>
                <a:pathLst>
                  <a:path w="26992" h="20932" extrusionOk="0">
                    <a:moveTo>
                      <a:pt x="11499" y="0"/>
                    </a:moveTo>
                    <a:cubicBezTo>
                      <a:pt x="11136" y="0"/>
                      <a:pt x="10769" y="13"/>
                      <a:pt x="10399" y="37"/>
                    </a:cubicBezTo>
                    <a:cubicBezTo>
                      <a:pt x="4786" y="410"/>
                      <a:pt x="1120" y="3206"/>
                      <a:pt x="63" y="4429"/>
                    </a:cubicBezTo>
                    <a:cubicBezTo>
                      <a:pt x="1" y="4470"/>
                      <a:pt x="1" y="4553"/>
                      <a:pt x="63" y="4615"/>
                    </a:cubicBezTo>
                    <a:cubicBezTo>
                      <a:pt x="105" y="4656"/>
                      <a:pt x="581" y="5195"/>
                      <a:pt x="1265" y="5899"/>
                    </a:cubicBezTo>
                    <a:cubicBezTo>
                      <a:pt x="4050" y="3689"/>
                      <a:pt x="7645" y="2561"/>
                      <a:pt x="11100" y="2561"/>
                    </a:cubicBezTo>
                    <a:cubicBezTo>
                      <a:pt x="13117" y="2561"/>
                      <a:pt x="15087" y="2945"/>
                      <a:pt x="16821" y="3724"/>
                    </a:cubicBezTo>
                    <a:cubicBezTo>
                      <a:pt x="22496" y="6272"/>
                      <a:pt x="25417" y="13978"/>
                      <a:pt x="24050" y="20047"/>
                    </a:cubicBezTo>
                    <a:cubicBezTo>
                      <a:pt x="24009" y="20192"/>
                      <a:pt x="23988" y="20316"/>
                      <a:pt x="23967" y="20399"/>
                    </a:cubicBezTo>
                    <a:cubicBezTo>
                      <a:pt x="25256" y="20824"/>
                      <a:pt x="25619" y="20931"/>
                      <a:pt x="25729" y="20931"/>
                    </a:cubicBezTo>
                    <a:cubicBezTo>
                      <a:pt x="25786" y="20931"/>
                      <a:pt x="25776" y="20903"/>
                      <a:pt x="25790" y="20875"/>
                    </a:cubicBezTo>
                    <a:cubicBezTo>
                      <a:pt x="26888" y="18162"/>
                      <a:pt x="26991" y="13978"/>
                      <a:pt x="25562" y="10021"/>
                    </a:cubicBezTo>
                    <a:cubicBezTo>
                      <a:pt x="25417" y="9586"/>
                      <a:pt x="25251" y="9172"/>
                      <a:pt x="25044" y="8758"/>
                    </a:cubicBezTo>
                    <a:cubicBezTo>
                      <a:pt x="22601" y="3383"/>
                      <a:pt x="17559" y="0"/>
                      <a:pt x="11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1"/>
              <p:cNvSpPr/>
              <p:nvPr/>
            </p:nvSpPr>
            <p:spPr>
              <a:xfrm>
                <a:off x="1385580" y="3780641"/>
                <a:ext cx="755622" cy="112972"/>
              </a:xfrm>
              <a:custGeom>
                <a:avLst/>
                <a:gdLst/>
                <a:ahLst/>
                <a:cxnLst/>
                <a:rect l="l" t="t" r="r" b="b"/>
                <a:pathLst>
                  <a:path w="15163" h="2267" extrusionOk="0">
                    <a:moveTo>
                      <a:pt x="15163" y="1"/>
                    </a:moveTo>
                    <a:lnTo>
                      <a:pt x="15163" y="1"/>
                    </a:lnTo>
                    <a:cubicBezTo>
                      <a:pt x="14542" y="83"/>
                      <a:pt x="13899" y="145"/>
                      <a:pt x="13257" y="228"/>
                    </a:cubicBezTo>
                    <a:lnTo>
                      <a:pt x="11372" y="498"/>
                    </a:lnTo>
                    <a:cubicBezTo>
                      <a:pt x="10088" y="643"/>
                      <a:pt x="8824" y="808"/>
                      <a:pt x="7561" y="1015"/>
                    </a:cubicBezTo>
                    <a:cubicBezTo>
                      <a:pt x="6297" y="1202"/>
                      <a:pt x="5034" y="1388"/>
                      <a:pt x="3770" y="1595"/>
                    </a:cubicBezTo>
                    <a:lnTo>
                      <a:pt x="1885" y="1927"/>
                    </a:lnTo>
                    <a:lnTo>
                      <a:pt x="932" y="2093"/>
                    </a:lnTo>
                    <a:lnTo>
                      <a:pt x="477" y="2175"/>
                    </a:lnTo>
                    <a:lnTo>
                      <a:pt x="228" y="2217"/>
                    </a:lnTo>
                    <a:lnTo>
                      <a:pt x="125" y="2258"/>
                    </a:lnTo>
                    <a:lnTo>
                      <a:pt x="228" y="2238"/>
                    </a:lnTo>
                    <a:lnTo>
                      <a:pt x="477" y="2217"/>
                    </a:lnTo>
                    <a:lnTo>
                      <a:pt x="953" y="2155"/>
                    </a:lnTo>
                    <a:lnTo>
                      <a:pt x="1906" y="2051"/>
                    </a:lnTo>
                    <a:lnTo>
                      <a:pt x="3812" y="1823"/>
                    </a:lnTo>
                    <a:cubicBezTo>
                      <a:pt x="5075" y="1658"/>
                      <a:pt x="6339" y="1492"/>
                      <a:pt x="7602" y="1305"/>
                    </a:cubicBezTo>
                    <a:cubicBezTo>
                      <a:pt x="8866" y="1098"/>
                      <a:pt x="10129" y="912"/>
                      <a:pt x="11393" y="705"/>
                    </a:cubicBezTo>
                    <a:cubicBezTo>
                      <a:pt x="12657" y="477"/>
                      <a:pt x="13920" y="290"/>
                      <a:pt x="15163" y="1"/>
                    </a:cubicBezTo>
                    <a:close/>
                    <a:moveTo>
                      <a:pt x="0" y="2238"/>
                    </a:moveTo>
                    <a:cubicBezTo>
                      <a:pt x="30" y="2252"/>
                      <a:pt x="59" y="2267"/>
                      <a:pt x="88" y="2267"/>
                    </a:cubicBezTo>
                    <a:cubicBezTo>
                      <a:pt x="100" y="2267"/>
                      <a:pt x="112" y="2264"/>
                      <a:pt x="125" y="2258"/>
                    </a:cubicBezTo>
                    <a:cubicBezTo>
                      <a:pt x="83" y="2258"/>
                      <a:pt x="42" y="2258"/>
                      <a:pt x="0" y="2238"/>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p:nvPr/>
            </p:nvSpPr>
            <p:spPr>
              <a:xfrm>
                <a:off x="1161582" y="3158232"/>
                <a:ext cx="215778" cy="728812"/>
              </a:xfrm>
              <a:custGeom>
                <a:avLst/>
                <a:gdLst/>
                <a:ahLst/>
                <a:cxnLst/>
                <a:rect l="l" t="t" r="r" b="b"/>
                <a:pathLst>
                  <a:path w="4330" h="14625" extrusionOk="0">
                    <a:moveTo>
                      <a:pt x="0" y="0"/>
                    </a:moveTo>
                    <a:cubicBezTo>
                      <a:pt x="145" y="621"/>
                      <a:pt x="311" y="1243"/>
                      <a:pt x="477" y="1844"/>
                    </a:cubicBezTo>
                    <a:lnTo>
                      <a:pt x="995" y="3687"/>
                    </a:lnTo>
                    <a:cubicBezTo>
                      <a:pt x="1326" y="4909"/>
                      <a:pt x="1657" y="6131"/>
                      <a:pt x="2030" y="7353"/>
                    </a:cubicBezTo>
                    <a:cubicBezTo>
                      <a:pt x="2403" y="8555"/>
                      <a:pt x="2776" y="9777"/>
                      <a:pt x="3149" y="10978"/>
                    </a:cubicBezTo>
                    <a:lnTo>
                      <a:pt x="3729" y="12801"/>
                    </a:lnTo>
                    <a:cubicBezTo>
                      <a:pt x="3936" y="13402"/>
                      <a:pt x="4122" y="14003"/>
                      <a:pt x="4330" y="14624"/>
                    </a:cubicBezTo>
                    <a:cubicBezTo>
                      <a:pt x="4185" y="14003"/>
                      <a:pt x="4019" y="13381"/>
                      <a:pt x="3853" y="12780"/>
                    </a:cubicBezTo>
                    <a:lnTo>
                      <a:pt x="3335" y="10937"/>
                    </a:lnTo>
                    <a:cubicBezTo>
                      <a:pt x="3004" y="9715"/>
                      <a:pt x="2672" y="8493"/>
                      <a:pt x="2300" y="7271"/>
                    </a:cubicBezTo>
                    <a:cubicBezTo>
                      <a:pt x="1927" y="6069"/>
                      <a:pt x="1575" y="4847"/>
                      <a:pt x="1181" y="3625"/>
                    </a:cubicBezTo>
                    <a:lnTo>
                      <a:pt x="601" y="1823"/>
                    </a:lnTo>
                    <a:cubicBezTo>
                      <a:pt x="394" y="1201"/>
                      <a:pt x="207" y="601"/>
                      <a:pt x="0"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1"/>
              <p:cNvSpPr/>
              <p:nvPr/>
            </p:nvSpPr>
            <p:spPr>
              <a:xfrm>
                <a:off x="1389716" y="3583503"/>
                <a:ext cx="702998" cy="306624"/>
              </a:xfrm>
              <a:custGeom>
                <a:avLst/>
                <a:gdLst/>
                <a:ahLst/>
                <a:cxnLst/>
                <a:rect l="l" t="t" r="r" b="b"/>
                <a:pathLst>
                  <a:path w="14107" h="6153" extrusionOk="0">
                    <a:moveTo>
                      <a:pt x="14106" y="0"/>
                    </a:moveTo>
                    <a:lnTo>
                      <a:pt x="12325" y="704"/>
                    </a:lnTo>
                    <a:lnTo>
                      <a:pt x="10544" y="1429"/>
                    </a:lnTo>
                    <a:cubicBezTo>
                      <a:pt x="9363" y="1927"/>
                      <a:pt x="8182" y="2403"/>
                      <a:pt x="7001" y="2942"/>
                    </a:cubicBezTo>
                    <a:cubicBezTo>
                      <a:pt x="5842" y="3480"/>
                      <a:pt x="4661" y="3977"/>
                      <a:pt x="3480" y="4516"/>
                    </a:cubicBezTo>
                    <a:cubicBezTo>
                      <a:pt x="2320" y="5034"/>
                      <a:pt x="1160" y="5572"/>
                      <a:pt x="0" y="6152"/>
                    </a:cubicBezTo>
                    <a:lnTo>
                      <a:pt x="1802" y="5448"/>
                    </a:lnTo>
                    <a:lnTo>
                      <a:pt x="3584" y="4702"/>
                    </a:lnTo>
                    <a:cubicBezTo>
                      <a:pt x="4764" y="4205"/>
                      <a:pt x="5945" y="3729"/>
                      <a:pt x="7126" y="3211"/>
                    </a:cubicBezTo>
                    <a:cubicBezTo>
                      <a:pt x="8286" y="2693"/>
                      <a:pt x="9466" y="2175"/>
                      <a:pt x="10626" y="1657"/>
                    </a:cubicBezTo>
                    <a:cubicBezTo>
                      <a:pt x="11807" y="1119"/>
                      <a:pt x="12967" y="580"/>
                      <a:pt x="1410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p:nvPr/>
            </p:nvSpPr>
            <p:spPr>
              <a:xfrm>
                <a:off x="1358720" y="3118964"/>
                <a:ext cx="21727" cy="763944"/>
              </a:xfrm>
              <a:custGeom>
                <a:avLst/>
                <a:gdLst/>
                <a:ahLst/>
                <a:cxnLst/>
                <a:rect l="l" t="t" r="r" b="b"/>
                <a:pathLst>
                  <a:path w="436" h="15330" extrusionOk="0">
                    <a:moveTo>
                      <a:pt x="42" y="1"/>
                    </a:moveTo>
                    <a:cubicBezTo>
                      <a:pt x="1" y="1285"/>
                      <a:pt x="1" y="2569"/>
                      <a:pt x="21" y="3833"/>
                    </a:cubicBezTo>
                    <a:cubicBezTo>
                      <a:pt x="21" y="5117"/>
                      <a:pt x="42" y="6381"/>
                      <a:pt x="84" y="7665"/>
                    </a:cubicBezTo>
                    <a:cubicBezTo>
                      <a:pt x="125" y="8949"/>
                      <a:pt x="146" y="10213"/>
                      <a:pt x="208" y="11497"/>
                    </a:cubicBezTo>
                    <a:lnTo>
                      <a:pt x="291" y="13403"/>
                    </a:lnTo>
                    <a:lnTo>
                      <a:pt x="394" y="15329"/>
                    </a:lnTo>
                    <a:cubicBezTo>
                      <a:pt x="436" y="14045"/>
                      <a:pt x="436" y="12761"/>
                      <a:pt x="415" y="11497"/>
                    </a:cubicBezTo>
                    <a:cubicBezTo>
                      <a:pt x="415" y="10213"/>
                      <a:pt x="394" y="8929"/>
                      <a:pt x="353" y="7665"/>
                    </a:cubicBezTo>
                    <a:cubicBezTo>
                      <a:pt x="311" y="6381"/>
                      <a:pt x="291" y="5097"/>
                      <a:pt x="229" y="3833"/>
                    </a:cubicBezTo>
                    <a:lnTo>
                      <a:pt x="146" y="1927"/>
                    </a:lnTo>
                    <a:lnTo>
                      <a:pt x="42" y="1"/>
                    </a:ln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a:off x="1386626" y="3122103"/>
                <a:ext cx="152789" cy="761801"/>
              </a:xfrm>
              <a:custGeom>
                <a:avLst/>
                <a:gdLst/>
                <a:ahLst/>
                <a:cxnLst/>
                <a:rect l="l" t="t" r="r" b="b"/>
                <a:pathLst>
                  <a:path w="3066" h="15287" extrusionOk="0">
                    <a:moveTo>
                      <a:pt x="3066" y="0"/>
                    </a:moveTo>
                    <a:lnTo>
                      <a:pt x="3066" y="0"/>
                    </a:lnTo>
                    <a:cubicBezTo>
                      <a:pt x="2755" y="1284"/>
                      <a:pt x="2465" y="2527"/>
                      <a:pt x="2175" y="3811"/>
                    </a:cubicBezTo>
                    <a:cubicBezTo>
                      <a:pt x="1885" y="5075"/>
                      <a:pt x="1616" y="6338"/>
                      <a:pt x="1367" y="7623"/>
                    </a:cubicBezTo>
                    <a:cubicBezTo>
                      <a:pt x="1119" y="8886"/>
                      <a:pt x="849" y="10171"/>
                      <a:pt x="621" y="11434"/>
                    </a:cubicBezTo>
                    <a:cubicBezTo>
                      <a:pt x="394" y="12718"/>
                      <a:pt x="145" y="14003"/>
                      <a:pt x="0" y="15287"/>
                    </a:cubicBezTo>
                    <a:cubicBezTo>
                      <a:pt x="124" y="14665"/>
                      <a:pt x="269" y="14023"/>
                      <a:pt x="414" y="13381"/>
                    </a:cubicBezTo>
                    <a:lnTo>
                      <a:pt x="829" y="11476"/>
                    </a:lnTo>
                    <a:lnTo>
                      <a:pt x="1636" y="7664"/>
                    </a:lnTo>
                    <a:cubicBezTo>
                      <a:pt x="1885" y="6401"/>
                      <a:pt x="2154" y="5116"/>
                      <a:pt x="2382" y="3853"/>
                    </a:cubicBezTo>
                    <a:lnTo>
                      <a:pt x="2734" y="1926"/>
                    </a:lnTo>
                    <a:lnTo>
                      <a:pt x="3066" y="0"/>
                    </a:ln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a:off x="1382490" y="3424537"/>
                <a:ext cx="629693" cy="465592"/>
              </a:xfrm>
              <a:custGeom>
                <a:avLst/>
                <a:gdLst/>
                <a:ahLst/>
                <a:cxnLst/>
                <a:rect l="l" t="t" r="r" b="b"/>
                <a:pathLst>
                  <a:path w="12636" h="9343" extrusionOk="0">
                    <a:moveTo>
                      <a:pt x="12636" y="0"/>
                    </a:moveTo>
                    <a:lnTo>
                      <a:pt x="10999" y="1119"/>
                    </a:lnTo>
                    <a:lnTo>
                      <a:pt x="9404" y="2258"/>
                    </a:lnTo>
                    <a:cubicBezTo>
                      <a:pt x="8327" y="3004"/>
                      <a:pt x="7271" y="3770"/>
                      <a:pt x="6214" y="4557"/>
                    </a:cubicBezTo>
                    <a:cubicBezTo>
                      <a:pt x="5179" y="5344"/>
                      <a:pt x="4122" y="6132"/>
                      <a:pt x="3087" y="6919"/>
                    </a:cubicBezTo>
                    <a:lnTo>
                      <a:pt x="1533" y="8120"/>
                    </a:lnTo>
                    <a:lnTo>
                      <a:pt x="746" y="8721"/>
                    </a:lnTo>
                    <a:lnTo>
                      <a:pt x="352" y="9011"/>
                    </a:lnTo>
                    <a:lnTo>
                      <a:pt x="166" y="9176"/>
                    </a:lnTo>
                    <a:lnTo>
                      <a:pt x="62" y="9239"/>
                    </a:lnTo>
                    <a:cubicBezTo>
                      <a:pt x="21" y="9259"/>
                      <a:pt x="21" y="9301"/>
                      <a:pt x="0" y="9342"/>
                    </a:cubicBezTo>
                    <a:cubicBezTo>
                      <a:pt x="21" y="9321"/>
                      <a:pt x="42" y="9259"/>
                      <a:pt x="83" y="9239"/>
                    </a:cubicBezTo>
                    <a:lnTo>
                      <a:pt x="187" y="9176"/>
                    </a:lnTo>
                    <a:cubicBezTo>
                      <a:pt x="249" y="9135"/>
                      <a:pt x="311" y="9094"/>
                      <a:pt x="394" y="9052"/>
                    </a:cubicBezTo>
                    <a:lnTo>
                      <a:pt x="787" y="8783"/>
                    </a:lnTo>
                    <a:lnTo>
                      <a:pt x="1616" y="8224"/>
                    </a:lnTo>
                    <a:lnTo>
                      <a:pt x="3211" y="7084"/>
                    </a:lnTo>
                    <a:cubicBezTo>
                      <a:pt x="4288" y="6339"/>
                      <a:pt x="5365" y="5572"/>
                      <a:pt x="6401" y="4785"/>
                    </a:cubicBezTo>
                    <a:cubicBezTo>
                      <a:pt x="7457" y="3998"/>
                      <a:pt x="8493" y="3232"/>
                      <a:pt x="9549" y="2424"/>
                    </a:cubicBezTo>
                    <a:cubicBezTo>
                      <a:pt x="10585" y="1616"/>
                      <a:pt x="11621" y="829"/>
                      <a:pt x="1263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1"/>
              <p:cNvSpPr/>
              <p:nvPr/>
            </p:nvSpPr>
            <p:spPr>
              <a:xfrm>
                <a:off x="1382490" y="3294474"/>
                <a:ext cx="505858" cy="595657"/>
              </a:xfrm>
              <a:custGeom>
                <a:avLst/>
                <a:gdLst/>
                <a:ahLst/>
                <a:cxnLst/>
                <a:rect l="l" t="t" r="r" b="b"/>
                <a:pathLst>
                  <a:path w="10151" h="11953" extrusionOk="0">
                    <a:moveTo>
                      <a:pt x="10150" y="0"/>
                    </a:moveTo>
                    <a:lnTo>
                      <a:pt x="10150" y="0"/>
                    </a:lnTo>
                    <a:cubicBezTo>
                      <a:pt x="9694" y="477"/>
                      <a:pt x="9259" y="974"/>
                      <a:pt x="8824" y="1450"/>
                    </a:cubicBezTo>
                    <a:lnTo>
                      <a:pt x="7540" y="2921"/>
                    </a:lnTo>
                    <a:cubicBezTo>
                      <a:pt x="6670" y="3894"/>
                      <a:pt x="5800" y="4889"/>
                      <a:pt x="4972" y="5883"/>
                    </a:cubicBezTo>
                    <a:cubicBezTo>
                      <a:pt x="4122" y="6877"/>
                      <a:pt x="3294" y="7872"/>
                      <a:pt x="2444" y="8887"/>
                    </a:cubicBezTo>
                    <a:lnTo>
                      <a:pt x="1222" y="10399"/>
                    </a:lnTo>
                    <a:cubicBezTo>
                      <a:pt x="808" y="10916"/>
                      <a:pt x="394" y="11434"/>
                      <a:pt x="0" y="11952"/>
                    </a:cubicBezTo>
                    <a:cubicBezTo>
                      <a:pt x="456" y="11476"/>
                      <a:pt x="870" y="10979"/>
                      <a:pt x="1326" y="10502"/>
                    </a:cubicBezTo>
                    <a:lnTo>
                      <a:pt x="2610" y="9032"/>
                    </a:lnTo>
                    <a:cubicBezTo>
                      <a:pt x="3480" y="8058"/>
                      <a:pt x="4329" y="7064"/>
                      <a:pt x="5179" y="6069"/>
                    </a:cubicBezTo>
                    <a:cubicBezTo>
                      <a:pt x="6007" y="5054"/>
                      <a:pt x="6856" y="4060"/>
                      <a:pt x="7685" y="3066"/>
                    </a:cubicBezTo>
                    <a:lnTo>
                      <a:pt x="8928" y="1533"/>
                    </a:lnTo>
                    <a:cubicBezTo>
                      <a:pt x="9342" y="1036"/>
                      <a:pt x="9756" y="518"/>
                      <a:pt x="10150"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p:nvPr/>
            </p:nvSpPr>
            <p:spPr>
              <a:xfrm>
                <a:off x="1394849" y="3180906"/>
                <a:ext cx="314897" cy="684460"/>
              </a:xfrm>
              <a:custGeom>
                <a:avLst/>
                <a:gdLst/>
                <a:ahLst/>
                <a:cxnLst/>
                <a:rect l="l" t="t" r="r" b="b"/>
                <a:pathLst>
                  <a:path w="6319" h="13735" extrusionOk="0">
                    <a:moveTo>
                      <a:pt x="6318" y="1"/>
                    </a:moveTo>
                    <a:lnTo>
                      <a:pt x="6318" y="1"/>
                    </a:lnTo>
                    <a:cubicBezTo>
                      <a:pt x="6028" y="560"/>
                      <a:pt x="5739" y="1119"/>
                      <a:pt x="5469" y="1679"/>
                    </a:cubicBezTo>
                    <a:lnTo>
                      <a:pt x="4641" y="3377"/>
                    </a:lnTo>
                    <a:cubicBezTo>
                      <a:pt x="4081" y="4516"/>
                      <a:pt x="3543" y="5656"/>
                      <a:pt x="3025" y="6816"/>
                    </a:cubicBezTo>
                    <a:cubicBezTo>
                      <a:pt x="2507" y="7955"/>
                      <a:pt x="1989" y="9115"/>
                      <a:pt x="1471" y="10254"/>
                    </a:cubicBezTo>
                    <a:lnTo>
                      <a:pt x="726" y="11994"/>
                    </a:lnTo>
                    <a:cubicBezTo>
                      <a:pt x="477" y="12574"/>
                      <a:pt x="229" y="13154"/>
                      <a:pt x="1" y="13734"/>
                    </a:cubicBezTo>
                    <a:cubicBezTo>
                      <a:pt x="291" y="13175"/>
                      <a:pt x="560" y="12615"/>
                      <a:pt x="850" y="12056"/>
                    </a:cubicBezTo>
                    <a:lnTo>
                      <a:pt x="1679" y="10358"/>
                    </a:lnTo>
                    <a:cubicBezTo>
                      <a:pt x="2217" y="9218"/>
                      <a:pt x="2756" y="8079"/>
                      <a:pt x="3274" y="6919"/>
                    </a:cubicBezTo>
                    <a:cubicBezTo>
                      <a:pt x="3791" y="5780"/>
                      <a:pt x="4330" y="4620"/>
                      <a:pt x="4827" y="3481"/>
                    </a:cubicBezTo>
                    <a:lnTo>
                      <a:pt x="5594" y="1741"/>
                    </a:lnTo>
                    <a:cubicBezTo>
                      <a:pt x="5821" y="1161"/>
                      <a:pt x="6070" y="581"/>
                      <a:pt x="6318"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a:off x="985075" y="3228396"/>
                <a:ext cx="388151" cy="655507"/>
              </a:xfrm>
              <a:custGeom>
                <a:avLst/>
                <a:gdLst/>
                <a:ahLst/>
                <a:cxnLst/>
                <a:rect l="l" t="t" r="r" b="b"/>
                <a:pathLst>
                  <a:path w="7789" h="13154" extrusionOk="0">
                    <a:moveTo>
                      <a:pt x="0" y="1"/>
                    </a:moveTo>
                    <a:lnTo>
                      <a:pt x="0" y="1"/>
                    </a:lnTo>
                    <a:cubicBezTo>
                      <a:pt x="601" y="1140"/>
                      <a:pt x="1222" y="2238"/>
                      <a:pt x="1865" y="3335"/>
                    </a:cubicBezTo>
                    <a:cubicBezTo>
                      <a:pt x="2486" y="4454"/>
                      <a:pt x="3107" y="5552"/>
                      <a:pt x="3770" y="6650"/>
                    </a:cubicBezTo>
                    <a:cubicBezTo>
                      <a:pt x="4433" y="7727"/>
                      <a:pt x="5075" y="8825"/>
                      <a:pt x="5759" y="9923"/>
                    </a:cubicBezTo>
                    <a:lnTo>
                      <a:pt x="6753" y="11538"/>
                    </a:lnTo>
                    <a:lnTo>
                      <a:pt x="7789" y="13154"/>
                    </a:lnTo>
                    <a:cubicBezTo>
                      <a:pt x="7209" y="12015"/>
                      <a:pt x="6567" y="10917"/>
                      <a:pt x="5945" y="9798"/>
                    </a:cubicBezTo>
                    <a:cubicBezTo>
                      <a:pt x="5324" y="8700"/>
                      <a:pt x="4682" y="7582"/>
                      <a:pt x="4019" y="6505"/>
                    </a:cubicBezTo>
                    <a:cubicBezTo>
                      <a:pt x="3356" y="5407"/>
                      <a:pt x="2714" y="4309"/>
                      <a:pt x="2051" y="3232"/>
                    </a:cubicBezTo>
                    <a:lnTo>
                      <a:pt x="1036" y="1616"/>
                    </a:lnTo>
                    <a:lnTo>
                      <a:pt x="0" y="1"/>
                    </a:ln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a:off x="1392806" y="3896253"/>
                <a:ext cx="755622" cy="76444"/>
              </a:xfrm>
              <a:custGeom>
                <a:avLst/>
                <a:gdLst/>
                <a:ahLst/>
                <a:cxnLst/>
                <a:rect l="l" t="t" r="r" b="b"/>
                <a:pathLst>
                  <a:path w="15163" h="1534" extrusionOk="0">
                    <a:moveTo>
                      <a:pt x="0" y="0"/>
                    </a:moveTo>
                    <a:cubicBezTo>
                      <a:pt x="642" y="104"/>
                      <a:pt x="1264" y="187"/>
                      <a:pt x="1885" y="270"/>
                    </a:cubicBezTo>
                    <a:lnTo>
                      <a:pt x="3791" y="498"/>
                    </a:lnTo>
                    <a:cubicBezTo>
                      <a:pt x="5034" y="643"/>
                      <a:pt x="6297" y="788"/>
                      <a:pt x="7561" y="912"/>
                    </a:cubicBezTo>
                    <a:cubicBezTo>
                      <a:pt x="8824" y="1015"/>
                      <a:pt x="10088" y="1140"/>
                      <a:pt x="11352" y="1243"/>
                    </a:cubicBezTo>
                    <a:lnTo>
                      <a:pt x="13257" y="1409"/>
                    </a:lnTo>
                    <a:cubicBezTo>
                      <a:pt x="13899" y="1450"/>
                      <a:pt x="14521" y="1492"/>
                      <a:pt x="15163" y="1533"/>
                    </a:cubicBezTo>
                    <a:cubicBezTo>
                      <a:pt x="14542" y="1430"/>
                      <a:pt x="13899" y="1347"/>
                      <a:pt x="13278" y="1264"/>
                    </a:cubicBezTo>
                    <a:lnTo>
                      <a:pt x="11372" y="1036"/>
                    </a:lnTo>
                    <a:cubicBezTo>
                      <a:pt x="10109" y="891"/>
                      <a:pt x="8866" y="746"/>
                      <a:pt x="7602" y="622"/>
                    </a:cubicBezTo>
                    <a:cubicBezTo>
                      <a:pt x="6318" y="518"/>
                      <a:pt x="5055" y="373"/>
                      <a:pt x="3791" y="270"/>
                    </a:cubicBezTo>
                    <a:lnTo>
                      <a:pt x="1906" y="125"/>
                    </a:lnTo>
                    <a:cubicBezTo>
                      <a:pt x="1264" y="83"/>
                      <a:pt x="642" y="42"/>
                      <a:pt x="0"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1"/>
              <p:cNvSpPr/>
              <p:nvPr/>
            </p:nvSpPr>
            <p:spPr>
              <a:xfrm>
                <a:off x="1069691" y="3914840"/>
                <a:ext cx="296309" cy="466589"/>
              </a:xfrm>
              <a:custGeom>
                <a:avLst/>
                <a:gdLst/>
                <a:ahLst/>
                <a:cxnLst/>
                <a:rect l="l" t="t" r="r" b="b"/>
                <a:pathLst>
                  <a:path w="5946" h="9363" extrusionOk="0">
                    <a:moveTo>
                      <a:pt x="5946" y="0"/>
                    </a:moveTo>
                    <a:cubicBezTo>
                      <a:pt x="5697" y="415"/>
                      <a:pt x="5407" y="767"/>
                      <a:pt x="5138" y="1160"/>
                    </a:cubicBezTo>
                    <a:lnTo>
                      <a:pt x="4351" y="2300"/>
                    </a:lnTo>
                    <a:cubicBezTo>
                      <a:pt x="3833" y="3045"/>
                      <a:pt x="3336" y="3832"/>
                      <a:pt x="2839" y="4599"/>
                    </a:cubicBezTo>
                    <a:cubicBezTo>
                      <a:pt x="2341" y="5386"/>
                      <a:pt x="1844" y="6173"/>
                      <a:pt x="1368" y="6960"/>
                    </a:cubicBezTo>
                    <a:lnTo>
                      <a:pt x="664" y="8162"/>
                    </a:lnTo>
                    <a:cubicBezTo>
                      <a:pt x="436" y="8555"/>
                      <a:pt x="208" y="8949"/>
                      <a:pt x="1" y="9363"/>
                    </a:cubicBezTo>
                    <a:cubicBezTo>
                      <a:pt x="270" y="8990"/>
                      <a:pt x="519" y="8617"/>
                      <a:pt x="788" y="8224"/>
                    </a:cubicBezTo>
                    <a:lnTo>
                      <a:pt x="1554" y="7084"/>
                    </a:lnTo>
                    <a:cubicBezTo>
                      <a:pt x="2072" y="6297"/>
                      <a:pt x="2569" y="5531"/>
                      <a:pt x="3066" y="4744"/>
                    </a:cubicBezTo>
                    <a:cubicBezTo>
                      <a:pt x="3564" y="3977"/>
                      <a:pt x="4061" y="3190"/>
                      <a:pt x="4537" y="2403"/>
                    </a:cubicBezTo>
                    <a:cubicBezTo>
                      <a:pt x="5014" y="1616"/>
                      <a:pt x="5531" y="829"/>
                      <a:pt x="594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a:off x="1132679" y="4157774"/>
                <a:ext cx="49584" cy="48587"/>
              </a:xfrm>
              <a:custGeom>
                <a:avLst/>
                <a:gdLst/>
                <a:ahLst/>
                <a:cxnLst/>
                <a:rect l="l" t="t" r="r" b="b"/>
                <a:pathLst>
                  <a:path w="995" h="975" extrusionOk="0">
                    <a:moveTo>
                      <a:pt x="589" y="0"/>
                    </a:moveTo>
                    <a:cubicBezTo>
                      <a:pt x="522" y="0"/>
                      <a:pt x="455" y="10"/>
                      <a:pt x="394" y="35"/>
                    </a:cubicBezTo>
                    <a:cubicBezTo>
                      <a:pt x="290" y="76"/>
                      <a:pt x="187" y="138"/>
                      <a:pt x="125" y="221"/>
                    </a:cubicBezTo>
                    <a:cubicBezTo>
                      <a:pt x="42" y="325"/>
                      <a:pt x="0" y="449"/>
                      <a:pt x="21" y="594"/>
                    </a:cubicBezTo>
                    <a:cubicBezTo>
                      <a:pt x="42" y="718"/>
                      <a:pt x="104" y="822"/>
                      <a:pt x="228" y="904"/>
                    </a:cubicBezTo>
                    <a:cubicBezTo>
                      <a:pt x="306" y="951"/>
                      <a:pt x="395" y="974"/>
                      <a:pt x="487" y="974"/>
                    </a:cubicBezTo>
                    <a:cubicBezTo>
                      <a:pt x="518" y="974"/>
                      <a:pt x="549" y="972"/>
                      <a:pt x="580" y="967"/>
                    </a:cubicBezTo>
                    <a:cubicBezTo>
                      <a:pt x="787" y="925"/>
                      <a:pt x="953" y="759"/>
                      <a:pt x="995" y="532"/>
                    </a:cubicBezTo>
                    <a:lnTo>
                      <a:pt x="995" y="532"/>
                    </a:lnTo>
                    <a:cubicBezTo>
                      <a:pt x="891" y="677"/>
                      <a:pt x="725" y="739"/>
                      <a:pt x="560" y="759"/>
                    </a:cubicBezTo>
                    <a:cubicBezTo>
                      <a:pt x="435" y="739"/>
                      <a:pt x="332" y="656"/>
                      <a:pt x="290" y="552"/>
                    </a:cubicBezTo>
                    <a:cubicBezTo>
                      <a:pt x="270" y="449"/>
                      <a:pt x="373" y="325"/>
                      <a:pt x="497" y="221"/>
                    </a:cubicBezTo>
                    <a:cubicBezTo>
                      <a:pt x="574" y="166"/>
                      <a:pt x="662" y="140"/>
                      <a:pt x="750" y="140"/>
                    </a:cubicBezTo>
                    <a:cubicBezTo>
                      <a:pt x="828" y="140"/>
                      <a:pt x="905" y="161"/>
                      <a:pt x="974" y="200"/>
                    </a:cubicBezTo>
                    <a:cubicBezTo>
                      <a:pt x="932" y="97"/>
                      <a:pt x="829" y="14"/>
                      <a:pt x="725" y="14"/>
                    </a:cubicBezTo>
                    <a:cubicBezTo>
                      <a:pt x="682" y="5"/>
                      <a:pt x="636" y="0"/>
                      <a:pt x="589"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a:off x="1182213" y="4189418"/>
                <a:ext cx="54767" cy="53969"/>
              </a:xfrm>
              <a:custGeom>
                <a:avLst/>
                <a:gdLst/>
                <a:ahLst/>
                <a:cxnLst/>
                <a:rect l="l" t="t" r="r" b="b"/>
                <a:pathLst>
                  <a:path w="1099" h="1083" extrusionOk="0">
                    <a:moveTo>
                      <a:pt x="684" y="0"/>
                    </a:moveTo>
                    <a:lnTo>
                      <a:pt x="684" y="0"/>
                    </a:lnTo>
                    <a:cubicBezTo>
                      <a:pt x="808" y="145"/>
                      <a:pt x="850" y="311"/>
                      <a:pt x="829" y="497"/>
                    </a:cubicBezTo>
                    <a:cubicBezTo>
                      <a:pt x="829" y="622"/>
                      <a:pt x="746" y="746"/>
                      <a:pt x="622" y="787"/>
                    </a:cubicBezTo>
                    <a:cubicBezTo>
                      <a:pt x="606" y="790"/>
                      <a:pt x="590" y="791"/>
                      <a:pt x="575" y="791"/>
                    </a:cubicBezTo>
                    <a:cubicBezTo>
                      <a:pt x="467" y="791"/>
                      <a:pt x="366" y="730"/>
                      <a:pt x="311" y="622"/>
                    </a:cubicBezTo>
                    <a:cubicBezTo>
                      <a:pt x="249" y="456"/>
                      <a:pt x="270" y="269"/>
                      <a:pt x="353" y="124"/>
                    </a:cubicBezTo>
                    <a:lnTo>
                      <a:pt x="353" y="124"/>
                    </a:lnTo>
                    <a:cubicBezTo>
                      <a:pt x="21" y="311"/>
                      <a:pt x="1" y="767"/>
                      <a:pt x="311" y="994"/>
                    </a:cubicBezTo>
                    <a:cubicBezTo>
                      <a:pt x="397" y="1046"/>
                      <a:pt x="510" y="1083"/>
                      <a:pt x="617" y="1083"/>
                    </a:cubicBezTo>
                    <a:cubicBezTo>
                      <a:pt x="640" y="1083"/>
                      <a:pt x="662" y="1081"/>
                      <a:pt x="684" y="1077"/>
                    </a:cubicBezTo>
                    <a:cubicBezTo>
                      <a:pt x="933" y="994"/>
                      <a:pt x="1098" y="746"/>
                      <a:pt x="1057" y="477"/>
                    </a:cubicBezTo>
                    <a:cubicBezTo>
                      <a:pt x="1036" y="269"/>
                      <a:pt x="891" y="83"/>
                      <a:pt x="684"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1086235" y="4024771"/>
                <a:ext cx="108437" cy="111128"/>
              </a:xfrm>
              <a:custGeom>
                <a:avLst/>
                <a:gdLst/>
                <a:ahLst/>
                <a:cxnLst/>
                <a:rect l="l" t="t" r="r" b="b"/>
                <a:pathLst>
                  <a:path w="2176" h="2230" extrusionOk="0">
                    <a:moveTo>
                      <a:pt x="1135" y="1"/>
                    </a:moveTo>
                    <a:cubicBezTo>
                      <a:pt x="732" y="1"/>
                      <a:pt x="348" y="220"/>
                      <a:pt x="145" y="570"/>
                    </a:cubicBezTo>
                    <a:lnTo>
                      <a:pt x="83" y="736"/>
                    </a:lnTo>
                    <a:lnTo>
                      <a:pt x="42" y="901"/>
                    </a:lnTo>
                    <a:cubicBezTo>
                      <a:pt x="0" y="1005"/>
                      <a:pt x="0" y="1109"/>
                      <a:pt x="21" y="1233"/>
                    </a:cubicBezTo>
                    <a:cubicBezTo>
                      <a:pt x="42" y="1440"/>
                      <a:pt x="125" y="1647"/>
                      <a:pt x="270" y="1834"/>
                    </a:cubicBezTo>
                    <a:cubicBezTo>
                      <a:pt x="505" y="2086"/>
                      <a:pt x="837" y="2229"/>
                      <a:pt x="1176" y="2229"/>
                    </a:cubicBezTo>
                    <a:cubicBezTo>
                      <a:pt x="1253" y="2229"/>
                      <a:pt x="1331" y="2222"/>
                      <a:pt x="1409" y="2206"/>
                    </a:cubicBezTo>
                    <a:cubicBezTo>
                      <a:pt x="1036" y="2186"/>
                      <a:pt x="684" y="1999"/>
                      <a:pt x="456" y="1689"/>
                    </a:cubicBezTo>
                    <a:cubicBezTo>
                      <a:pt x="249" y="1399"/>
                      <a:pt x="207" y="1005"/>
                      <a:pt x="394" y="694"/>
                    </a:cubicBezTo>
                    <a:cubicBezTo>
                      <a:pt x="560" y="384"/>
                      <a:pt x="891" y="218"/>
                      <a:pt x="1264" y="218"/>
                    </a:cubicBezTo>
                    <a:cubicBezTo>
                      <a:pt x="1637" y="239"/>
                      <a:pt x="1989" y="466"/>
                      <a:pt x="2175" y="798"/>
                    </a:cubicBezTo>
                    <a:cubicBezTo>
                      <a:pt x="2113" y="591"/>
                      <a:pt x="2009" y="425"/>
                      <a:pt x="1864" y="280"/>
                    </a:cubicBezTo>
                    <a:cubicBezTo>
                      <a:pt x="1699" y="135"/>
                      <a:pt x="1492" y="52"/>
                      <a:pt x="1284" y="11"/>
                    </a:cubicBezTo>
                    <a:cubicBezTo>
                      <a:pt x="1234" y="4"/>
                      <a:pt x="1184" y="1"/>
                      <a:pt x="1135"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1106866" y="4045252"/>
                <a:ext cx="78487" cy="74002"/>
              </a:xfrm>
              <a:custGeom>
                <a:avLst/>
                <a:gdLst/>
                <a:ahLst/>
                <a:cxnLst/>
                <a:rect l="l" t="t" r="r" b="b"/>
                <a:pathLst>
                  <a:path w="1575" h="1485" extrusionOk="0">
                    <a:moveTo>
                      <a:pt x="715" y="0"/>
                    </a:moveTo>
                    <a:cubicBezTo>
                      <a:pt x="652" y="0"/>
                      <a:pt x="587" y="5"/>
                      <a:pt x="518" y="14"/>
                    </a:cubicBezTo>
                    <a:cubicBezTo>
                      <a:pt x="373" y="55"/>
                      <a:pt x="228" y="138"/>
                      <a:pt x="125" y="283"/>
                    </a:cubicBezTo>
                    <a:cubicBezTo>
                      <a:pt x="42" y="408"/>
                      <a:pt x="1" y="573"/>
                      <a:pt x="1" y="739"/>
                    </a:cubicBezTo>
                    <a:cubicBezTo>
                      <a:pt x="21" y="884"/>
                      <a:pt x="83" y="1029"/>
                      <a:pt x="187" y="1153"/>
                    </a:cubicBezTo>
                    <a:cubicBezTo>
                      <a:pt x="394" y="1360"/>
                      <a:pt x="643" y="1485"/>
                      <a:pt x="933" y="1485"/>
                    </a:cubicBezTo>
                    <a:cubicBezTo>
                      <a:pt x="705" y="1381"/>
                      <a:pt x="518" y="1215"/>
                      <a:pt x="373" y="1029"/>
                    </a:cubicBezTo>
                    <a:cubicBezTo>
                      <a:pt x="249" y="843"/>
                      <a:pt x="249" y="615"/>
                      <a:pt x="373" y="449"/>
                    </a:cubicBezTo>
                    <a:cubicBezTo>
                      <a:pt x="473" y="299"/>
                      <a:pt x="640" y="230"/>
                      <a:pt x="809" y="230"/>
                    </a:cubicBezTo>
                    <a:cubicBezTo>
                      <a:pt x="851" y="230"/>
                      <a:pt x="892" y="234"/>
                      <a:pt x="933" y="242"/>
                    </a:cubicBezTo>
                    <a:cubicBezTo>
                      <a:pt x="1181" y="283"/>
                      <a:pt x="1409" y="408"/>
                      <a:pt x="1575" y="594"/>
                    </a:cubicBezTo>
                    <a:cubicBezTo>
                      <a:pt x="1471" y="325"/>
                      <a:pt x="1243" y="118"/>
                      <a:pt x="974" y="35"/>
                    </a:cubicBezTo>
                    <a:cubicBezTo>
                      <a:pt x="889" y="10"/>
                      <a:pt x="804" y="0"/>
                      <a:pt x="715"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1134723" y="4069471"/>
                <a:ext cx="50631" cy="44900"/>
              </a:xfrm>
              <a:custGeom>
                <a:avLst/>
                <a:gdLst/>
                <a:ahLst/>
                <a:cxnLst/>
                <a:rect l="l" t="t" r="r" b="b"/>
                <a:pathLst>
                  <a:path w="1016" h="901" extrusionOk="0">
                    <a:moveTo>
                      <a:pt x="429" y="0"/>
                    </a:moveTo>
                    <a:cubicBezTo>
                      <a:pt x="299" y="0"/>
                      <a:pt x="170" y="60"/>
                      <a:pt x="84" y="170"/>
                    </a:cubicBezTo>
                    <a:cubicBezTo>
                      <a:pt x="21" y="294"/>
                      <a:pt x="1" y="419"/>
                      <a:pt x="42" y="543"/>
                    </a:cubicBezTo>
                    <a:cubicBezTo>
                      <a:pt x="104" y="626"/>
                      <a:pt x="166" y="709"/>
                      <a:pt x="249" y="771"/>
                    </a:cubicBezTo>
                    <a:cubicBezTo>
                      <a:pt x="370" y="857"/>
                      <a:pt x="520" y="900"/>
                      <a:pt x="674" y="900"/>
                    </a:cubicBezTo>
                    <a:cubicBezTo>
                      <a:pt x="705" y="900"/>
                      <a:pt x="736" y="899"/>
                      <a:pt x="767" y="895"/>
                    </a:cubicBezTo>
                    <a:cubicBezTo>
                      <a:pt x="622" y="812"/>
                      <a:pt x="498" y="729"/>
                      <a:pt x="394" y="605"/>
                    </a:cubicBezTo>
                    <a:cubicBezTo>
                      <a:pt x="311" y="502"/>
                      <a:pt x="291" y="377"/>
                      <a:pt x="311" y="336"/>
                    </a:cubicBezTo>
                    <a:cubicBezTo>
                      <a:pt x="341" y="291"/>
                      <a:pt x="414" y="257"/>
                      <a:pt x="499" y="257"/>
                    </a:cubicBezTo>
                    <a:cubicBezTo>
                      <a:pt x="532" y="257"/>
                      <a:pt x="567" y="262"/>
                      <a:pt x="601" y="274"/>
                    </a:cubicBezTo>
                    <a:cubicBezTo>
                      <a:pt x="746" y="336"/>
                      <a:pt x="891" y="398"/>
                      <a:pt x="1016" y="502"/>
                    </a:cubicBezTo>
                    <a:cubicBezTo>
                      <a:pt x="974" y="315"/>
                      <a:pt x="850" y="170"/>
                      <a:pt x="684" y="87"/>
                    </a:cubicBezTo>
                    <a:cubicBezTo>
                      <a:pt x="608" y="28"/>
                      <a:pt x="519" y="0"/>
                      <a:pt x="429"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1257560" y="4133107"/>
                <a:ext cx="109484" cy="111178"/>
              </a:xfrm>
              <a:custGeom>
                <a:avLst/>
                <a:gdLst/>
                <a:ahLst/>
                <a:cxnLst/>
                <a:rect l="l" t="t" r="r" b="b"/>
                <a:pathLst>
                  <a:path w="2197" h="2231" extrusionOk="0">
                    <a:moveTo>
                      <a:pt x="1101" y="1"/>
                    </a:moveTo>
                    <a:cubicBezTo>
                      <a:pt x="1052" y="1"/>
                      <a:pt x="1003" y="4"/>
                      <a:pt x="954" y="12"/>
                    </a:cubicBezTo>
                    <a:cubicBezTo>
                      <a:pt x="1326" y="53"/>
                      <a:pt x="1658" y="281"/>
                      <a:pt x="1824" y="633"/>
                    </a:cubicBezTo>
                    <a:cubicBezTo>
                      <a:pt x="2167" y="1244"/>
                      <a:pt x="1701" y="1996"/>
                      <a:pt x="1042" y="1996"/>
                    </a:cubicBezTo>
                    <a:cubicBezTo>
                      <a:pt x="986" y="1996"/>
                      <a:pt x="929" y="1991"/>
                      <a:pt x="871" y="1979"/>
                    </a:cubicBezTo>
                    <a:cubicBezTo>
                      <a:pt x="498" y="1917"/>
                      <a:pt x="166" y="1669"/>
                      <a:pt x="1" y="1337"/>
                    </a:cubicBezTo>
                    <a:lnTo>
                      <a:pt x="1" y="1337"/>
                    </a:lnTo>
                    <a:cubicBezTo>
                      <a:pt x="84" y="1752"/>
                      <a:pt x="394" y="2083"/>
                      <a:pt x="809" y="2187"/>
                    </a:cubicBezTo>
                    <a:cubicBezTo>
                      <a:pt x="914" y="2215"/>
                      <a:pt x="1020" y="2231"/>
                      <a:pt x="1124" y="2231"/>
                    </a:cubicBezTo>
                    <a:cubicBezTo>
                      <a:pt x="1243" y="2231"/>
                      <a:pt x="1360" y="2210"/>
                      <a:pt x="1471" y="2166"/>
                    </a:cubicBezTo>
                    <a:cubicBezTo>
                      <a:pt x="1679" y="2083"/>
                      <a:pt x="1865" y="1959"/>
                      <a:pt x="2010" y="1793"/>
                    </a:cubicBezTo>
                    <a:cubicBezTo>
                      <a:pt x="2134" y="1607"/>
                      <a:pt x="2196" y="1379"/>
                      <a:pt x="2196" y="1151"/>
                    </a:cubicBezTo>
                    <a:cubicBezTo>
                      <a:pt x="2196" y="923"/>
                      <a:pt x="2134" y="716"/>
                      <a:pt x="2010" y="530"/>
                    </a:cubicBezTo>
                    <a:cubicBezTo>
                      <a:pt x="1827" y="201"/>
                      <a:pt x="1467" y="1"/>
                      <a:pt x="1101"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1271015" y="4146961"/>
                <a:ext cx="76394" cy="75597"/>
              </a:xfrm>
              <a:custGeom>
                <a:avLst/>
                <a:gdLst/>
                <a:ahLst/>
                <a:cxnLst/>
                <a:rect l="l" t="t" r="r" b="b"/>
                <a:pathLst>
                  <a:path w="1533" h="1517" extrusionOk="0">
                    <a:moveTo>
                      <a:pt x="591" y="0"/>
                    </a:moveTo>
                    <a:cubicBezTo>
                      <a:pt x="567" y="0"/>
                      <a:pt x="542" y="1"/>
                      <a:pt x="518" y="3"/>
                    </a:cubicBezTo>
                    <a:cubicBezTo>
                      <a:pt x="766" y="86"/>
                      <a:pt x="974" y="231"/>
                      <a:pt x="1119" y="438"/>
                    </a:cubicBezTo>
                    <a:cubicBezTo>
                      <a:pt x="1264" y="604"/>
                      <a:pt x="1284" y="831"/>
                      <a:pt x="1181" y="1039"/>
                    </a:cubicBezTo>
                    <a:cubicBezTo>
                      <a:pt x="1139" y="1121"/>
                      <a:pt x="1056" y="1184"/>
                      <a:pt x="953" y="1225"/>
                    </a:cubicBezTo>
                    <a:cubicBezTo>
                      <a:pt x="849" y="1266"/>
                      <a:pt x="746" y="1287"/>
                      <a:pt x="642" y="1287"/>
                    </a:cubicBezTo>
                    <a:cubicBezTo>
                      <a:pt x="373" y="1246"/>
                      <a:pt x="145" y="1121"/>
                      <a:pt x="0" y="935"/>
                    </a:cubicBezTo>
                    <a:lnTo>
                      <a:pt x="0" y="935"/>
                    </a:lnTo>
                    <a:cubicBezTo>
                      <a:pt x="83" y="1204"/>
                      <a:pt x="311" y="1432"/>
                      <a:pt x="601" y="1494"/>
                    </a:cubicBezTo>
                    <a:cubicBezTo>
                      <a:pt x="656" y="1510"/>
                      <a:pt x="715" y="1517"/>
                      <a:pt x="774" y="1517"/>
                    </a:cubicBezTo>
                    <a:cubicBezTo>
                      <a:pt x="869" y="1517"/>
                      <a:pt x="967" y="1499"/>
                      <a:pt x="1056" y="1474"/>
                    </a:cubicBezTo>
                    <a:cubicBezTo>
                      <a:pt x="1201" y="1432"/>
                      <a:pt x="1346" y="1329"/>
                      <a:pt x="1429" y="1184"/>
                    </a:cubicBezTo>
                    <a:cubicBezTo>
                      <a:pt x="1512" y="1039"/>
                      <a:pt x="1533" y="852"/>
                      <a:pt x="1512" y="707"/>
                    </a:cubicBezTo>
                    <a:cubicBezTo>
                      <a:pt x="1471" y="542"/>
                      <a:pt x="1409" y="397"/>
                      <a:pt x="1305" y="293"/>
                    </a:cubicBezTo>
                    <a:cubicBezTo>
                      <a:pt x="1115" y="103"/>
                      <a:pt x="856" y="0"/>
                      <a:pt x="591"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1268922" y="4153539"/>
                <a:ext cx="48587" cy="45498"/>
              </a:xfrm>
              <a:custGeom>
                <a:avLst/>
                <a:gdLst/>
                <a:ahLst/>
                <a:cxnLst/>
                <a:rect l="l" t="t" r="r" b="b"/>
                <a:pathLst>
                  <a:path w="975" h="913" extrusionOk="0">
                    <a:moveTo>
                      <a:pt x="359" y="0"/>
                    </a:moveTo>
                    <a:cubicBezTo>
                      <a:pt x="314" y="0"/>
                      <a:pt x="270" y="6"/>
                      <a:pt x="228" y="16"/>
                    </a:cubicBezTo>
                    <a:cubicBezTo>
                      <a:pt x="373" y="99"/>
                      <a:pt x="498" y="182"/>
                      <a:pt x="601" y="306"/>
                    </a:cubicBezTo>
                    <a:cubicBezTo>
                      <a:pt x="684" y="410"/>
                      <a:pt x="726" y="534"/>
                      <a:pt x="684" y="596"/>
                    </a:cubicBezTo>
                    <a:cubicBezTo>
                      <a:pt x="663" y="617"/>
                      <a:pt x="643" y="658"/>
                      <a:pt x="601" y="658"/>
                    </a:cubicBezTo>
                    <a:cubicBezTo>
                      <a:pt x="581" y="665"/>
                      <a:pt x="560" y="667"/>
                      <a:pt x="540" y="667"/>
                    </a:cubicBezTo>
                    <a:cubicBezTo>
                      <a:pt x="500" y="667"/>
                      <a:pt x="463" y="658"/>
                      <a:pt x="436" y="658"/>
                    </a:cubicBezTo>
                    <a:cubicBezTo>
                      <a:pt x="270" y="596"/>
                      <a:pt x="125" y="534"/>
                      <a:pt x="1" y="451"/>
                    </a:cubicBezTo>
                    <a:lnTo>
                      <a:pt x="1" y="451"/>
                    </a:lnTo>
                    <a:cubicBezTo>
                      <a:pt x="63" y="617"/>
                      <a:pt x="187" y="762"/>
                      <a:pt x="332" y="844"/>
                    </a:cubicBezTo>
                    <a:cubicBezTo>
                      <a:pt x="417" y="878"/>
                      <a:pt x="501" y="912"/>
                      <a:pt x="586" y="912"/>
                    </a:cubicBezTo>
                    <a:cubicBezTo>
                      <a:pt x="605" y="912"/>
                      <a:pt x="624" y="910"/>
                      <a:pt x="643" y="907"/>
                    </a:cubicBezTo>
                    <a:cubicBezTo>
                      <a:pt x="767" y="907"/>
                      <a:pt x="871" y="824"/>
                      <a:pt x="933" y="720"/>
                    </a:cubicBezTo>
                    <a:cubicBezTo>
                      <a:pt x="974" y="596"/>
                      <a:pt x="974" y="472"/>
                      <a:pt x="933" y="368"/>
                    </a:cubicBezTo>
                    <a:cubicBezTo>
                      <a:pt x="891" y="265"/>
                      <a:pt x="829" y="182"/>
                      <a:pt x="746" y="140"/>
                    </a:cubicBezTo>
                    <a:cubicBezTo>
                      <a:pt x="638" y="47"/>
                      <a:pt x="494" y="0"/>
                      <a:pt x="359"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1141948" y="4056515"/>
                <a:ext cx="173470" cy="153636"/>
              </a:xfrm>
              <a:custGeom>
                <a:avLst/>
                <a:gdLst/>
                <a:ahLst/>
                <a:cxnLst/>
                <a:rect l="l" t="t" r="r" b="b"/>
                <a:pathLst>
                  <a:path w="3481" h="3083" extrusionOk="0">
                    <a:moveTo>
                      <a:pt x="1129" y="0"/>
                    </a:moveTo>
                    <a:cubicBezTo>
                      <a:pt x="1076" y="0"/>
                      <a:pt x="1023" y="12"/>
                      <a:pt x="974" y="37"/>
                    </a:cubicBezTo>
                    <a:cubicBezTo>
                      <a:pt x="746" y="119"/>
                      <a:pt x="601" y="368"/>
                      <a:pt x="643" y="617"/>
                    </a:cubicBezTo>
                    <a:cubicBezTo>
                      <a:pt x="684" y="927"/>
                      <a:pt x="746" y="948"/>
                      <a:pt x="477" y="989"/>
                    </a:cubicBezTo>
                    <a:cubicBezTo>
                      <a:pt x="249" y="989"/>
                      <a:pt x="63" y="1134"/>
                      <a:pt x="1" y="1362"/>
                    </a:cubicBezTo>
                    <a:cubicBezTo>
                      <a:pt x="1" y="1362"/>
                      <a:pt x="1" y="1383"/>
                      <a:pt x="1" y="1383"/>
                    </a:cubicBezTo>
                    <a:cubicBezTo>
                      <a:pt x="1" y="1590"/>
                      <a:pt x="104" y="1777"/>
                      <a:pt x="291" y="1859"/>
                    </a:cubicBezTo>
                    <a:cubicBezTo>
                      <a:pt x="519" y="1963"/>
                      <a:pt x="726" y="1901"/>
                      <a:pt x="726" y="2149"/>
                    </a:cubicBezTo>
                    <a:cubicBezTo>
                      <a:pt x="705" y="2170"/>
                      <a:pt x="705" y="2212"/>
                      <a:pt x="705" y="2253"/>
                    </a:cubicBezTo>
                    <a:cubicBezTo>
                      <a:pt x="645" y="2585"/>
                      <a:pt x="914" y="2851"/>
                      <a:pt x="1209" y="2851"/>
                    </a:cubicBezTo>
                    <a:cubicBezTo>
                      <a:pt x="1319" y="2851"/>
                      <a:pt x="1432" y="2814"/>
                      <a:pt x="1534" y="2729"/>
                    </a:cubicBezTo>
                    <a:cubicBezTo>
                      <a:pt x="1580" y="2695"/>
                      <a:pt x="1639" y="2666"/>
                      <a:pt x="1694" y="2666"/>
                    </a:cubicBezTo>
                    <a:cubicBezTo>
                      <a:pt x="1736" y="2666"/>
                      <a:pt x="1776" y="2684"/>
                      <a:pt x="1803" y="2729"/>
                    </a:cubicBezTo>
                    <a:cubicBezTo>
                      <a:pt x="1969" y="2916"/>
                      <a:pt x="2051" y="3040"/>
                      <a:pt x="2300" y="3081"/>
                    </a:cubicBezTo>
                    <a:cubicBezTo>
                      <a:pt x="2310" y="3082"/>
                      <a:pt x="2320" y="3083"/>
                      <a:pt x="2329" y="3083"/>
                    </a:cubicBezTo>
                    <a:cubicBezTo>
                      <a:pt x="2606" y="3083"/>
                      <a:pt x="2835" y="2802"/>
                      <a:pt x="2735" y="2502"/>
                    </a:cubicBezTo>
                    <a:cubicBezTo>
                      <a:pt x="2714" y="2439"/>
                      <a:pt x="2694" y="2377"/>
                      <a:pt x="2673" y="2274"/>
                    </a:cubicBezTo>
                    <a:cubicBezTo>
                      <a:pt x="2652" y="2191"/>
                      <a:pt x="2714" y="2191"/>
                      <a:pt x="3046" y="2087"/>
                    </a:cubicBezTo>
                    <a:cubicBezTo>
                      <a:pt x="3398" y="1963"/>
                      <a:pt x="3481" y="1487"/>
                      <a:pt x="3191" y="1238"/>
                    </a:cubicBezTo>
                    <a:cubicBezTo>
                      <a:pt x="3116" y="1185"/>
                      <a:pt x="3038" y="1171"/>
                      <a:pt x="2965" y="1171"/>
                    </a:cubicBezTo>
                    <a:cubicBezTo>
                      <a:pt x="2877" y="1171"/>
                      <a:pt x="2796" y="1192"/>
                      <a:pt x="2737" y="1192"/>
                    </a:cubicBezTo>
                    <a:cubicBezTo>
                      <a:pt x="2711" y="1192"/>
                      <a:pt x="2689" y="1188"/>
                      <a:pt x="2673" y="1176"/>
                    </a:cubicBezTo>
                    <a:cubicBezTo>
                      <a:pt x="2631" y="1134"/>
                      <a:pt x="2611" y="1093"/>
                      <a:pt x="2631" y="1052"/>
                    </a:cubicBezTo>
                    <a:cubicBezTo>
                      <a:pt x="2611" y="1010"/>
                      <a:pt x="2673" y="844"/>
                      <a:pt x="2673" y="741"/>
                    </a:cubicBezTo>
                    <a:cubicBezTo>
                      <a:pt x="2673" y="473"/>
                      <a:pt x="2457" y="289"/>
                      <a:pt x="2227" y="289"/>
                    </a:cubicBezTo>
                    <a:cubicBezTo>
                      <a:pt x="2154" y="289"/>
                      <a:pt x="2080" y="308"/>
                      <a:pt x="2010" y="347"/>
                    </a:cubicBezTo>
                    <a:cubicBezTo>
                      <a:pt x="1927" y="409"/>
                      <a:pt x="1824" y="472"/>
                      <a:pt x="1699" y="534"/>
                    </a:cubicBezTo>
                    <a:cubicBezTo>
                      <a:pt x="1693" y="534"/>
                      <a:pt x="1687" y="535"/>
                      <a:pt x="1682" y="535"/>
                    </a:cubicBezTo>
                    <a:cubicBezTo>
                      <a:pt x="1501" y="535"/>
                      <a:pt x="1629" y="219"/>
                      <a:pt x="1368" y="78"/>
                    </a:cubicBezTo>
                    <a:cubicBezTo>
                      <a:pt x="1293" y="28"/>
                      <a:pt x="1210" y="0"/>
                      <a:pt x="1129"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1168808" y="4125034"/>
                <a:ext cx="108437" cy="15299"/>
              </a:xfrm>
              <a:custGeom>
                <a:avLst/>
                <a:gdLst/>
                <a:ahLst/>
                <a:cxnLst/>
                <a:rect l="l" t="t" r="r" b="b"/>
                <a:pathLst>
                  <a:path w="2176" h="307" extrusionOk="0">
                    <a:moveTo>
                      <a:pt x="1896" y="0"/>
                    </a:moveTo>
                    <a:cubicBezTo>
                      <a:pt x="1617" y="0"/>
                      <a:pt x="1342" y="23"/>
                      <a:pt x="1077" y="70"/>
                    </a:cubicBezTo>
                    <a:cubicBezTo>
                      <a:pt x="705" y="112"/>
                      <a:pt x="352" y="194"/>
                      <a:pt x="0" y="277"/>
                    </a:cubicBezTo>
                    <a:cubicBezTo>
                      <a:pt x="159" y="296"/>
                      <a:pt x="321" y="306"/>
                      <a:pt x="486" y="306"/>
                    </a:cubicBezTo>
                    <a:cubicBezTo>
                      <a:pt x="688" y="306"/>
                      <a:pt x="893" y="291"/>
                      <a:pt x="1098" y="257"/>
                    </a:cubicBezTo>
                    <a:cubicBezTo>
                      <a:pt x="1450" y="194"/>
                      <a:pt x="1823" y="112"/>
                      <a:pt x="2175" y="8"/>
                    </a:cubicBezTo>
                    <a:cubicBezTo>
                      <a:pt x="2082" y="3"/>
                      <a:pt x="1989" y="0"/>
                      <a:pt x="189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1187396" y="4148107"/>
                <a:ext cx="94982" cy="17591"/>
              </a:xfrm>
              <a:custGeom>
                <a:avLst/>
                <a:gdLst/>
                <a:ahLst/>
                <a:cxnLst/>
                <a:rect l="l" t="t" r="r" b="b"/>
                <a:pathLst>
                  <a:path w="1906" h="353" extrusionOk="0">
                    <a:moveTo>
                      <a:pt x="1906" y="1"/>
                    </a:moveTo>
                    <a:cubicBezTo>
                      <a:pt x="1574" y="1"/>
                      <a:pt x="1264" y="21"/>
                      <a:pt x="953" y="84"/>
                    </a:cubicBezTo>
                    <a:cubicBezTo>
                      <a:pt x="622" y="125"/>
                      <a:pt x="311" y="229"/>
                      <a:pt x="0" y="353"/>
                    </a:cubicBezTo>
                    <a:cubicBezTo>
                      <a:pt x="332" y="353"/>
                      <a:pt x="663" y="332"/>
                      <a:pt x="974" y="270"/>
                    </a:cubicBezTo>
                    <a:cubicBezTo>
                      <a:pt x="1284" y="208"/>
                      <a:pt x="1616" y="125"/>
                      <a:pt x="1906"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1162629" y="4094437"/>
                <a:ext cx="102208" cy="17591"/>
              </a:xfrm>
              <a:custGeom>
                <a:avLst/>
                <a:gdLst/>
                <a:ahLst/>
                <a:cxnLst/>
                <a:rect l="l" t="t" r="r" b="b"/>
                <a:pathLst>
                  <a:path w="2051" h="353" extrusionOk="0">
                    <a:moveTo>
                      <a:pt x="2051" y="1"/>
                    </a:moveTo>
                    <a:cubicBezTo>
                      <a:pt x="1699" y="1"/>
                      <a:pt x="1346" y="21"/>
                      <a:pt x="1015" y="83"/>
                    </a:cubicBezTo>
                    <a:cubicBezTo>
                      <a:pt x="663" y="146"/>
                      <a:pt x="331" y="228"/>
                      <a:pt x="0" y="353"/>
                    </a:cubicBezTo>
                    <a:cubicBezTo>
                      <a:pt x="352" y="353"/>
                      <a:pt x="704" y="332"/>
                      <a:pt x="1036" y="270"/>
                    </a:cubicBezTo>
                    <a:cubicBezTo>
                      <a:pt x="1388" y="208"/>
                      <a:pt x="1719" y="125"/>
                      <a:pt x="2051"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1216299" y="4087211"/>
                <a:ext cx="35132" cy="104301"/>
              </a:xfrm>
              <a:custGeom>
                <a:avLst/>
                <a:gdLst/>
                <a:ahLst/>
                <a:cxnLst/>
                <a:rect l="l" t="t" r="r" b="b"/>
                <a:pathLst>
                  <a:path w="705" h="2093" extrusionOk="0">
                    <a:moveTo>
                      <a:pt x="0" y="1"/>
                    </a:moveTo>
                    <a:lnTo>
                      <a:pt x="0" y="1"/>
                    </a:lnTo>
                    <a:cubicBezTo>
                      <a:pt x="62" y="373"/>
                      <a:pt x="145" y="726"/>
                      <a:pt x="269" y="1078"/>
                    </a:cubicBezTo>
                    <a:cubicBezTo>
                      <a:pt x="352" y="1430"/>
                      <a:pt x="497" y="1782"/>
                      <a:pt x="704" y="2093"/>
                    </a:cubicBezTo>
                    <a:cubicBezTo>
                      <a:pt x="642" y="1741"/>
                      <a:pt x="539" y="1368"/>
                      <a:pt x="435" y="1016"/>
                    </a:cubicBezTo>
                    <a:cubicBezTo>
                      <a:pt x="332" y="663"/>
                      <a:pt x="166" y="332"/>
                      <a:pt x="0"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a:off x="1193575" y="4090301"/>
                <a:ext cx="25863" cy="96079"/>
              </a:xfrm>
              <a:custGeom>
                <a:avLst/>
                <a:gdLst/>
                <a:ahLst/>
                <a:cxnLst/>
                <a:rect l="l" t="t" r="r" b="b"/>
                <a:pathLst>
                  <a:path w="519" h="1928" extrusionOk="0">
                    <a:moveTo>
                      <a:pt x="0" y="1"/>
                    </a:moveTo>
                    <a:lnTo>
                      <a:pt x="0" y="1"/>
                    </a:lnTo>
                    <a:cubicBezTo>
                      <a:pt x="42" y="664"/>
                      <a:pt x="228" y="1306"/>
                      <a:pt x="518" y="1927"/>
                    </a:cubicBezTo>
                    <a:cubicBezTo>
                      <a:pt x="498" y="1575"/>
                      <a:pt x="435" y="1264"/>
                      <a:pt x="332" y="933"/>
                    </a:cubicBezTo>
                    <a:cubicBezTo>
                      <a:pt x="249" y="601"/>
                      <a:pt x="145" y="291"/>
                      <a:pt x="0"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a:off x="1243109" y="4081032"/>
                <a:ext cx="25863" cy="92939"/>
              </a:xfrm>
              <a:custGeom>
                <a:avLst/>
                <a:gdLst/>
                <a:ahLst/>
                <a:cxnLst/>
                <a:rect l="l" t="t" r="r" b="b"/>
                <a:pathLst>
                  <a:path w="519" h="1865" extrusionOk="0">
                    <a:moveTo>
                      <a:pt x="1" y="0"/>
                    </a:moveTo>
                    <a:lnTo>
                      <a:pt x="1" y="0"/>
                    </a:lnTo>
                    <a:cubicBezTo>
                      <a:pt x="42" y="663"/>
                      <a:pt x="208" y="1285"/>
                      <a:pt x="519" y="1865"/>
                    </a:cubicBezTo>
                    <a:cubicBezTo>
                      <a:pt x="498" y="1554"/>
                      <a:pt x="436" y="1222"/>
                      <a:pt x="353" y="912"/>
                    </a:cubicBezTo>
                    <a:cubicBezTo>
                      <a:pt x="270" y="601"/>
                      <a:pt x="146" y="290"/>
                      <a:pt x="1"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a:off x="1255916" y="3866304"/>
                <a:ext cx="198885" cy="153586"/>
              </a:xfrm>
              <a:custGeom>
                <a:avLst/>
                <a:gdLst/>
                <a:ahLst/>
                <a:cxnLst/>
                <a:rect l="l" t="t" r="r" b="b"/>
                <a:pathLst>
                  <a:path w="3991" h="3082" extrusionOk="0">
                    <a:moveTo>
                      <a:pt x="358" y="0"/>
                    </a:moveTo>
                    <a:cubicBezTo>
                      <a:pt x="261" y="0"/>
                      <a:pt x="233" y="35"/>
                      <a:pt x="199" y="125"/>
                    </a:cubicBezTo>
                    <a:cubicBezTo>
                      <a:pt x="117" y="311"/>
                      <a:pt x="75" y="519"/>
                      <a:pt x="54" y="726"/>
                    </a:cubicBezTo>
                    <a:cubicBezTo>
                      <a:pt x="1" y="2036"/>
                      <a:pt x="1066" y="3082"/>
                      <a:pt x="2309" y="3082"/>
                    </a:cubicBezTo>
                    <a:cubicBezTo>
                      <a:pt x="2500" y="3082"/>
                      <a:pt x="2696" y="3057"/>
                      <a:pt x="2892" y="3004"/>
                    </a:cubicBezTo>
                    <a:cubicBezTo>
                      <a:pt x="3265" y="2921"/>
                      <a:pt x="3597" y="2714"/>
                      <a:pt x="3845" y="2424"/>
                    </a:cubicBezTo>
                    <a:cubicBezTo>
                      <a:pt x="3990" y="2279"/>
                      <a:pt x="3990" y="2362"/>
                      <a:pt x="2872" y="767"/>
                    </a:cubicBezTo>
                    <a:lnTo>
                      <a:pt x="2851" y="705"/>
                    </a:lnTo>
                    <a:lnTo>
                      <a:pt x="2644" y="436"/>
                    </a:lnTo>
                    <a:cubicBezTo>
                      <a:pt x="2582" y="332"/>
                      <a:pt x="2685" y="374"/>
                      <a:pt x="800" y="63"/>
                    </a:cubicBezTo>
                    <a:cubicBezTo>
                      <a:pt x="573" y="25"/>
                      <a:pt x="441" y="0"/>
                      <a:pt x="358" y="0"/>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1281330" y="3880755"/>
                <a:ext cx="148653" cy="115065"/>
              </a:xfrm>
              <a:custGeom>
                <a:avLst/>
                <a:gdLst/>
                <a:ahLst/>
                <a:cxnLst/>
                <a:rect l="l" t="t" r="r" b="b"/>
                <a:pathLst>
                  <a:path w="2983" h="2309" extrusionOk="0">
                    <a:moveTo>
                      <a:pt x="145" y="1"/>
                    </a:moveTo>
                    <a:cubicBezTo>
                      <a:pt x="21" y="374"/>
                      <a:pt x="0" y="767"/>
                      <a:pt x="145" y="1119"/>
                    </a:cubicBezTo>
                    <a:cubicBezTo>
                      <a:pt x="269" y="1513"/>
                      <a:pt x="497" y="1824"/>
                      <a:pt x="849" y="2051"/>
                    </a:cubicBezTo>
                    <a:cubicBezTo>
                      <a:pt x="1015" y="2155"/>
                      <a:pt x="1202" y="2238"/>
                      <a:pt x="1388" y="2279"/>
                    </a:cubicBezTo>
                    <a:cubicBezTo>
                      <a:pt x="1534" y="2294"/>
                      <a:pt x="1671" y="2309"/>
                      <a:pt x="1811" y="2309"/>
                    </a:cubicBezTo>
                    <a:cubicBezTo>
                      <a:pt x="1869" y="2309"/>
                      <a:pt x="1928" y="2306"/>
                      <a:pt x="1989" y="2300"/>
                    </a:cubicBezTo>
                    <a:cubicBezTo>
                      <a:pt x="2362" y="2259"/>
                      <a:pt x="2714" y="2093"/>
                      <a:pt x="2983" y="1803"/>
                    </a:cubicBezTo>
                    <a:lnTo>
                      <a:pt x="2983" y="1803"/>
                    </a:lnTo>
                    <a:cubicBezTo>
                      <a:pt x="2699" y="1974"/>
                      <a:pt x="2379" y="2075"/>
                      <a:pt x="2057" y="2075"/>
                    </a:cubicBezTo>
                    <a:cubicBezTo>
                      <a:pt x="2028" y="2075"/>
                      <a:pt x="1998" y="2074"/>
                      <a:pt x="1968" y="2072"/>
                    </a:cubicBezTo>
                    <a:cubicBezTo>
                      <a:pt x="1802" y="2072"/>
                      <a:pt x="1616" y="2051"/>
                      <a:pt x="1450" y="2010"/>
                    </a:cubicBezTo>
                    <a:cubicBezTo>
                      <a:pt x="1284" y="1969"/>
                      <a:pt x="1139" y="1906"/>
                      <a:pt x="994" y="1824"/>
                    </a:cubicBezTo>
                    <a:cubicBezTo>
                      <a:pt x="704" y="1616"/>
                      <a:pt x="477" y="1347"/>
                      <a:pt x="332" y="1036"/>
                    </a:cubicBezTo>
                    <a:cubicBezTo>
                      <a:pt x="187" y="705"/>
                      <a:pt x="124" y="353"/>
                      <a:pt x="145" y="1"/>
                    </a:cubicBezTo>
                    <a:close/>
                  </a:path>
                </a:pathLst>
              </a:custGeom>
              <a:solidFill>
                <a:srgbClr val="8F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910725" y="4300346"/>
                <a:ext cx="227140" cy="253053"/>
              </a:xfrm>
              <a:custGeom>
                <a:avLst/>
                <a:gdLst/>
                <a:ahLst/>
                <a:cxnLst/>
                <a:rect l="l" t="t" r="r" b="b"/>
                <a:pathLst>
                  <a:path w="4558" h="5078" extrusionOk="0">
                    <a:moveTo>
                      <a:pt x="3680" y="1"/>
                    </a:moveTo>
                    <a:cubicBezTo>
                      <a:pt x="3521" y="1"/>
                      <a:pt x="3359" y="44"/>
                      <a:pt x="3212" y="136"/>
                    </a:cubicBezTo>
                    <a:cubicBezTo>
                      <a:pt x="2756" y="426"/>
                      <a:pt x="2300" y="1151"/>
                      <a:pt x="1430" y="1772"/>
                    </a:cubicBezTo>
                    <a:cubicBezTo>
                      <a:pt x="1078" y="2000"/>
                      <a:pt x="705" y="2186"/>
                      <a:pt x="312" y="2311"/>
                    </a:cubicBezTo>
                    <a:cubicBezTo>
                      <a:pt x="104" y="2393"/>
                      <a:pt x="1" y="2435"/>
                      <a:pt x="1" y="2601"/>
                    </a:cubicBezTo>
                    <a:cubicBezTo>
                      <a:pt x="1" y="2870"/>
                      <a:pt x="84" y="3139"/>
                      <a:pt x="208" y="3388"/>
                    </a:cubicBezTo>
                    <a:cubicBezTo>
                      <a:pt x="738" y="4563"/>
                      <a:pt x="2036" y="5077"/>
                      <a:pt x="2937" y="5077"/>
                    </a:cubicBezTo>
                    <a:cubicBezTo>
                      <a:pt x="3163" y="5077"/>
                      <a:pt x="3364" y="5045"/>
                      <a:pt x="3522" y="4983"/>
                    </a:cubicBezTo>
                    <a:cubicBezTo>
                      <a:pt x="3750" y="4879"/>
                      <a:pt x="3792" y="4817"/>
                      <a:pt x="3771" y="4568"/>
                    </a:cubicBezTo>
                    <a:cubicBezTo>
                      <a:pt x="3584" y="2787"/>
                      <a:pt x="4351" y="1917"/>
                      <a:pt x="4496" y="1088"/>
                    </a:cubicBezTo>
                    <a:cubicBezTo>
                      <a:pt x="4558" y="881"/>
                      <a:pt x="4516" y="653"/>
                      <a:pt x="4434" y="467"/>
                    </a:cubicBezTo>
                    <a:cubicBezTo>
                      <a:pt x="4283" y="166"/>
                      <a:pt x="3988"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1044924" y="4388649"/>
                <a:ext cx="37225" cy="137291"/>
              </a:xfrm>
              <a:custGeom>
                <a:avLst/>
                <a:gdLst/>
                <a:ahLst/>
                <a:cxnLst/>
                <a:rect l="l" t="t" r="r" b="b"/>
                <a:pathLst>
                  <a:path w="747" h="2755" extrusionOk="0">
                    <a:moveTo>
                      <a:pt x="746" y="0"/>
                    </a:moveTo>
                    <a:lnTo>
                      <a:pt x="746" y="0"/>
                    </a:lnTo>
                    <a:cubicBezTo>
                      <a:pt x="415" y="373"/>
                      <a:pt x="208" y="829"/>
                      <a:pt x="104" y="1305"/>
                    </a:cubicBezTo>
                    <a:cubicBezTo>
                      <a:pt x="1" y="1781"/>
                      <a:pt x="1" y="2279"/>
                      <a:pt x="84" y="2755"/>
                    </a:cubicBezTo>
                    <a:cubicBezTo>
                      <a:pt x="146" y="2527"/>
                      <a:pt x="208" y="2299"/>
                      <a:pt x="249" y="2051"/>
                    </a:cubicBezTo>
                    <a:cubicBezTo>
                      <a:pt x="291" y="1823"/>
                      <a:pt x="332" y="1595"/>
                      <a:pt x="374" y="1367"/>
                    </a:cubicBezTo>
                    <a:cubicBezTo>
                      <a:pt x="436" y="1139"/>
                      <a:pt x="477" y="911"/>
                      <a:pt x="539" y="684"/>
                    </a:cubicBezTo>
                    <a:lnTo>
                      <a:pt x="746" y="0"/>
                    </a:ln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945857" y="4374197"/>
                <a:ext cx="111527" cy="85713"/>
              </a:xfrm>
              <a:custGeom>
                <a:avLst/>
                <a:gdLst/>
                <a:ahLst/>
                <a:cxnLst/>
                <a:rect l="l" t="t" r="r" b="b"/>
                <a:pathLst>
                  <a:path w="2238" h="1720" extrusionOk="0">
                    <a:moveTo>
                      <a:pt x="2237" y="0"/>
                    </a:moveTo>
                    <a:cubicBezTo>
                      <a:pt x="1844" y="290"/>
                      <a:pt x="1512" y="601"/>
                      <a:pt x="1139" y="891"/>
                    </a:cubicBezTo>
                    <a:cubicBezTo>
                      <a:pt x="787" y="1181"/>
                      <a:pt x="394" y="1429"/>
                      <a:pt x="0" y="1719"/>
                    </a:cubicBezTo>
                    <a:cubicBezTo>
                      <a:pt x="477" y="1616"/>
                      <a:pt x="932" y="1409"/>
                      <a:pt x="1305" y="1119"/>
                    </a:cubicBezTo>
                    <a:cubicBezTo>
                      <a:pt x="1699" y="808"/>
                      <a:pt x="2009" y="435"/>
                      <a:pt x="2237"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1048014" y="4338069"/>
                <a:ext cx="69218" cy="44401"/>
              </a:xfrm>
              <a:custGeom>
                <a:avLst/>
                <a:gdLst/>
                <a:ahLst/>
                <a:cxnLst/>
                <a:rect l="l" t="t" r="r" b="b"/>
                <a:pathLst>
                  <a:path w="1389" h="891" extrusionOk="0">
                    <a:moveTo>
                      <a:pt x="1" y="0"/>
                    </a:moveTo>
                    <a:cubicBezTo>
                      <a:pt x="125" y="269"/>
                      <a:pt x="312" y="497"/>
                      <a:pt x="560" y="663"/>
                    </a:cubicBezTo>
                    <a:cubicBezTo>
                      <a:pt x="809" y="808"/>
                      <a:pt x="1099" y="891"/>
                      <a:pt x="1389" y="891"/>
                    </a:cubicBezTo>
                    <a:cubicBezTo>
                      <a:pt x="1182" y="725"/>
                      <a:pt x="954" y="559"/>
                      <a:pt x="726" y="414"/>
                    </a:cubicBezTo>
                    <a:cubicBezTo>
                      <a:pt x="477" y="269"/>
                      <a:pt x="249" y="124"/>
                      <a:pt x="1"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1" name="Google Shape;1131;p31"/>
          <p:cNvGrpSpPr/>
          <p:nvPr/>
        </p:nvGrpSpPr>
        <p:grpSpPr>
          <a:xfrm>
            <a:off x="3231139" y="598081"/>
            <a:ext cx="341091" cy="340834"/>
            <a:chOff x="547949" y="2778621"/>
            <a:chExt cx="486023" cy="485656"/>
          </a:xfrm>
        </p:grpSpPr>
        <p:grpSp>
          <p:nvGrpSpPr>
            <p:cNvPr id="1132" name="Google Shape;1132;p31"/>
            <p:cNvGrpSpPr/>
            <p:nvPr/>
          </p:nvGrpSpPr>
          <p:grpSpPr>
            <a:xfrm>
              <a:off x="547949" y="2778621"/>
              <a:ext cx="486023" cy="485656"/>
              <a:chOff x="547949" y="2778621"/>
              <a:chExt cx="486023" cy="485656"/>
            </a:xfrm>
          </p:grpSpPr>
          <p:sp>
            <p:nvSpPr>
              <p:cNvPr id="1133" name="Google Shape;1133;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 name="Google Shape;1138;p31"/>
          <p:cNvGrpSpPr/>
          <p:nvPr/>
        </p:nvGrpSpPr>
        <p:grpSpPr>
          <a:xfrm rot="902967">
            <a:off x="630889" y="166850"/>
            <a:ext cx="1198446" cy="1591659"/>
            <a:chOff x="636370" y="362171"/>
            <a:chExt cx="1198446" cy="1591659"/>
          </a:xfrm>
        </p:grpSpPr>
        <p:grpSp>
          <p:nvGrpSpPr>
            <p:cNvPr id="1139" name="Google Shape;1139;p31"/>
            <p:cNvGrpSpPr/>
            <p:nvPr/>
          </p:nvGrpSpPr>
          <p:grpSpPr>
            <a:xfrm>
              <a:off x="636370" y="362171"/>
              <a:ext cx="1198446" cy="1591659"/>
              <a:chOff x="636370" y="362171"/>
              <a:chExt cx="1198446" cy="1591659"/>
            </a:xfrm>
          </p:grpSpPr>
          <p:sp>
            <p:nvSpPr>
              <p:cNvPr id="1140" name="Google Shape;1140;p31"/>
              <p:cNvSpPr/>
              <p:nvPr/>
            </p:nvSpPr>
            <p:spPr>
              <a:xfrm rot="1799955">
                <a:off x="721631" y="1466976"/>
                <a:ext cx="319523" cy="155470"/>
              </a:xfrm>
              <a:custGeom>
                <a:avLst/>
                <a:gdLst/>
                <a:ahLst/>
                <a:cxnLst/>
                <a:rect l="l" t="t" r="r" b="b"/>
                <a:pathLst>
                  <a:path w="7148" h="3478" extrusionOk="0">
                    <a:moveTo>
                      <a:pt x="622" y="0"/>
                    </a:moveTo>
                    <a:cubicBezTo>
                      <a:pt x="1" y="911"/>
                      <a:pt x="995" y="2817"/>
                      <a:pt x="3667" y="3376"/>
                    </a:cubicBezTo>
                    <a:cubicBezTo>
                      <a:pt x="4021" y="3446"/>
                      <a:pt x="4353" y="3478"/>
                      <a:pt x="4662" y="3478"/>
                    </a:cubicBezTo>
                    <a:cubicBezTo>
                      <a:pt x="5911" y="3478"/>
                      <a:pt x="6782" y="2963"/>
                      <a:pt x="7147" y="2382"/>
                    </a:cubicBezTo>
                    <a:lnTo>
                      <a:pt x="7147" y="2382"/>
                    </a:lnTo>
                    <a:cubicBezTo>
                      <a:pt x="6546" y="2693"/>
                      <a:pt x="5904" y="2879"/>
                      <a:pt x="5221" y="2962"/>
                    </a:cubicBezTo>
                    <a:cubicBezTo>
                      <a:pt x="5065" y="2977"/>
                      <a:pt x="4909" y="2985"/>
                      <a:pt x="4753" y="2985"/>
                    </a:cubicBezTo>
                    <a:cubicBezTo>
                      <a:pt x="3856" y="2985"/>
                      <a:pt x="2979" y="2731"/>
                      <a:pt x="2238" y="2237"/>
                    </a:cubicBezTo>
                    <a:cubicBezTo>
                      <a:pt x="1451" y="1699"/>
                      <a:pt x="871" y="911"/>
                      <a:pt x="62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rot="1799955">
                <a:off x="757846" y="1457579"/>
                <a:ext cx="304682" cy="156051"/>
              </a:xfrm>
              <a:custGeom>
                <a:avLst/>
                <a:gdLst/>
                <a:ahLst/>
                <a:cxnLst/>
                <a:rect l="l" t="t" r="r" b="b"/>
                <a:pathLst>
                  <a:path w="6816" h="3491" extrusionOk="0">
                    <a:moveTo>
                      <a:pt x="924" y="1"/>
                    </a:moveTo>
                    <a:cubicBezTo>
                      <a:pt x="652" y="1"/>
                      <a:pt x="377" y="107"/>
                      <a:pt x="104" y="381"/>
                    </a:cubicBezTo>
                    <a:cubicBezTo>
                      <a:pt x="62" y="422"/>
                      <a:pt x="21" y="464"/>
                      <a:pt x="0" y="505"/>
                    </a:cubicBezTo>
                    <a:cubicBezTo>
                      <a:pt x="249" y="1416"/>
                      <a:pt x="829" y="2204"/>
                      <a:pt x="1616" y="2742"/>
                    </a:cubicBezTo>
                    <a:cubicBezTo>
                      <a:pt x="2357" y="3236"/>
                      <a:pt x="3234" y="3490"/>
                      <a:pt x="4131" y="3490"/>
                    </a:cubicBezTo>
                    <a:cubicBezTo>
                      <a:pt x="4287" y="3490"/>
                      <a:pt x="4443" y="3482"/>
                      <a:pt x="4599" y="3467"/>
                    </a:cubicBezTo>
                    <a:cubicBezTo>
                      <a:pt x="5282" y="3384"/>
                      <a:pt x="5924" y="3198"/>
                      <a:pt x="6525" y="2887"/>
                    </a:cubicBezTo>
                    <a:cubicBezTo>
                      <a:pt x="6815" y="2514"/>
                      <a:pt x="6794" y="1976"/>
                      <a:pt x="6484" y="1624"/>
                    </a:cubicBezTo>
                    <a:cubicBezTo>
                      <a:pt x="6224" y="1339"/>
                      <a:pt x="5824" y="1265"/>
                      <a:pt x="5378" y="1265"/>
                    </a:cubicBezTo>
                    <a:cubicBezTo>
                      <a:pt x="4894" y="1265"/>
                      <a:pt x="4356" y="1353"/>
                      <a:pt x="3886" y="1353"/>
                    </a:cubicBezTo>
                    <a:cubicBezTo>
                      <a:pt x="3687" y="1353"/>
                      <a:pt x="3500" y="1337"/>
                      <a:pt x="3335" y="1292"/>
                    </a:cubicBezTo>
                    <a:cubicBezTo>
                      <a:pt x="2655" y="1118"/>
                      <a:pt x="1805" y="1"/>
                      <a:pt x="92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rot="1799955">
                <a:off x="1140251" y="380357"/>
                <a:ext cx="88955" cy="1605616"/>
              </a:xfrm>
              <a:custGeom>
                <a:avLst/>
                <a:gdLst/>
                <a:ahLst/>
                <a:cxnLst/>
                <a:rect l="l" t="t" r="r" b="b"/>
                <a:pathLst>
                  <a:path w="1990" h="35919" extrusionOk="0">
                    <a:moveTo>
                      <a:pt x="643" y="1"/>
                    </a:moveTo>
                    <a:lnTo>
                      <a:pt x="1" y="35919"/>
                    </a:lnTo>
                    <a:lnTo>
                      <a:pt x="270" y="35919"/>
                    </a:lnTo>
                    <a:lnTo>
                      <a:pt x="1989" y="42"/>
                    </a:lnTo>
                    <a:lnTo>
                      <a:pt x="643"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1"/>
              <p:cNvSpPr/>
              <p:nvPr/>
            </p:nvSpPr>
            <p:spPr>
              <a:xfrm rot="1799955">
                <a:off x="1130653" y="374803"/>
                <a:ext cx="88910" cy="1605616"/>
              </a:xfrm>
              <a:custGeom>
                <a:avLst/>
                <a:gdLst/>
                <a:ahLst/>
                <a:cxnLst/>
                <a:rect l="l" t="t" r="r" b="b"/>
                <a:pathLst>
                  <a:path w="1989" h="35919" extrusionOk="0">
                    <a:moveTo>
                      <a:pt x="622" y="1"/>
                    </a:moveTo>
                    <a:lnTo>
                      <a:pt x="0" y="35898"/>
                    </a:lnTo>
                    <a:lnTo>
                      <a:pt x="270" y="35919"/>
                    </a:lnTo>
                    <a:lnTo>
                      <a:pt x="1989" y="42"/>
                    </a:lnTo>
                    <a:lnTo>
                      <a:pt x="622"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rot="1799955">
                <a:off x="1000816" y="385571"/>
                <a:ext cx="477809" cy="1552824"/>
              </a:xfrm>
              <a:custGeom>
                <a:avLst/>
                <a:gdLst/>
                <a:ahLst/>
                <a:cxnLst/>
                <a:rect l="l" t="t" r="r" b="b"/>
                <a:pathLst>
                  <a:path w="10689" h="34738" extrusionOk="0">
                    <a:moveTo>
                      <a:pt x="9384" y="1"/>
                    </a:moveTo>
                    <a:lnTo>
                      <a:pt x="0" y="34676"/>
                    </a:lnTo>
                    <a:lnTo>
                      <a:pt x="270" y="34738"/>
                    </a:lnTo>
                    <a:lnTo>
                      <a:pt x="10689" y="374"/>
                    </a:lnTo>
                    <a:lnTo>
                      <a:pt x="9384"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rot="1799955">
                <a:off x="992559" y="377617"/>
                <a:ext cx="477854" cy="1552824"/>
              </a:xfrm>
              <a:custGeom>
                <a:avLst/>
                <a:gdLst/>
                <a:ahLst/>
                <a:cxnLst/>
                <a:rect l="l" t="t" r="r" b="b"/>
                <a:pathLst>
                  <a:path w="10690" h="34738" extrusionOk="0">
                    <a:moveTo>
                      <a:pt x="9384" y="1"/>
                    </a:moveTo>
                    <a:lnTo>
                      <a:pt x="1" y="34655"/>
                    </a:lnTo>
                    <a:lnTo>
                      <a:pt x="270" y="34738"/>
                    </a:lnTo>
                    <a:lnTo>
                      <a:pt x="10689" y="373"/>
                    </a:lnTo>
                    <a:lnTo>
                      <a:pt x="9384"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1"/>
            <p:cNvGrpSpPr/>
            <p:nvPr/>
          </p:nvGrpSpPr>
          <p:grpSpPr>
            <a:xfrm>
              <a:off x="636383" y="362171"/>
              <a:ext cx="1198434" cy="1591656"/>
              <a:chOff x="636383" y="362171"/>
              <a:chExt cx="1198434" cy="1591656"/>
            </a:xfrm>
          </p:grpSpPr>
          <p:grpSp>
            <p:nvGrpSpPr>
              <p:cNvPr id="1147" name="Google Shape;1147;p31"/>
              <p:cNvGrpSpPr/>
              <p:nvPr/>
            </p:nvGrpSpPr>
            <p:grpSpPr>
              <a:xfrm>
                <a:off x="735214" y="460127"/>
                <a:ext cx="889428" cy="1440534"/>
                <a:chOff x="735214" y="460127"/>
                <a:chExt cx="889428" cy="1440534"/>
              </a:xfrm>
            </p:grpSpPr>
            <p:sp>
              <p:nvSpPr>
                <p:cNvPr id="1148" name="Google Shape;1148;p31"/>
                <p:cNvSpPr/>
                <p:nvPr/>
              </p:nvSpPr>
              <p:spPr>
                <a:xfrm rot="1799955">
                  <a:off x="1140251" y="380357"/>
                  <a:ext cx="88955" cy="1605616"/>
                </a:xfrm>
                <a:custGeom>
                  <a:avLst/>
                  <a:gdLst/>
                  <a:ahLst/>
                  <a:cxnLst/>
                  <a:rect l="l" t="t" r="r" b="b"/>
                  <a:pathLst>
                    <a:path w="1990" h="35919" extrusionOk="0">
                      <a:moveTo>
                        <a:pt x="643" y="1"/>
                      </a:moveTo>
                      <a:lnTo>
                        <a:pt x="1" y="35919"/>
                      </a:lnTo>
                      <a:lnTo>
                        <a:pt x="270" y="35919"/>
                      </a:lnTo>
                      <a:lnTo>
                        <a:pt x="1989" y="42"/>
                      </a:lnTo>
                      <a:lnTo>
                        <a:pt x="6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rot="1799955">
                  <a:off x="1130653" y="374803"/>
                  <a:ext cx="88910" cy="1605616"/>
                </a:xfrm>
                <a:custGeom>
                  <a:avLst/>
                  <a:gdLst/>
                  <a:ahLst/>
                  <a:cxnLst/>
                  <a:rect l="l" t="t" r="r" b="b"/>
                  <a:pathLst>
                    <a:path w="1989" h="35919" extrusionOk="0">
                      <a:moveTo>
                        <a:pt x="622" y="1"/>
                      </a:moveTo>
                      <a:lnTo>
                        <a:pt x="0" y="35898"/>
                      </a:lnTo>
                      <a:lnTo>
                        <a:pt x="270" y="35919"/>
                      </a:lnTo>
                      <a:lnTo>
                        <a:pt x="1989" y="42"/>
                      </a:lnTo>
                      <a:lnTo>
                        <a:pt x="622"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 name="Google Shape;1150;p31"/>
              <p:cNvGrpSpPr/>
              <p:nvPr/>
            </p:nvGrpSpPr>
            <p:grpSpPr>
              <a:xfrm>
                <a:off x="704169" y="1391863"/>
                <a:ext cx="376962" cy="300046"/>
                <a:chOff x="704169" y="1391863"/>
                <a:chExt cx="376962" cy="300046"/>
              </a:xfrm>
            </p:grpSpPr>
            <p:sp>
              <p:nvSpPr>
                <p:cNvPr id="1151" name="Google Shape;1151;p31"/>
                <p:cNvSpPr/>
                <p:nvPr/>
              </p:nvSpPr>
              <p:spPr>
                <a:xfrm rot="1799931">
                  <a:off x="721632" y="1466975"/>
                  <a:ext cx="319522" cy="155470"/>
                </a:xfrm>
                <a:custGeom>
                  <a:avLst/>
                  <a:gdLst/>
                  <a:ahLst/>
                  <a:cxnLst/>
                  <a:rect l="l" t="t" r="r" b="b"/>
                  <a:pathLst>
                    <a:path w="7148" h="3478" extrusionOk="0">
                      <a:moveTo>
                        <a:pt x="622" y="0"/>
                      </a:moveTo>
                      <a:cubicBezTo>
                        <a:pt x="1" y="911"/>
                        <a:pt x="995" y="2817"/>
                        <a:pt x="3667" y="3376"/>
                      </a:cubicBezTo>
                      <a:cubicBezTo>
                        <a:pt x="4021" y="3446"/>
                        <a:pt x="4353" y="3478"/>
                        <a:pt x="4662" y="3478"/>
                      </a:cubicBezTo>
                      <a:cubicBezTo>
                        <a:pt x="5911" y="3478"/>
                        <a:pt x="6782" y="2963"/>
                        <a:pt x="7147" y="2382"/>
                      </a:cubicBezTo>
                      <a:lnTo>
                        <a:pt x="7147" y="2382"/>
                      </a:lnTo>
                      <a:cubicBezTo>
                        <a:pt x="6546" y="2693"/>
                        <a:pt x="5904" y="2879"/>
                        <a:pt x="5221" y="2962"/>
                      </a:cubicBezTo>
                      <a:cubicBezTo>
                        <a:pt x="5065" y="2977"/>
                        <a:pt x="4909" y="2985"/>
                        <a:pt x="4753" y="2985"/>
                      </a:cubicBezTo>
                      <a:cubicBezTo>
                        <a:pt x="3856" y="2985"/>
                        <a:pt x="2979" y="2731"/>
                        <a:pt x="2238" y="2237"/>
                      </a:cubicBezTo>
                      <a:cubicBezTo>
                        <a:pt x="1451" y="1699"/>
                        <a:pt x="871" y="911"/>
                        <a:pt x="62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1"/>
                <p:cNvSpPr/>
                <p:nvPr/>
              </p:nvSpPr>
              <p:spPr>
                <a:xfrm rot="1799931">
                  <a:off x="757847" y="1457578"/>
                  <a:ext cx="304681" cy="156051"/>
                </a:xfrm>
                <a:custGeom>
                  <a:avLst/>
                  <a:gdLst/>
                  <a:ahLst/>
                  <a:cxnLst/>
                  <a:rect l="l" t="t" r="r" b="b"/>
                  <a:pathLst>
                    <a:path w="6816" h="3491" extrusionOk="0">
                      <a:moveTo>
                        <a:pt x="924" y="1"/>
                      </a:moveTo>
                      <a:cubicBezTo>
                        <a:pt x="652" y="1"/>
                        <a:pt x="377" y="107"/>
                        <a:pt x="104" y="381"/>
                      </a:cubicBezTo>
                      <a:cubicBezTo>
                        <a:pt x="62" y="422"/>
                        <a:pt x="21" y="464"/>
                        <a:pt x="0" y="505"/>
                      </a:cubicBezTo>
                      <a:cubicBezTo>
                        <a:pt x="249" y="1416"/>
                        <a:pt x="829" y="2204"/>
                        <a:pt x="1616" y="2742"/>
                      </a:cubicBezTo>
                      <a:cubicBezTo>
                        <a:pt x="2357" y="3236"/>
                        <a:pt x="3234" y="3490"/>
                        <a:pt x="4131" y="3490"/>
                      </a:cubicBezTo>
                      <a:cubicBezTo>
                        <a:pt x="4287" y="3490"/>
                        <a:pt x="4443" y="3482"/>
                        <a:pt x="4599" y="3467"/>
                      </a:cubicBezTo>
                      <a:cubicBezTo>
                        <a:pt x="5282" y="3384"/>
                        <a:pt x="5924" y="3198"/>
                        <a:pt x="6525" y="2887"/>
                      </a:cubicBezTo>
                      <a:cubicBezTo>
                        <a:pt x="6815" y="2514"/>
                        <a:pt x="6794" y="1976"/>
                        <a:pt x="6484" y="1624"/>
                      </a:cubicBezTo>
                      <a:cubicBezTo>
                        <a:pt x="6224" y="1339"/>
                        <a:pt x="5824" y="1265"/>
                        <a:pt x="5378" y="1265"/>
                      </a:cubicBezTo>
                      <a:cubicBezTo>
                        <a:pt x="4894" y="1265"/>
                        <a:pt x="4356" y="1353"/>
                        <a:pt x="3886" y="1353"/>
                      </a:cubicBezTo>
                      <a:cubicBezTo>
                        <a:pt x="3687" y="1353"/>
                        <a:pt x="3500" y="1337"/>
                        <a:pt x="3335" y="1292"/>
                      </a:cubicBezTo>
                      <a:cubicBezTo>
                        <a:pt x="2655" y="1118"/>
                        <a:pt x="1805" y="1"/>
                        <a:pt x="9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31"/>
              <p:cNvGrpSpPr/>
              <p:nvPr/>
            </p:nvGrpSpPr>
            <p:grpSpPr>
              <a:xfrm>
                <a:off x="636383" y="362171"/>
                <a:ext cx="1198434" cy="1591656"/>
                <a:chOff x="636383" y="362171"/>
                <a:chExt cx="1198434" cy="1591656"/>
              </a:xfrm>
            </p:grpSpPr>
            <p:sp>
              <p:nvSpPr>
                <p:cNvPr id="1154" name="Google Shape;1154;p31"/>
                <p:cNvSpPr/>
                <p:nvPr/>
              </p:nvSpPr>
              <p:spPr>
                <a:xfrm rot="1799931">
                  <a:off x="1000823" y="385572"/>
                  <a:ext cx="477807" cy="1552818"/>
                </a:xfrm>
                <a:custGeom>
                  <a:avLst/>
                  <a:gdLst/>
                  <a:ahLst/>
                  <a:cxnLst/>
                  <a:rect l="l" t="t" r="r" b="b"/>
                  <a:pathLst>
                    <a:path w="10689" h="34738" extrusionOk="0">
                      <a:moveTo>
                        <a:pt x="9384" y="1"/>
                      </a:moveTo>
                      <a:lnTo>
                        <a:pt x="0" y="34676"/>
                      </a:lnTo>
                      <a:lnTo>
                        <a:pt x="270" y="34738"/>
                      </a:lnTo>
                      <a:lnTo>
                        <a:pt x="10689" y="374"/>
                      </a:lnTo>
                      <a:lnTo>
                        <a:pt x="93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rot="1799931">
                  <a:off x="992566" y="377618"/>
                  <a:ext cx="477852" cy="1552818"/>
                </a:xfrm>
                <a:custGeom>
                  <a:avLst/>
                  <a:gdLst/>
                  <a:ahLst/>
                  <a:cxnLst/>
                  <a:rect l="l" t="t" r="r" b="b"/>
                  <a:pathLst>
                    <a:path w="10690" h="34738" extrusionOk="0">
                      <a:moveTo>
                        <a:pt x="9384" y="1"/>
                      </a:moveTo>
                      <a:lnTo>
                        <a:pt x="1" y="34655"/>
                      </a:lnTo>
                      <a:lnTo>
                        <a:pt x="270" y="34738"/>
                      </a:lnTo>
                      <a:lnTo>
                        <a:pt x="10689" y="373"/>
                      </a:lnTo>
                      <a:lnTo>
                        <a:pt x="9384"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56" name="Google Shape;1156;p31"/>
          <p:cNvGrpSpPr/>
          <p:nvPr/>
        </p:nvGrpSpPr>
        <p:grpSpPr>
          <a:xfrm>
            <a:off x="7943687" y="1560021"/>
            <a:ext cx="486023" cy="485656"/>
            <a:chOff x="547949" y="2778621"/>
            <a:chExt cx="486023" cy="485656"/>
          </a:xfrm>
        </p:grpSpPr>
        <p:grpSp>
          <p:nvGrpSpPr>
            <p:cNvPr id="1157" name="Google Shape;1157;p31"/>
            <p:cNvGrpSpPr/>
            <p:nvPr/>
          </p:nvGrpSpPr>
          <p:grpSpPr>
            <a:xfrm>
              <a:off x="547949" y="2778621"/>
              <a:ext cx="486023" cy="485656"/>
              <a:chOff x="547949" y="2778621"/>
              <a:chExt cx="486023" cy="485656"/>
            </a:xfrm>
          </p:grpSpPr>
          <p:sp>
            <p:nvSpPr>
              <p:cNvPr id="1158" name="Google Shape;1158;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1"/>
          <p:cNvGrpSpPr/>
          <p:nvPr/>
        </p:nvGrpSpPr>
        <p:grpSpPr>
          <a:xfrm>
            <a:off x="5456264" y="4263619"/>
            <a:ext cx="341091" cy="340834"/>
            <a:chOff x="547949" y="2778621"/>
            <a:chExt cx="486023" cy="485656"/>
          </a:xfrm>
        </p:grpSpPr>
        <p:grpSp>
          <p:nvGrpSpPr>
            <p:cNvPr id="1164" name="Google Shape;1164;p31"/>
            <p:cNvGrpSpPr/>
            <p:nvPr/>
          </p:nvGrpSpPr>
          <p:grpSpPr>
            <a:xfrm>
              <a:off x="547949" y="2778621"/>
              <a:ext cx="486023" cy="485656"/>
              <a:chOff x="547949" y="2778621"/>
              <a:chExt cx="486023" cy="485656"/>
            </a:xfrm>
          </p:grpSpPr>
          <p:sp>
            <p:nvSpPr>
              <p:cNvPr id="1165" name="Google Shape;1165;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 name="Google Shape;1170;p31"/>
          <p:cNvGrpSpPr/>
          <p:nvPr/>
        </p:nvGrpSpPr>
        <p:grpSpPr>
          <a:xfrm>
            <a:off x="5593573" y="691952"/>
            <a:ext cx="440045" cy="439713"/>
            <a:chOff x="547949" y="2778621"/>
            <a:chExt cx="486023" cy="485656"/>
          </a:xfrm>
        </p:grpSpPr>
        <p:grpSp>
          <p:nvGrpSpPr>
            <p:cNvPr id="1171" name="Google Shape;1171;p31"/>
            <p:cNvGrpSpPr/>
            <p:nvPr/>
          </p:nvGrpSpPr>
          <p:grpSpPr>
            <a:xfrm>
              <a:off x="547949" y="2778621"/>
              <a:ext cx="486023" cy="485656"/>
              <a:chOff x="547949" y="2778621"/>
              <a:chExt cx="486023" cy="485656"/>
            </a:xfrm>
          </p:grpSpPr>
          <p:sp>
            <p:nvSpPr>
              <p:cNvPr id="1172" name="Google Shape;1172;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6" name="Google Shape;1176;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31"/>
          <p:cNvGrpSpPr/>
          <p:nvPr/>
        </p:nvGrpSpPr>
        <p:grpSpPr>
          <a:xfrm>
            <a:off x="2793412" y="4191208"/>
            <a:ext cx="486023" cy="485656"/>
            <a:chOff x="547949" y="2778621"/>
            <a:chExt cx="486023" cy="485656"/>
          </a:xfrm>
        </p:grpSpPr>
        <p:grpSp>
          <p:nvGrpSpPr>
            <p:cNvPr id="1178" name="Google Shape;1178;p31"/>
            <p:cNvGrpSpPr/>
            <p:nvPr/>
          </p:nvGrpSpPr>
          <p:grpSpPr>
            <a:xfrm>
              <a:off x="547949" y="2778621"/>
              <a:ext cx="486023" cy="485656"/>
              <a:chOff x="547949" y="2778621"/>
              <a:chExt cx="486023" cy="485656"/>
            </a:xfrm>
          </p:grpSpPr>
          <p:sp>
            <p:nvSpPr>
              <p:cNvPr id="1179" name="Google Shape;1179;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803;p32"/>
          <p:cNvSpPr txBox="1">
            <a:spLocks noGrp="1"/>
          </p:cNvSpPr>
          <p:nvPr>
            <p:ph type="ctrTitle"/>
          </p:nvPr>
        </p:nvSpPr>
        <p:spPr>
          <a:xfrm>
            <a:off x="94887" y="1576112"/>
            <a:ext cx="8954226" cy="20382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US" sz="4200" dirty="0">
                <a:latin typeface="+mj-lt"/>
              </a:rPr>
              <a:t>CHÀO MỪNG CÁC EM ĐẾN VỚI BUỔI HỌC NGÀY HÔM </a:t>
            </a:r>
            <a:r>
              <a:rPr lang="en-US" sz="4200" dirty="0" smtClean="0">
                <a:latin typeface="+mj-lt"/>
              </a:rPr>
              <a:t>NAY</a:t>
            </a:r>
            <a:endParaRPr sz="4200"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circle(in)">
                                      <p:cBhvr>
                                        <p:cTn id="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8" name="Rectangle 7"/>
          <p:cNvSpPr/>
          <p:nvPr/>
        </p:nvSpPr>
        <p:spPr>
          <a:xfrm>
            <a:off x="410441" y="1243955"/>
            <a:ext cx="8323118" cy="2646878"/>
          </a:xfrm>
          <a:prstGeom prst="rect">
            <a:avLst/>
          </a:prstGeom>
        </p:spPr>
        <p:txBody>
          <a:bodyPr wrap="square">
            <a:spAutoFit/>
          </a:bodyPr>
          <a:lstStyle/>
          <a:p>
            <a:pPr marL="285750" indent="-28575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Cuối nhà </a:t>
            </a:r>
            <a:r>
              <a:rPr lang="nl-NL" sz="2000" dirty="0" smtClean="0">
                <a:latin typeface="+mj-lt"/>
                <a:ea typeface="Calibri" panose="020F0502020204030204" pitchFamily="34" charset="0"/>
                <a:cs typeface="Times New Roman" panose="02020603050405020304" pitchFamily="18" charset="0"/>
              </a:rPr>
              <a:t>Tuỳ, </a:t>
            </a:r>
            <a:r>
              <a:rPr lang="nl-NL" sz="2000" dirty="0">
                <a:latin typeface="+mj-lt"/>
                <a:ea typeface="Calibri" panose="020F0502020204030204" pitchFamily="34" charset="0"/>
                <a:cs typeface="Times New Roman" panose="02020603050405020304" pitchFamily="18" charset="0"/>
              </a:rPr>
              <a:t>tình hình rối </a:t>
            </a:r>
            <a:r>
              <a:rPr lang="nl-NL" sz="2000" dirty="0" smtClean="0">
                <a:latin typeface="+mj-lt"/>
                <a:ea typeface="Calibri" panose="020F0502020204030204" pitchFamily="34" charset="0"/>
                <a:cs typeface="Times New Roman" panose="02020603050405020304" pitchFamily="18" charset="0"/>
              </a:rPr>
              <a:t>ren. Sau </a:t>
            </a:r>
            <a:r>
              <a:rPr lang="nl-NL" sz="2000" dirty="0">
                <a:latin typeface="+mj-lt"/>
                <a:ea typeface="Calibri" panose="020F0502020204030204" pitchFamily="34" charset="0"/>
                <a:cs typeface="Times New Roman" panose="02020603050405020304" pitchFamily="18" charset="0"/>
              </a:rPr>
              <a:t>khi Tuỳ Dượng Đế chết, năm 618 Lý Uyên xưng Hoàng đế, đặt tên nước là Đường. </a:t>
            </a:r>
            <a:endParaRPr lang="nl-NL" sz="2000" dirty="0" smtClean="0">
              <a:latin typeface="+mj-lt"/>
              <a:ea typeface="Calibri" panose="020F0502020204030204" pitchFamily="34" charset="0"/>
              <a:cs typeface="Times New Roman" panose="02020603050405020304" pitchFamily="18" charset="0"/>
            </a:endParaRPr>
          </a:p>
          <a:p>
            <a:pPr marL="285750" indent="-28575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Năm </a:t>
            </a:r>
            <a:r>
              <a:rPr lang="nl-NL" sz="2000" dirty="0">
                <a:latin typeface="+mj-lt"/>
                <a:ea typeface="Calibri" panose="020F0502020204030204" pitchFamily="34" charset="0"/>
                <a:cs typeface="Times New Roman" panose="02020603050405020304" pitchFamily="18" charset="0"/>
              </a:rPr>
              <a:t>847, cuộc khởi nghĩa nông dân do Hoàng Sào lãnh đạo làm nhà Đường suy sụp. </a:t>
            </a:r>
            <a:endParaRPr lang="nl-NL" sz="2000" dirty="0" smtClean="0">
              <a:latin typeface="+mj-lt"/>
              <a:ea typeface="Calibri" panose="020F0502020204030204" pitchFamily="34" charset="0"/>
              <a:cs typeface="Times New Roman" panose="02020603050405020304" pitchFamily="18" charset="0"/>
            </a:endParaRPr>
          </a:p>
          <a:p>
            <a:pPr marL="285750" indent="-28575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N</a:t>
            </a:r>
            <a:r>
              <a:rPr lang="nl-NL" sz="2000" dirty="0" smtClean="0">
                <a:latin typeface="+mj-lt"/>
                <a:ea typeface="Calibri" panose="020F0502020204030204" pitchFamily="34" charset="0"/>
                <a:cs typeface="Times New Roman" panose="02020603050405020304" pitchFamily="18" charset="0"/>
              </a:rPr>
              <a:t>ăm </a:t>
            </a:r>
            <a:r>
              <a:rPr lang="nl-NL" sz="2000" dirty="0">
                <a:latin typeface="+mj-lt"/>
                <a:ea typeface="Calibri" panose="020F0502020204030204" pitchFamily="34" charset="0"/>
                <a:cs typeface="Times New Roman" panose="02020603050405020304" pitchFamily="18" charset="0"/>
              </a:rPr>
              <a:t>960, Triệu Khuông Dẫn dẹp tan các thế lực phong kiến đối lập, lập ra nhà Tống. </a:t>
            </a:r>
            <a:endParaRPr lang="en-US" sz="2000" dirty="0">
              <a:latin typeface="+mj-lt"/>
              <a:ea typeface="Calibri" panose="020F0502020204030204" pitchFamily="34" charset="0"/>
              <a:cs typeface="Times New Roman" panose="02020603050405020304" pitchFamily="18" charset="0"/>
            </a:endParaRPr>
          </a:p>
        </p:txBody>
      </p:sp>
      <p:grpSp>
        <p:nvGrpSpPr>
          <p:cNvPr id="2578" name="Google Shape;2578;p39"/>
          <p:cNvGrpSpPr/>
          <p:nvPr/>
        </p:nvGrpSpPr>
        <p:grpSpPr>
          <a:xfrm>
            <a:off x="470185" y="342541"/>
            <a:ext cx="486023" cy="485656"/>
            <a:chOff x="547949" y="2778621"/>
            <a:chExt cx="486023" cy="485656"/>
          </a:xfrm>
        </p:grpSpPr>
        <p:grpSp>
          <p:nvGrpSpPr>
            <p:cNvPr id="2579" name="Google Shape;2579;p39"/>
            <p:cNvGrpSpPr/>
            <p:nvPr/>
          </p:nvGrpSpPr>
          <p:grpSpPr>
            <a:xfrm>
              <a:off x="547949" y="2778621"/>
              <a:ext cx="486023" cy="485656"/>
              <a:chOff x="547949" y="2778621"/>
              <a:chExt cx="486023" cy="485656"/>
            </a:xfrm>
          </p:grpSpPr>
          <p:sp>
            <p:nvSpPr>
              <p:cNvPr id="2580" name="Google Shape;2580;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4" name="Google Shape;2584;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5" name="Google Shape;2585;p39"/>
          <p:cNvGrpSpPr/>
          <p:nvPr/>
        </p:nvGrpSpPr>
        <p:grpSpPr>
          <a:xfrm>
            <a:off x="7462476" y="690040"/>
            <a:ext cx="341091" cy="340834"/>
            <a:chOff x="547949" y="2778621"/>
            <a:chExt cx="486023" cy="485656"/>
          </a:xfrm>
        </p:grpSpPr>
        <p:grpSp>
          <p:nvGrpSpPr>
            <p:cNvPr id="2586" name="Google Shape;2586;p39"/>
            <p:cNvGrpSpPr/>
            <p:nvPr/>
          </p:nvGrpSpPr>
          <p:grpSpPr>
            <a:xfrm>
              <a:off x="547949" y="2778621"/>
              <a:ext cx="486023" cy="485656"/>
              <a:chOff x="547949" y="2778621"/>
              <a:chExt cx="486023" cy="485656"/>
            </a:xfrm>
          </p:grpSpPr>
          <p:sp>
            <p:nvSpPr>
              <p:cNvPr id="2587" name="Google Shape;2587;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1" name="Google Shape;2591;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9" name="Google Shape;2599;p39"/>
          <p:cNvGrpSpPr/>
          <p:nvPr/>
        </p:nvGrpSpPr>
        <p:grpSpPr>
          <a:xfrm>
            <a:off x="8236435" y="4108921"/>
            <a:ext cx="341091" cy="340834"/>
            <a:chOff x="547949" y="2778621"/>
            <a:chExt cx="486023" cy="485656"/>
          </a:xfrm>
        </p:grpSpPr>
        <p:grpSp>
          <p:nvGrpSpPr>
            <p:cNvPr id="2600" name="Google Shape;2600;p39"/>
            <p:cNvGrpSpPr/>
            <p:nvPr/>
          </p:nvGrpSpPr>
          <p:grpSpPr>
            <a:xfrm>
              <a:off x="547949" y="2778621"/>
              <a:ext cx="486023" cy="485656"/>
              <a:chOff x="547949" y="2778621"/>
              <a:chExt cx="486023" cy="485656"/>
            </a:xfrm>
          </p:grpSpPr>
          <p:sp>
            <p:nvSpPr>
              <p:cNvPr id="2601" name="Google Shape;2601;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39"/>
          <p:cNvGrpSpPr/>
          <p:nvPr/>
        </p:nvGrpSpPr>
        <p:grpSpPr>
          <a:xfrm>
            <a:off x="2216251" y="4124656"/>
            <a:ext cx="341091" cy="340834"/>
            <a:chOff x="547949" y="2778621"/>
            <a:chExt cx="486023" cy="485656"/>
          </a:xfrm>
        </p:grpSpPr>
        <p:grpSp>
          <p:nvGrpSpPr>
            <p:cNvPr id="2607" name="Google Shape;2607;p39"/>
            <p:cNvGrpSpPr/>
            <p:nvPr/>
          </p:nvGrpSpPr>
          <p:grpSpPr>
            <a:xfrm>
              <a:off x="547949" y="2778621"/>
              <a:ext cx="486023" cy="485656"/>
              <a:chOff x="547949" y="2778621"/>
              <a:chExt cx="486023" cy="485656"/>
            </a:xfrm>
          </p:grpSpPr>
          <p:sp>
            <p:nvSpPr>
              <p:cNvPr id="2608" name="Google Shape;2608;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TextBox 209">
            <a:extLst>
              <a:ext uri="{FF2B5EF4-FFF2-40B4-BE49-F238E27FC236}">
                <a16:creationId xmlns:a16="http://schemas.microsoft.com/office/drawing/2014/main" id="{7FBB1CC6-FC2B-BD81-39C6-F0277C98D7D3}"/>
              </a:ext>
            </a:extLst>
          </p:cNvPr>
          <p:cNvSpPr txBox="1"/>
          <p:nvPr/>
        </p:nvSpPr>
        <p:spPr>
          <a:xfrm>
            <a:off x="0" y="337143"/>
            <a:ext cx="9144000" cy="553998"/>
          </a:xfrm>
          <a:prstGeom prst="rect">
            <a:avLst/>
          </a:prstGeom>
          <a:noFill/>
        </p:spPr>
        <p:txBody>
          <a:bodyPr wrap="square" rtlCol="0">
            <a:spAutoFit/>
          </a:bodyPr>
          <a:lstStyle/>
          <a:p>
            <a:pPr algn="ctr"/>
            <a:r>
              <a:rPr lang="en-US" sz="3000" b="1" dirty="0" err="1" smtClean="0">
                <a:solidFill>
                  <a:schemeClr val="accent3">
                    <a:lumMod val="75000"/>
                  </a:schemeClr>
                </a:solidFill>
              </a:rPr>
              <a:t>Mở</a:t>
            </a:r>
            <a:r>
              <a:rPr lang="en-US" sz="3000" b="1" dirty="0" smtClean="0">
                <a:solidFill>
                  <a:schemeClr val="accent3">
                    <a:lumMod val="75000"/>
                  </a:schemeClr>
                </a:solidFill>
              </a:rPr>
              <a:t> </a:t>
            </a:r>
            <a:r>
              <a:rPr lang="en-US" sz="3000" b="1" dirty="0" err="1" smtClean="0">
                <a:solidFill>
                  <a:schemeClr val="accent3">
                    <a:lumMod val="75000"/>
                  </a:schemeClr>
                </a:solidFill>
              </a:rPr>
              <a:t>rộng</a:t>
            </a:r>
            <a:r>
              <a:rPr lang="en-US" sz="3000" b="1" dirty="0" smtClean="0">
                <a:solidFill>
                  <a:schemeClr val="accent3">
                    <a:lumMod val="75000"/>
                  </a:schemeClr>
                </a:solidFill>
              </a:rPr>
              <a:t> </a:t>
            </a:r>
            <a:r>
              <a:rPr lang="en-US" sz="3000" b="1" dirty="0" err="1" smtClean="0">
                <a:solidFill>
                  <a:schemeClr val="accent3">
                    <a:lumMod val="75000"/>
                  </a:schemeClr>
                </a:solidFill>
              </a:rPr>
              <a:t>kiến</a:t>
            </a:r>
            <a:r>
              <a:rPr lang="en-US" sz="3000" b="1" dirty="0" smtClean="0">
                <a:solidFill>
                  <a:schemeClr val="accent3">
                    <a:lumMod val="75000"/>
                  </a:schemeClr>
                </a:solidFill>
              </a:rPr>
              <a:t> </a:t>
            </a:r>
            <a:r>
              <a:rPr lang="en-US" sz="3000" b="1" dirty="0" err="1" smtClean="0">
                <a:solidFill>
                  <a:schemeClr val="accent3">
                    <a:lumMod val="75000"/>
                  </a:schemeClr>
                </a:solidFill>
              </a:rPr>
              <a:t>thức</a:t>
            </a:r>
            <a:endParaRPr lang="en-US" sz="3000" b="1" dirty="0">
              <a:solidFill>
                <a:schemeClr val="accent3">
                  <a:lumMod val="75000"/>
                </a:schemeClr>
              </a:solidFill>
            </a:endParaRPr>
          </a:p>
        </p:txBody>
      </p:sp>
      <p:pic>
        <p:nvPicPr>
          <p:cNvPr id="212"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4846179" y="3761509"/>
            <a:ext cx="3223624" cy="122900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10" name="TextBox 209">
            <a:extLst>
              <a:ext uri="{FF2B5EF4-FFF2-40B4-BE49-F238E27FC236}">
                <a16:creationId xmlns:a16="http://schemas.microsoft.com/office/drawing/2014/main" id="{7FBB1CC6-FC2B-BD81-39C6-F0277C98D7D3}"/>
              </a:ext>
            </a:extLst>
          </p:cNvPr>
          <p:cNvSpPr txBox="1"/>
          <p:nvPr/>
        </p:nvSpPr>
        <p:spPr>
          <a:xfrm>
            <a:off x="0" y="337143"/>
            <a:ext cx="9144000" cy="553998"/>
          </a:xfrm>
          <a:prstGeom prst="rect">
            <a:avLst/>
          </a:prstGeom>
          <a:noFill/>
        </p:spPr>
        <p:txBody>
          <a:bodyPr wrap="square" rtlCol="0">
            <a:spAutoFit/>
          </a:bodyPr>
          <a:lstStyle/>
          <a:p>
            <a:pPr algn="ctr"/>
            <a:r>
              <a:rPr lang="en-US" sz="3000" b="1" dirty="0" err="1" smtClean="0">
                <a:solidFill>
                  <a:schemeClr val="accent3">
                    <a:lumMod val="75000"/>
                  </a:schemeClr>
                </a:solidFill>
              </a:rPr>
              <a:t>Mở</a:t>
            </a:r>
            <a:r>
              <a:rPr lang="en-US" sz="3000" b="1" dirty="0" smtClean="0">
                <a:solidFill>
                  <a:schemeClr val="accent3">
                    <a:lumMod val="75000"/>
                  </a:schemeClr>
                </a:solidFill>
              </a:rPr>
              <a:t> </a:t>
            </a:r>
            <a:r>
              <a:rPr lang="en-US" sz="3000" b="1" dirty="0" err="1" smtClean="0">
                <a:solidFill>
                  <a:schemeClr val="accent3">
                    <a:lumMod val="75000"/>
                  </a:schemeClr>
                </a:solidFill>
              </a:rPr>
              <a:t>rộng</a:t>
            </a:r>
            <a:r>
              <a:rPr lang="en-US" sz="3000" b="1" dirty="0" smtClean="0">
                <a:solidFill>
                  <a:schemeClr val="accent3">
                    <a:lumMod val="75000"/>
                  </a:schemeClr>
                </a:solidFill>
              </a:rPr>
              <a:t> </a:t>
            </a:r>
            <a:r>
              <a:rPr lang="en-US" sz="3000" b="1" dirty="0" err="1" smtClean="0">
                <a:solidFill>
                  <a:schemeClr val="accent3">
                    <a:lumMod val="75000"/>
                  </a:schemeClr>
                </a:solidFill>
              </a:rPr>
              <a:t>kiến</a:t>
            </a:r>
            <a:r>
              <a:rPr lang="en-US" sz="3000" b="1" dirty="0" smtClean="0">
                <a:solidFill>
                  <a:schemeClr val="accent3">
                    <a:lumMod val="75000"/>
                  </a:schemeClr>
                </a:solidFill>
              </a:rPr>
              <a:t> </a:t>
            </a:r>
            <a:r>
              <a:rPr lang="en-US" sz="3000" b="1" dirty="0" err="1" smtClean="0">
                <a:solidFill>
                  <a:schemeClr val="accent3">
                    <a:lumMod val="75000"/>
                  </a:schemeClr>
                </a:solidFill>
              </a:rPr>
              <a:t>thức</a:t>
            </a:r>
            <a:endParaRPr lang="en-US" sz="3000" b="1" dirty="0">
              <a:solidFill>
                <a:schemeClr val="accent3">
                  <a:lumMod val="75000"/>
                </a:schemeClr>
              </a:solidFill>
            </a:endParaRPr>
          </a:p>
        </p:txBody>
      </p:sp>
      <p:sp>
        <p:nvSpPr>
          <p:cNvPr id="8" name="Rectangle 7"/>
          <p:cNvSpPr/>
          <p:nvPr/>
        </p:nvSpPr>
        <p:spPr>
          <a:xfrm>
            <a:off x="410441" y="1243955"/>
            <a:ext cx="8323118" cy="3046988"/>
          </a:xfrm>
          <a:prstGeom prst="rect">
            <a:avLst/>
          </a:prstGeom>
        </p:spPr>
        <p:txBody>
          <a:bodyPr wrap="square">
            <a:spAutoFit/>
          </a:bodyPr>
          <a:lstStyle/>
          <a:p>
            <a:pPr marL="285750" indent="-285750" algn="just">
              <a:lnSpc>
                <a:spcPct val="130000"/>
              </a:lnSpc>
              <a:spcBef>
                <a:spcPts val="300"/>
              </a:spcBef>
              <a:spcAft>
                <a:spcPts val="300"/>
              </a:spcAft>
              <a:buFont typeface="Arial" panose="020B0604020202020204" pitchFamily="34" charset="0"/>
              <a:buChar char="•"/>
            </a:pPr>
            <a:r>
              <a:rPr lang="nl-NL" sz="2000" dirty="0">
                <a:ea typeface="Calibri" panose="020F0502020204030204" pitchFamily="34" charset="0"/>
                <a:cs typeface="Times New Roman" panose="02020603050405020304" pitchFamily="18" charset="0"/>
              </a:rPr>
              <a:t>Đầu thế kỉ XII, trên thảo nguyên Mông Cổ, Thành Cát Tư Hãn lên ngôi Đại Hãn (tiếng Mông Cổ tức là “vua của cả thế giới”), tiến đánh Bắc Trung Quốc. </a:t>
            </a:r>
          </a:p>
          <a:p>
            <a:pPr marL="285750" indent="-285750" algn="just">
              <a:lnSpc>
                <a:spcPct val="130000"/>
              </a:lnSpc>
              <a:spcBef>
                <a:spcPts val="300"/>
              </a:spcBef>
              <a:spcAft>
                <a:spcPts val="300"/>
              </a:spcAft>
              <a:buFont typeface="Arial" panose="020B0604020202020204" pitchFamily="34" charset="0"/>
              <a:buChar char="•"/>
            </a:pPr>
            <a:r>
              <a:rPr lang="nl-NL" sz="2000" dirty="0" smtClean="0">
                <a:ea typeface="Calibri" panose="020F0502020204030204" pitchFamily="34" charset="0"/>
                <a:cs typeface="Times New Roman" panose="02020603050405020304" pitchFamily="18" charset="0"/>
              </a:rPr>
              <a:t>Sau đó, Hốt </a:t>
            </a:r>
            <a:r>
              <a:rPr lang="nl-NL" sz="2000" dirty="0">
                <a:ea typeface="Calibri" panose="020F0502020204030204" pitchFamily="34" charset="0"/>
                <a:cs typeface="Times New Roman" panose="02020603050405020304" pitchFamily="18" charset="0"/>
              </a:rPr>
              <a:t>Tất Liệt diệt Nam Tống, lên ngôi Hoàng đế, thiết lập triều Nguyên ở Trung </a:t>
            </a:r>
            <a:r>
              <a:rPr lang="nl-NL" sz="2000" dirty="0" smtClean="0">
                <a:ea typeface="Calibri" panose="020F0502020204030204" pitchFamily="34" charset="0"/>
                <a:cs typeface="Times New Roman" panose="02020603050405020304" pitchFamily="18" charset="0"/>
              </a:rPr>
              <a:t>Quốc vào năm (1279). </a:t>
            </a:r>
          </a:p>
          <a:p>
            <a:pPr marL="285750" indent="-285750" algn="just">
              <a:lnSpc>
                <a:spcPct val="130000"/>
              </a:lnSpc>
              <a:spcBef>
                <a:spcPts val="300"/>
              </a:spcBef>
              <a:spcAft>
                <a:spcPts val="300"/>
              </a:spcAft>
              <a:buFont typeface="Arial" panose="020B0604020202020204" pitchFamily="34" charset="0"/>
              <a:buChar char="•"/>
            </a:pPr>
            <a:r>
              <a:rPr lang="nl-NL" sz="2000" dirty="0" smtClean="0"/>
              <a:t>Giữa </a:t>
            </a:r>
            <a:r>
              <a:rPr lang="nl-NL" sz="2000" dirty="0"/>
              <a:t>thế kỉ XIV, Chu Nguyên Chương, lãnh tụ của phong trào nông dân, lật đổ nhà Nguyên, lên ngôi Hoàng đế, lập ra nhà Minh (</a:t>
            </a:r>
            <a:r>
              <a:rPr lang="nl-NL" sz="2000" dirty="0" smtClean="0"/>
              <a:t>1368). </a:t>
            </a:r>
            <a:endParaRPr lang="en-US" sz="2000" dirty="0">
              <a:ea typeface="Calibri" panose="020F0502020204030204" pitchFamily="34" charset="0"/>
              <a:cs typeface="Times New Roman" panose="02020603050405020304" pitchFamily="18" charset="0"/>
            </a:endParaRPr>
          </a:p>
        </p:txBody>
      </p:sp>
      <p:grpSp>
        <p:nvGrpSpPr>
          <p:cNvPr id="2578" name="Google Shape;2578;p39"/>
          <p:cNvGrpSpPr/>
          <p:nvPr/>
        </p:nvGrpSpPr>
        <p:grpSpPr>
          <a:xfrm>
            <a:off x="470185" y="342541"/>
            <a:ext cx="486023" cy="485656"/>
            <a:chOff x="547949" y="2778621"/>
            <a:chExt cx="486023" cy="485656"/>
          </a:xfrm>
        </p:grpSpPr>
        <p:grpSp>
          <p:nvGrpSpPr>
            <p:cNvPr id="2579" name="Google Shape;2579;p39"/>
            <p:cNvGrpSpPr/>
            <p:nvPr/>
          </p:nvGrpSpPr>
          <p:grpSpPr>
            <a:xfrm>
              <a:off x="547949" y="2778621"/>
              <a:ext cx="486023" cy="485656"/>
              <a:chOff x="547949" y="2778621"/>
              <a:chExt cx="486023" cy="485656"/>
            </a:xfrm>
          </p:grpSpPr>
          <p:sp>
            <p:nvSpPr>
              <p:cNvPr id="2580" name="Google Shape;2580;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4" name="Google Shape;2584;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9" name="Google Shape;2599;p39"/>
          <p:cNvGrpSpPr/>
          <p:nvPr/>
        </p:nvGrpSpPr>
        <p:grpSpPr>
          <a:xfrm>
            <a:off x="8236435" y="4108921"/>
            <a:ext cx="341091" cy="340834"/>
            <a:chOff x="547949" y="2778621"/>
            <a:chExt cx="486023" cy="485656"/>
          </a:xfrm>
        </p:grpSpPr>
        <p:grpSp>
          <p:nvGrpSpPr>
            <p:cNvPr id="2600" name="Google Shape;2600;p39"/>
            <p:cNvGrpSpPr/>
            <p:nvPr/>
          </p:nvGrpSpPr>
          <p:grpSpPr>
            <a:xfrm>
              <a:off x="547949" y="2778621"/>
              <a:ext cx="486023" cy="485656"/>
              <a:chOff x="547949" y="2778621"/>
              <a:chExt cx="486023" cy="485656"/>
            </a:xfrm>
          </p:grpSpPr>
          <p:sp>
            <p:nvSpPr>
              <p:cNvPr id="2601" name="Google Shape;2601;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39"/>
          <p:cNvGrpSpPr/>
          <p:nvPr/>
        </p:nvGrpSpPr>
        <p:grpSpPr>
          <a:xfrm>
            <a:off x="2185078" y="4520636"/>
            <a:ext cx="341091" cy="340834"/>
            <a:chOff x="547949" y="2778621"/>
            <a:chExt cx="486023" cy="485656"/>
          </a:xfrm>
        </p:grpSpPr>
        <p:grpSp>
          <p:nvGrpSpPr>
            <p:cNvPr id="2607" name="Google Shape;2607;p39"/>
            <p:cNvGrpSpPr/>
            <p:nvPr/>
          </p:nvGrpSpPr>
          <p:grpSpPr>
            <a:xfrm>
              <a:off x="547949" y="2778621"/>
              <a:ext cx="486023" cy="485656"/>
              <a:chOff x="547949" y="2778621"/>
              <a:chExt cx="486023" cy="485656"/>
            </a:xfrm>
          </p:grpSpPr>
          <p:sp>
            <p:nvSpPr>
              <p:cNvPr id="2608" name="Google Shape;2608;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2059;p37"/>
          <p:cNvGrpSpPr/>
          <p:nvPr/>
        </p:nvGrpSpPr>
        <p:grpSpPr>
          <a:xfrm rot="20261963">
            <a:off x="7769078" y="494775"/>
            <a:ext cx="516003" cy="546015"/>
            <a:chOff x="1714275" y="2016950"/>
            <a:chExt cx="467225" cy="494400"/>
          </a:xfrm>
        </p:grpSpPr>
        <p:grpSp>
          <p:nvGrpSpPr>
            <p:cNvPr id="34" name="Google Shape;2060;p37"/>
            <p:cNvGrpSpPr/>
            <p:nvPr/>
          </p:nvGrpSpPr>
          <p:grpSpPr>
            <a:xfrm>
              <a:off x="1714275" y="2016950"/>
              <a:ext cx="467225" cy="494400"/>
              <a:chOff x="3235238" y="1253950"/>
              <a:chExt cx="467225" cy="494400"/>
            </a:xfrm>
          </p:grpSpPr>
          <p:sp>
            <p:nvSpPr>
              <p:cNvPr id="61" name="Google Shape;2061;p37"/>
              <p:cNvSpPr/>
              <p:nvPr/>
            </p:nvSpPr>
            <p:spPr>
              <a:xfrm>
                <a:off x="3235813" y="1399600"/>
                <a:ext cx="90750" cy="91375"/>
              </a:xfrm>
              <a:custGeom>
                <a:avLst/>
                <a:gdLst/>
                <a:ahLst/>
                <a:cxnLst/>
                <a:rect l="l" t="t" r="r" b="b"/>
                <a:pathLst>
                  <a:path w="3630" h="3655" extrusionOk="0">
                    <a:moveTo>
                      <a:pt x="3630" y="1"/>
                    </a:moveTo>
                    <a:cubicBezTo>
                      <a:pt x="1753" y="1"/>
                      <a:pt x="173" y="1433"/>
                      <a:pt x="0" y="3334"/>
                    </a:cubicBezTo>
                    <a:cubicBezTo>
                      <a:pt x="0" y="3506"/>
                      <a:pt x="148" y="3655"/>
                      <a:pt x="321" y="3655"/>
                    </a:cubicBezTo>
                    <a:cubicBezTo>
                      <a:pt x="2198" y="3457"/>
                      <a:pt x="3630" y="1902"/>
                      <a:pt x="363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2;p37"/>
              <p:cNvSpPr/>
              <p:nvPr/>
            </p:nvSpPr>
            <p:spPr>
              <a:xfrm>
                <a:off x="3235813" y="1308800"/>
                <a:ext cx="90750" cy="90825"/>
              </a:xfrm>
              <a:custGeom>
                <a:avLst/>
                <a:gdLst/>
                <a:ahLst/>
                <a:cxnLst/>
                <a:rect l="l" t="t" r="r" b="b"/>
                <a:pathLst>
                  <a:path w="3630" h="3633" extrusionOk="0">
                    <a:moveTo>
                      <a:pt x="283" y="1"/>
                    </a:moveTo>
                    <a:cubicBezTo>
                      <a:pt x="127" y="1"/>
                      <a:pt x="0" y="139"/>
                      <a:pt x="0" y="300"/>
                    </a:cubicBezTo>
                    <a:lnTo>
                      <a:pt x="0" y="324"/>
                    </a:lnTo>
                    <a:cubicBezTo>
                      <a:pt x="173" y="2201"/>
                      <a:pt x="1753" y="3633"/>
                      <a:pt x="3630" y="3633"/>
                    </a:cubicBezTo>
                    <a:cubicBezTo>
                      <a:pt x="3630" y="1756"/>
                      <a:pt x="2198" y="176"/>
                      <a:pt x="321" y="3"/>
                    </a:cubicBezTo>
                    <a:cubicBezTo>
                      <a:pt x="308" y="1"/>
                      <a:pt x="296" y="1"/>
                      <a:pt x="28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63;p37"/>
              <p:cNvSpPr/>
              <p:nvPr/>
            </p:nvSpPr>
            <p:spPr>
              <a:xfrm>
                <a:off x="3235238" y="1556375"/>
                <a:ext cx="91325" cy="90825"/>
              </a:xfrm>
              <a:custGeom>
                <a:avLst/>
                <a:gdLst/>
                <a:ahLst/>
                <a:cxnLst/>
                <a:rect l="l" t="t" r="r" b="b"/>
                <a:pathLst>
                  <a:path w="3653" h="3633" extrusionOk="0">
                    <a:moveTo>
                      <a:pt x="3653" y="1"/>
                    </a:moveTo>
                    <a:cubicBezTo>
                      <a:pt x="1776" y="1"/>
                      <a:pt x="196" y="1432"/>
                      <a:pt x="23" y="3309"/>
                    </a:cubicBezTo>
                    <a:cubicBezTo>
                      <a:pt x="0" y="3492"/>
                      <a:pt x="147" y="3632"/>
                      <a:pt x="306" y="3632"/>
                    </a:cubicBezTo>
                    <a:cubicBezTo>
                      <a:pt x="319" y="3632"/>
                      <a:pt x="332" y="3632"/>
                      <a:pt x="344" y="3630"/>
                    </a:cubicBezTo>
                    <a:cubicBezTo>
                      <a:pt x="2221" y="3457"/>
                      <a:pt x="3653" y="1877"/>
                      <a:pt x="365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64;p37"/>
              <p:cNvSpPr/>
              <p:nvPr/>
            </p:nvSpPr>
            <p:spPr>
              <a:xfrm>
                <a:off x="3611688" y="1354550"/>
                <a:ext cx="90775" cy="90750"/>
              </a:xfrm>
              <a:custGeom>
                <a:avLst/>
                <a:gdLst/>
                <a:ahLst/>
                <a:cxnLst/>
                <a:rect l="l" t="t" r="r" b="b"/>
                <a:pathLst>
                  <a:path w="3631" h="3630" extrusionOk="0">
                    <a:moveTo>
                      <a:pt x="2470" y="173"/>
                    </a:moveTo>
                    <a:lnTo>
                      <a:pt x="2445" y="198"/>
                    </a:lnTo>
                    <a:cubicBezTo>
                      <a:pt x="2448" y="197"/>
                      <a:pt x="2451" y="195"/>
                      <a:pt x="2455" y="194"/>
                    </a:cubicBezTo>
                    <a:lnTo>
                      <a:pt x="2455" y="194"/>
                    </a:lnTo>
                    <a:lnTo>
                      <a:pt x="2470" y="173"/>
                    </a:lnTo>
                    <a:close/>
                    <a:moveTo>
                      <a:pt x="3309" y="0"/>
                    </a:moveTo>
                    <a:cubicBezTo>
                      <a:pt x="3016" y="25"/>
                      <a:pt x="2724" y="97"/>
                      <a:pt x="2455" y="194"/>
                    </a:cubicBezTo>
                    <a:lnTo>
                      <a:pt x="2455" y="194"/>
                    </a:lnTo>
                    <a:lnTo>
                      <a:pt x="1" y="3630"/>
                    </a:lnTo>
                    <a:cubicBezTo>
                      <a:pt x="1877" y="3630"/>
                      <a:pt x="3457" y="2198"/>
                      <a:pt x="3630" y="321"/>
                    </a:cubicBezTo>
                    <a:cubicBezTo>
                      <a:pt x="3630" y="148"/>
                      <a:pt x="3482" y="0"/>
                      <a:pt x="330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65;p37"/>
              <p:cNvSpPr/>
              <p:nvPr/>
            </p:nvSpPr>
            <p:spPr>
              <a:xfrm>
                <a:off x="3611688" y="1358875"/>
                <a:ext cx="61750" cy="86425"/>
              </a:xfrm>
              <a:custGeom>
                <a:avLst/>
                <a:gdLst/>
                <a:ahLst/>
                <a:cxnLst/>
                <a:rect l="l" t="t" r="r" b="b"/>
                <a:pathLst>
                  <a:path w="2470" h="3457" extrusionOk="0">
                    <a:moveTo>
                      <a:pt x="2470" y="0"/>
                    </a:moveTo>
                    <a:cubicBezTo>
                      <a:pt x="988" y="519"/>
                      <a:pt x="1" y="1901"/>
                      <a:pt x="1" y="3457"/>
                    </a:cubicBezTo>
                    <a:cubicBezTo>
                      <a:pt x="1309" y="3457"/>
                      <a:pt x="2371" y="1926"/>
                      <a:pt x="247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66;p37"/>
              <p:cNvSpPr/>
              <p:nvPr/>
            </p:nvSpPr>
            <p:spPr>
              <a:xfrm>
                <a:off x="3611688" y="1511250"/>
                <a:ext cx="90775" cy="90825"/>
              </a:xfrm>
              <a:custGeom>
                <a:avLst/>
                <a:gdLst/>
                <a:ahLst/>
                <a:cxnLst/>
                <a:rect l="l" t="t" r="r" b="b"/>
                <a:pathLst>
                  <a:path w="3631" h="3633" extrusionOk="0">
                    <a:moveTo>
                      <a:pt x="2470" y="176"/>
                    </a:moveTo>
                    <a:lnTo>
                      <a:pt x="2445" y="201"/>
                    </a:lnTo>
                    <a:cubicBezTo>
                      <a:pt x="2448" y="200"/>
                      <a:pt x="2451" y="198"/>
                      <a:pt x="2455" y="197"/>
                    </a:cubicBezTo>
                    <a:lnTo>
                      <a:pt x="2455" y="197"/>
                    </a:lnTo>
                    <a:lnTo>
                      <a:pt x="2470" y="176"/>
                    </a:lnTo>
                    <a:close/>
                    <a:moveTo>
                      <a:pt x="3347" y="1"/>
                    </a:moveTo>
                    <a:cubicBezTo>
                      <a:pt x="3335" y="1"/>
                      <a:pt x="3322" y="1"/>
                      <a:pt x="3309" y="3"/>
                    </a:cubicBezTo>
                    <a:cubicBezTo>
                      <a:pt x="3016" y="28"/>
                      <a:pt x="2724" y="100"/>
                      <a:pt x="2455" y="197"/>
                    </a:cubicBezTo>
                    <a:lnTo>
                      <a:pt x="2455" y="197"/>
                    </a:lnTo>
                    <a:lnTo>
                      <a:pt x="1" y="3632"/>
                    </a:lnTo>
                    <a:cubicBezTo>
                      <a:pt x="1877" y="3632"/>
                      <a:pt x="3457" y="2176"/>
                      <a:pt x="3630" y="299"/>
                    </a:cubicBezTo>
                    <a:cubicBezTo>
                      <a:pt x="3630" y="139"/>
                      <a:pt x="3503" y="1"/>
                      <a:pt x="334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67;p37"/>
              <p:cNvSpPr/>
              <p:nvPr/>
            </p:nvSpPr>
            <p:spPr>
              <a:xfrm>
                <a:off x="3611688" y="1515650"/>
                <a:ext cx="61750" cy="86425"/>
              </a:xfrm>
              <a:custGeom>
                <a:avLst/>
                <a:gdLst/>
                <a:ahLst/>
                <a:cxnLst/>
                <a:rect l="l" t="t" r="r" b="b"/>
                <a:pathLst>
                  <a:path w="2470" h="3457" extrusionOk="0">
                    <a:moveTo>
                      <a:pt x="2470" y="0"/>
                    </a:moveTo>
                    <a:cubicBezTo>
                      <a:pt x="988" y="494"/>
                      <a:pt x="1" y="1901"/>
                      <a:pt x="1" y="3456"/>
                    </a:cubicBezTo>
                    <a:cubicBezTo>
                      <a:pt x="1309" y="3456"/>
                      <a:pt x="2371" y="1901"/>
                      <a:pt x="247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68;p37"/>
              <p:cNvSpPr/>
              <p:nvPr/>
            </p:nvSpPr>
            <p:spPr>
              <a:xfrm>
                <a:off x="3611688" y="1602050"/>
                <a:ext cx="90775" cy="90750"/>
              </a:xfrm>
              <a:custGeom>
                <a:avLst/>
                <a:gdLst/>
                <a:ahLst/>
                <a:cxnLst/>
                <a:rect l="l" t="t" r="r" b="b"/>
                <a:pathLst>
                  <a:path w="3631" h="3630" extrusionOk="0">
                    <a:moveTo>
                      <a:pt x="1" y="0"/>
                    </a:moveTo>
                    <a:lnTo>
                      <a:pt x="2455" y="3436"/>
                    </a:lnTo>
                    <a:lnTo>
                      <a:pt x="2455" y="3436"/>
                    </a:lnTo>
                    <a:cubicBezTo>
                      <a:pt x="2451" y="3435"/>
                      <a:pt x="2448" y="3433"/>
                      <a:pt x="2445" y="3432"/>
                    </a:cubicBezTo>
                    <a:lnTo>
                      <a:pt x="2445" y="3432"/>
                    </a:lnTo>
                    <a:lnTo>
                      <a:pt x="2470" y="3457"/>
                    </a:lnTo>
                    <a:lnTo>
                      <a:pt x="2455" y="3436"/>
                    </a:lnTo>
                    <a:lnTo>
                      <a:pt x="2455" y="3436"/>
                    </a:lnTo>
                    <a:cubicBezTo>
                      <a:pt x="2724" y="3533"/>
                      <a:pt x="3016" y="3605"/>
                      <a:pt x="3309" y="3630"/>
                    </a:cubicBezTo>
                    <a:cubicBezTo>
                      <a:pt x="3482" y="3630"/>
                      <a:pt x="3630" y="3482"/>
                      <a:pt x="3630" y="3309"/>
                    </a:cubicBezTo>
                    <a:cubicBezTo>
                      <a:pt x="3457" y="1432"/>
                      <a:pt x="1877" y="0"/>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69;p37"/>
              <p:cNvSpPr/>
              <p:nvPr/>
            </p:nvSpPr>
            <p:spPr>
              <a:xfrm>
                <a:off x="3611688" y="1602050"/>
                <a:ext cx="61750" cy="86425"/>
              </a:xfrm>
              <a:custGeom>
                <a:avLst/>
                <a:gdLst/>
                <a:ahLst/>
                <a:cxnLst/>
                <a:rect l="l" t="t" r="r" b="b"/>
                <a:pathLst>
                  <a:path w="2470" h="3457" extrusionOk="0">
                    <a:moveTo>
                      <a:pt x="1" y="0"/>
                    </a:moveTo>
                    <a:cubicBezTo>
                      <a:pt x="1" y="1556"/>
                      <a:pt x="988" y="2938"/>
                      <a:pt x="2470" y="3457"/>
                    </a:cubicBezTo>
                    <a:cubicBezTo>
                      <a:pt x="2371" y="1531"/>
                      <a:pt x="1309" y="0"/>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70;p37"/>
              <p:cNvSpPr/>
              <p:nvPr/>
            </p:nvSpPr>
            <p:spPr>
              <a:xfrm>
                <a:off x="3552438" y="1253950"/>
                <a:ext cx="59900" cy="494400"/>
              </a:xfrm>
              <a:custGeom>
                <a:avLst/>
                <a:gdLst/>
                <a:ahLst/>
                <a:cxnLst/>
                <a:rect l="l" t="t" r="r" b="b"/>
                <a:pathLst>
                  <a:path w="2396" h="19776" extrusionOk="0">
                    <a:moveTo>
                      <a:pt x="1186" y="0"/>
                    </a:moveTo>
                    <a:lnTo>
                      <a:pt x="1" y="1185"/>
                    </a:lnTo>
                    <a:lnTo>
                      <a:pt x="1" y="18566"/>
                    </a:lnTo>
                    <a:lnTo>
                      <a:pt x="1186" y="19751"/>
                    </a:lnTo>
                    <a:lnTo>
                      <a:pt x="2075" y="19751"/>
                    </a:lnTo>
                    <a:lnTo>
                      <a:pt x="2075" y="19776"/>
                    </a:lnTo>
                    <a:cubicBezTo>
                      <a:pt x="2247" y="19776"/>
                      <a:pt x="2396" y="19628"/>
                      <a:pt x="2396" y="19455"/>
                    </a:cubicBezTo>
                    <a:lnTo>
                      <a:pt x="2396" y="321"/>
                    </a:lnTo>
                    <a:cubicBezTo>
                      <a:pt x="2396" y="148"/>
                      <a:pt x="2247" y="0"/>
                      <a:pt x="207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71;p37"/>
              <p:cNvSpPr/>
              <p:nvPr/>
            </p:nvSpPr>
            <p:spPr>
              <a:xfrm>
                <a:off x="3498738" y="1253950"/>
                <a:ext cx="83350" cy="493800"/>
              </a:xfrm>
              <a:custGeom>
                <a:avLst/>
                <a:gdLst/>
                <a:ahLst/>
                <a:cxnLst/>
                <a:rect l="l" t="t" r="r" b="b"/>
                <a:pathLst>
                  <a:path w="3334" h="19752" extrusionOk="0">
                    <a:moveTo>
                      <a:pt x="322" y="0"/>
                    </a:moveTo>
                    <a:cubicBezTo>
                      <a:pt x="149" y="0"/>
                      <a:pt x="1" y="123"/>
                      <a:pt x="1" y="296"/>
                    </a:cubicBezTo>
                    <a:lnTo>
                      <a:pt x="1" y="19455"/>
                    </a:lnTo>
                    <a:cubicBezTo>
                      <a:pt x="1" y="19603"/>
                      <a:pt x="149" y="19751"/>
                      <a:pt x="322" y="19751"/>
                    </a:cubicBezTo>
                    <a:lnTo>
                      <a:pt x="3334" y="19751"/>
                    </a:lnTo>
                    <a:lnTo>
                      <a:pt x="333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72;p37"/>
              <p:cNvSpPr/>
              <p:nvPr/>
            </p:nvSpPr>
            <p:spPr>
              <a:xfrm>
                <a:off x="3582063" y="1687850"/>
                <a:ext cx="48175" cy="30250"/>
              </a:xfrm>
              <a:custGeom>
                <a:avLst/>
                <a:gdLst/>
                <a:ahLst/>
                <a:cxnLst/>
                <a:rect l="l" t="t" r="r" b="b"/>
                <a:pathLst>
                  <a:path w="1927" h="1210" extrusionOk="0">
                    <a:moveTo>
                      <a:pt x="1" y="0"/>
                    </a:moveTo>
                    <a:lnTo>
                      <a:pt x="1" y="1210"/>
                    </a:lnTo>
                    <a:lnTo>
                      <a:pt x="1186" y="1210"/>
                    </a:lnTo>
                    <a:cubicBezTo>
                      <a:pt x="1926" y="1161"/>
                      <a:pt x="1926" y="74"/>
                      <a:pt x="118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73;p37"/>
              <p:cNvSpPr/>
              <p:nvPr/>
            </p:nvSpPr>
            <p:spPr>
              <a:xfrm>
                <a:off x="3480838" y="1687850"/>
                <a:ext cx="116075" cy="30250"/>
              </a:xfrm>
              <a:custGeom>
                <a:avLst/>
                <a:gdLst/>
                <a:ahLst/>
                <a:cxnLst/>
                <a:rect l="l" t="t" r="r" b="b"/>
                <a:pathLst>
                  <a:path w="4643" h="1210" extrusionOk="0">
                    <a:moveTo>
                      <a:pt x="741" y="0"/>
                    </a:moveTo>
                    <a:cubicBezTo>
                      <a:pt x="1" y="74"/>
                      <a:pt x="1" y="1161"/>
                      <a:pt x="741" y="1210"/>
                    </a:cubicBezTo>
                    <a:lnTo>
                      <a:pt x="4050" y="1210"/>
                    </a:lnTo>
                    <a:cubicBezTo>
                      <a:pt x="4371" y="1210"/>
                      <a:pt x="4642" y="938"/>
                      <a:pt x="4642" y="617"/>
                    </a:cubicBezTo>
                    <a:cubicBezTo>
                      <a:pt x="4642" y="272"/>
                      <a:pt x="4371" y="25"/>
                      <a:pt x="405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74;p37"/>
              <p:cNvSpPr/>
              <p:nvPr/>
            </p:nvSpPr>
            <p:spPr>
              <a:xfrm>
                <a:off x="3582063" y="1486000"/>
                <a:ext cx="50025" cy="29675"/>
              </a:xfrm>
              <a:custGeom>
                <a:avLst/>
                <a:gdLst/>
                <a:ahLst/>
                <a:cxnLst/>
                <a:rect l="l" t="t" r="r" b="b"/>
                <a:pathLst>
                  <a:path w="2001" h="1187" extrusionOk="0">
                    <a:moveTo>
                      <a:pt x="1" y="1"/>
                    </a:moveTo>
                    <a:lnTo>
                      <a:pt x="1" y="1186"/>
                    </a:lnTo>
                    <a:lnTo>
                      <a:pt x="1186" y="1186"/>
                    </a:lnTo>
                    <a:cubicBezTo>
                      <a:pt x="2001" y="1186"/>
                      <a:pt x="2001" y="1"/>
                      <a:pt x="118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75;p37"/>
              <p:cNvSpPr/>
              <p:nvPr/>
            </p:nvSpPr>
            <p:spPr>
              <a:xfrm>
                <a:off x="3478988" y="1486000"/>
                <a:ext cx="117925" cy="29675"/>
              </a:xfrm>
              <a:custGeom>
                <a:avLst/>
                <a:gdLst/>
                <a:ahLst/>
                <a:cxnLst/>
                <a:rect l="l" t="t" r="r" b="b"/>
                <a:pathLst>
                  <a:path w="4717" h="1187" extrusionOk="0">
                    <a:moveTo>
                      <a:pt x="815" y="1"/>
                    </a:moveTo>
                    <a:cubicBezTo>
                      <a:pt x="1" y="1"/>
                      <a:pt x="1" y="1186"/>
                      <a:pt x="815" y="1186"/>
                    </a:cubicBezTo>
                    <a:lnTo>
                      <a:pt x="4124" y="1186"/>
                    </a:lnTo>
                    <a:cubicBezTo>
                      <a:pt x="4445" y="1186"/>
                      <a:pt x="4716" y="914"/>
                      <a:pt x="4716" y="594"/>
                    </a:cubicBezTo>
                    <a:cubicBezTo>
                      <a:pt x="4716" y="273"/>
                      <a:pt x="4445" y="1"/>
                      <a:pt x="412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76;p37"/>
              <p:cNvSpPr/>
              <p:nvPr/>
            </p:nvSpPr>
            <p:spPr>
              <a:xfrm>
                <a:off x="3582063" y="1283575"/>
                <a:ext cx="50025" cy="29650"/>
              </a:xfrm>
              <a:custGeom>
                <a:avLst/>
                <a:gdLst/>
                <a:ahLst/>
                <a:cxnLst/>
                <a:rect l="l" t="t" r="r" b="b"/>
                <a:pathLst>
                  <a:path w="2001" h="1186" extrusionOk="0">
                    <a:moveTo>
                      <a:pt x="1" y="0"/>
                    </a:moveTo>
                    <a:lnTo>
                      <a:pt x="1" y="1185"/>
                    </a:lnTo>
                    <a:lnTo>
                      <a:pt x="1186" y="1185"/>
                    </a:lnTo>
                    <a:cubicBezTo>
                      <a:pt x="1194" y="1185"/>
                      <a:pt x="1202" y="1185"/>
                      <a:pt x="1210" y="1185"/>
                    </a:cubicBezTo>
                    <a:cubicBezTo>
                      <a:pt x="2000" y="1185"/>
                      <a:pt x="1992" y="0"/>
                      <a:pt x="118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77;p37"/>
              <p:cNvSpPr/>
              <p:nvPr/>
            </p:nvSpPr>
            <p:spPr>
              <a:xfrm>
                <a:off x="3478988" y="1283575"/>
                <a:ext cx="117925" cy="29650"/>
              </a:xfrm>
              <a:custGeom>
                <a:avLst/>
                <a:gdLst/>
                <a:ahLst/>
                <a:cxnLst/>
                <a:rect l="l" t="t" r="r" b="b"/>
                <a:pathLst>
                  <a:path w="4717" h="1186" extrusionOk="0">
                    <a:moveTo>
                      <a:pt x="815" y="0"/>
                    </a:moveTo>
                    <a:cubicBezTo>
                      <a:pt x="9" y="0"/>
                      <a:pt x="1" y="1185"/>
                      <a:pt x="791" y="1185"/>
                    </a:cubicBezTo>
                    <a:cubicBezTo>
                      <a:pt x="799" y="1185"/>
                      <a:pt x="807" y="1185"/>
                      <a:pt x="815" y="1185"/>
                    </a:cubicBezTo>
                    <a:lnTo>
                      <a:pt x="4124" y="1185"/>
                    </a:lnTo>
                    <a:cubicBezTo>
                      <a:pt x="4445" y="1185"/>
                      <a:pt x="4716" y="938"/>
                      <a:pt x="4716" y="593"/>
                    </a:cubicBezTo>
                    <a:cubicBezTo>
                      <a:pt x="4716" y="272"/>
                      <a:pt x="4445" y="0"/>
                      <a:pt x="412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78;p37"/>
              <p:cNvSpPr/>
              <p:nvPr/>
            </p:nvSpPr>
            <p:spPr>
              <a:xfrm>
                <a:off x="3380238" y="1253950"/>
                <a:ext cx="59900" cy="493800"/>
              </a:xfrm>
              <a:custGeom>
                <a:avLst/>
                <a:gdLst/>
                <a:ahLst/>
                <a:cxnLst/>
                <a:rect l="l" t="t" r="r" b="b"/>
                <a:pathLst>
                  <a:path w="2396" h="19752" extrusionOk="0">
                    <a:moveTo>
                      <a:pt x="1186" y="0"/>
                    </a:moveTo>
                    <a:lnTo>
                      <a:pt x="0" y="1185"/>
                    </a:lnTo>
                    <a:lnTo>
                      <a:pt x="0" y="18566"/>
                    </a:lnTo>
                    <a:lnTo>
                      <a:pt x="1186" y="19751"/>
                    </a:lnTo>
                    <a:lnTo>
                      <a:pt x="2074" y="19751"/>
                    </a:lnTo>
                    <a:cubicBezTo>
                      <a:pt x="2247" y="19751"/>
                      <a:pt x="2395" y="19603"/>
                      <a:pt x="2395" y="19455"/>
                    </a:cubicBezTo>
                    <a:lnTo>
                      <a:pt x="2395" y="296"/>
                    </a:lnTo>
                    <a:cubicBezTo>
                      <a:pt x="2395" y="123"/>
                      <a:pt x="2247" y="0"/>
                      <a:pt x="207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79;p37"/>
              <p:cNvSpPr/>
              <p:nvPr/>
            </p:nvSpPr>
            <p:spPr>
              <a:xfrm>
                <a:off x="3326538" y="1253950"/>
                <a:ext cx="83350" cy="494400"/>
              </a:xfrm>
              <a:custGeom>
                <a:avLst/>
                <a:gdLst/>
                <a:ahLst/>
                <a:cxnLst/>
                <a:rect l="l" t="t" r="r" b="b"/>
                <a:pathLst>
                  <a:path w="3334" h="19776" extrusionOk="0">
                    <a:moveTo>
                      <a:pt x="321" y="0"/>
                    </a:moveTo>
                    <a:cubicBezTo>
                      <a:pt x="149" y="0"/>
                      <a:pt x="1" y="148"/>
                      <a:pt x="1" y="321"/>
                    </a:cubicBezTo>
                    <a:lnTo>
                      <a:pt x="1" y="19455"/>
                    </a:lnTo>
                    <a:cubicBezTo>
                      <a:pt x="1" y="19628"/>
                      <a:pt x="149" y="19776"/>
                      <a:pt x="321" y="19776"/>
                    </a:cubicBezTo>
                    <a:lnTo>
                      <a:pt x="3334" y="19776"/>
                    </a:lnTo>
                    <a:lnTo>
                      <a:pt x="333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80;p37"/>
              <p:cNvSpPr/>
              <p:nvPr/>
            </p:nvSpPr>
            <p:spPr>
              <a:xfrm>
                <a:off x="3409863" y="1283575"/>
                <a:ext cx="49400" cy="29650"/>
              </a:xfrm>
              <a:custGeom>
                <a:avLst/>
                <a:gdLst/>
                <a:ahLst/>
                <a:cxnLst/>
                <a:rect l="l" t="t" r="r" b="b"/>
                <a:pathLst>
                  <a:path w="1976" h="1186" extrusionOk="0">
                    <a:moveTo>
                      <a:pt x="1" y="0"/>
                    </a:moveTo>
                    <a:lnTo>
                      <a:pt x="1" y="1185"/>
                    </a:lnTo>
                    <a:lnTo>
                      <a:pt x="1186" y="1185"/>
                    </a:lnTo>
                    <a:cubicBezTo>
                      <a:pt x="1976" y="1185"/>
                      <a:pt x="1976" y="0"/>
                      <a:pt x="118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81;p37"/>
              <p:cNvSpPr/>
              <p:nvPr/>
            </p:nvSpPr>
            <p:spPr>
              <a:xfrm>
                <a:off x="3306788" y="1283575"/>
                <a:ext cx="117925" cy="29675"/>
              </a:xfrm>
              <a:custGeom>
                <a:avLst/>
                <a:gdLst/>
                <a:ahLst/>
                <a:cxnLst/>
                <a:rect l="l" t="t" r="r" b="b"/>
                <a:pathLst>
                  <a:path w="4717" h="1187" extrusionOk="0">
                    <a:moveTo>
                      <a:pt x="791" y="0"/>
                    </a:moveTo>
                    <a:cubicBezTo>
                      <a:pt x="0" y="0"/>
                      <a:pt x="0" y="1185"/>
                      <a:pt x="791" y="1185"/>
                    </a:cubicBezTo>
                    <a:lnTo>
                      <a:pt x="4124" y="1185"/>
                    </a:lnTo>
                    <a:cubicBezTo>
                      <a:pt x="4137" y="1186"/>
                      <a:pt x="4151" y="1187"/>
                      <a:pt x="4164" y="1187"/>
                    </a:cubicBezTo>
                    <a:cubicBezTo>
                      <a:pt x="4467" y="1187"/>
                      <a:pt x="4716" y="924"/>
                      <a:pt x="4716" y="593"/>
                    </a:cubicBezTo>
                    <a:cubicBezTo>
                      <a:pt x="4716" y="272"/>
                      <a:pt x="4444" y="0"/>
                      <a:pt x="412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82;p37"/>
              <p:cNvSpPr/>
              <p:nvPr/>
            </p:nvSpPr>
            <p:spPr>
              <a:xfrm>
                <a:off x="3409863" y="1486000"/>
                <a:ext cx="49400" cy="29675"/>
              </a:xfrm>
              <a:custGeom>
                <a:avLst/>
                <a:gdLst/>
                <a:ahLst/>
                <a:cxnLst/>
                <a:rect l="l" t="t" r="r" b="b"/>
                <a:pathLst>
                  <a:path w="1976" h="1187" extrusionOk="0">
                    <a:moveTo>
                      <a:pt x="1" y="1"/>
                    </a:moveTo>
                    <a:lnTo>
                      <a:pt x="1" y="1186"/>
                    </a:lnTo>
                    <a:lnTo>
                      <a:pt x="1186" y="1186"/>
                    </a:lnTo>
                    <a:cubicBezTo>
                      <a:pt x="1976" y="1186"/>
                      <a:pt x="1976" y="1"/>
                      <a:pt x="118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83;p37"/>
              <p:cNvSpPr/>
              <p:nvPr/>
            </p:nvSpPr>
            <p:spPr>
              <a:xfrm>
                <a:off x="3306788" y="1486000"/>
                <a:ext cx="117925" cy="29675"/>
              </a:xfrm>
              <a:custGeom>
                <a:avLst/>
                <a:gdLst/>
                <a:ahLst/>
                <a:cxnLst/>
                <a:rect l="l" t="t" r="r" b="b"/>
                <a:pathLst>
                  <a:path w="4717" h="1187" extrusionOk="0">
                    <a:moveTo>
                      <a:pt x="791" y="1"/>
                    </a:moveTo>
                    <a:cubicBezTo>
                      <a:pt x="0" y="1"/>
                      <a:pt x="0" y="1186"/>
                      <a:pt x="791" y="1186"/>
                    </a:cubicBezTo>
                    <a:lnTo>
                      <a:pt x="4124" y="1186"/>
                    </a:lnTo>
                    <a:cubicBezTo>
                      <a:pt x="4444" y="1186"/>
                      <a:pt x="4716" y="914"/>
                      <a:pt x="4716" y="594"/>
                    </a:cubicBezTo>
                    <a:cubicBezTo>
                      <a:pt x="4716" y="273"/>
                      <a:pt x="4444" y="1"/>
                      <a:pt x="412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84;p37"/>
              <p:cNvSpPr/>
              <p:nvPr/>
            </p:nvSpPr>
            <p:spPr>
              <a:xfrm>
                <a:off x="3409863" y="1687850"/>
                <a:ext cx="48175" cy="30250"/>
              </a:xfrm>
              <a:custGeom>
                <a:avLst/>
                <a:gdLst/>
                <a:ahLst/>
                <a:cxnLst/>
                <a:rect l="l" t="t" r="r" b="b"/>
                <a:pathLst>
                  <a:path w="1927" h="1210" extrusionOk="0">
                    <a:moveTo>
                      <a:pt x="1" y="0"/>
                    </a:moveTo>
                    <a:lnTo>
                      <a:pt x="1" y="1210"/>
                    </a:lnTo>
                    <a:lnTo>
                      <a:pt x="1186" y="1210"/>
                    </a:lnTo>
                    <a:cubicBezTo>
                      <a:pt x="1926" y="1161"/>
                      <a:pt x="1926" y="74"/>
                      <a:pt x="118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85;p37"/>
              <p:cNvSpPr/>
              <p:nvPr/>
            </p:nvSpPr>
            <p:spPr>
              <a:xfrm>
                <a:off x="3308013" y="1687850"/>
                <a:ext cx="116700" cy="30250"/>
              </a:xfrm>
              <a:custGeom>
                <a:avLst/>
                <a:gdLst/>
                <a:ahLst/>
                <a:cxnLst/>
                <a:rect l="l" t="t" r="r" b="b"/>
                <a:pathLst>
                  <a:path w="4668" h="1210" extrusionOk="0">
                    <a:moveTo>
                      <a:pt x="742" y="0"/>
                    </a:moveTo>
                    <a:cubicBezTo>
                      <a:pt x="1" y="74"/>
                      <a:pt x="1" y="1161"/>
                      <a:pt x="742" y="1210"/>
                    </a:cubicBezTo>
                    <a:lnTo>
                      <a:pt x="4075" y="1210"/>
                    </a:lnTo>
                    <a:cubicBezTo>
                      <a:pt x="4395" y="1210"/>
                      <a:pt x="4667" y="938"/>
                      <a:pt x="4667" y="617"/>
                    </a:cubicBezTo>
                    <a:cubicBezTo>
                      <a:pt x="4667" y="272"/>
                      <a:pt x="4395" y="0"/>
                      <a:pt x="407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2086;p37"/>
            <p:cNvGrpSpPr/>
            <p:nvPr/>
          </p:nvGrpSpPr>
          <p:grpSpPr>
            <a:xfrm>
              <a:off x="1714275" y="2016950"/>
              <a:ext cx="467225" cy="494400"/>
              <a:chOff x="3235238" y="1253950"/>
              <a:chExt cx="467225" cy="494400"/>
            </a:xfrm>
          </p:grpSpPr>
          <p:sp>
            <p:nvSpPr>
              <p:cNvPr id="36" name="Google Shape;2087;p37"/>
              <p:cNvSpPr/>
              <p:nvPr/>
            </p:nvSpPr>
            <p:spPr>
              <a:xfrm>
                <a:off x="3235813" y="1399600"/>
                <a:ext cx="90750" cy="91375"/>
              </a:xfrm>
              <a:custGeom>
                <a:avLst/>
                <a:gdLst/>
                <a:ahLst/>
                <a:cxnLst/>
                <a:rect l="l" t="t" r="r" b="b"/>
                <a:pathLst>
                  <a:path w="3630" h="3655" extrusionOk="0">
                    <a:moveTo>
                      <a:pt x="3630" y="1"/>
                    </a:moveTo>
                    <a:cubicBezTo>
                      <a:pt x="1753" y="1"/>
                      <a:pt x="173" y="1433"/>
                      <a:pt x="0" y="3334"/>
                    </a:cubicBezTo>
                    <a:cubicBezTo>
                      <a:pt x="0" y="3506"/>
                      <a:pt x="148" y="3655"/>
                      <a:pt x="321" y="3655"/>
                    </a:cubicBezTo>
                    <a:cubicBezTo>
                      <a:pt x="2198" y="3457"/>
                      <a:pt x="3630" y="1902"/>
                      <a:pt x="3630"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88;p37"/>
              <p:cNvSpPr/>
              <p:nvPr/>
            </p:nvSpPr>
            <p:spPr>
              <a:xfrm>
                <a:off x="3235813" y="1308800"/>
                <a:ext cx="90750" cy="90825"/>
              </a:xfrm>
              <a:custGeom>
                <a:avLst/>
                <a:gdLst/>
                <a:ahLst/>
                <a:cxnLst/>
                <a:rect l="l" t="t" r="r" b="b"/>
                <a:pathLst>
                  <a:path w="3630" h="3633" extrusionOk="0">
                    <a:moveTo>
                      <a:pt x="283" y="1"/>
                    </a:moveTo>
                    <a:cubicBezTo>
                      <a:pt x="127" y="1"/>
                      <a:pt x="0" y="139"/>
                      <a:pt x="0" y="300"/>
                    </a:cubicBezTo>
                    <a:lnTo>
                      <a:pt x="0" y="324"/>
                    </a:lnTo>
                    <a:cubicBezTo>
                      <a:pt x="173" y="2201"/>
                      <a:pt x="1753" y="3633"/>
                      <a:pt x="3630" y="3633"/>
                    </a:cubicBezTo>
                    <a:cubicBezTo>
                      <a:pt x="3630" y="1756"/>
                      <a:pt x="2198" y="176"/>
                      <a:pt x="321" y="3"/>
                    </a:cubicBezTo>
                    <a:cubicBezTo>
                      <a:pt x="308" y="1"/>
                      <a:pt x="296" y="1"/>
                      <a:pt x="283"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89;p37"/>
              <p:cNvSpPr/>
              <p:nvPr/>
            </p:nvSpPr>
            <p:spPr>
              <a:xfrm>
                <a:off x="3235238" y="1556375"/>
                <a:ext cx="91325" cy="90825"/>
              </a:xfrm>
              <a:custGeom>
                <a:avLst/>
                <a:gdLst/>
                <a:ahLst/>
                <a:cxnLst/>
                <a:rect l="l" t="t" r="r" b="b"/>
                <a:pathLst>
                  <a:path w="3653" h="3633" extrusionOk="0">
                    <a:moveTo>
                      <a:pt x="3653" y="1"/>
                    </a:moveTo>
                    <a:cubicBezTo>
                      <a:pt x="1776" y="1"/>
                      <a:pt x="196" y="1432"/>
                      <a:pt x="23" y="3309"/>
                    </a:cubicBezTo>
                    <a:cubicBezTo>
                      <a:pt x="0" y="3492"/>
                      <a:pt x="147" y="3632"/>
                      <a:pt x="306" y="3632"/>
                    </a:cubicBezTo>
                    <a:cubicBezTo>
                      <a:pt x="319" y="3632"/>
                      <a:pt x="332" y="3632"/>
                      <a:pt x="344" y="3630"/>
                    </a:cubicBezTo>
                    <a:cubicBezTo>
                      <a:pt x="2221" y="3457"/>
                      <a:pt x="3653" y="1877"/>
                      <a:pt x="3653"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90;p37"/>
              <p:cNvSpPr/>
              <p:nvPr/>
            </p:nvSpPr>
            <p:spPr>
              <a:xfrm>
                <a:off x="3611688" y="1354550"/>
                <a:ext cx="90775" cy="90750"/>
              </a:xfrm>
              <a:custGeom>
                <a:avLst/>
                <a:gdLst/>
                <a:ahLst/>
                <a:cxnLst/>
                <a:rect l="l" t="t" r="r" b="b"/>
                <a:pathLst>
                  <a:path w="3631" h="3630" extrusionOk="0">
                    <a:moveTo>
                      <a:pt x="2470" y="173"/>
                    </a:moveTo>
                    <a:lnTo>
                      <a:pt x="2445" y="198"/>
                    </a:lnTo>
                    <a:cubicBezTo>
                      <a:pt x="2448" y="197"/>
                      <a:pt x="2451" y="195"/>
                      <a:pt x="2455" y="194"/>
                    </a:cubicBezTo>
                    <a:lnTo>
                      <a:pt x="2455" y="194"/>
                    </a:lnTo>
                    <a:lnTo>
                      <a:pt x="2470" y="173"/>
                    </a:lnTo>
                    <a:close/>
                    <a:moveTo>
                      <a:pt x="3309" y="0"/>
                    </a:moveTo>
                    <a:cubicBezTo>
                      <a:pt x="3016" y="25"/>
                      <a:pt x="2724" y="97"/>
                      <a:pt x="2455" y="194"/>
                    </a:cubicBezTo>
                    <a:lnTo>
                      <a:pt x="2455" y="194"/>
                    </a:lnTo>
                    <a:lnTo>
                      <a:pt x="1" y="3630"/>
                    </a:lnTo>
                    <a:cubicBezTo>
                      <a:pt x="1877" y="3630"/>
                      <a:pt x="3457" y="2198"/>
                      <a:pt x="3630" y="321"/>
                    </a:cubicBezTo>
                    <a:cubicBezTo>
                      <a:pt x="3630" y="148"/>
                      <a:pt x="3482" y="0"/>
                      <a:pt x="3309"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91;p37"/>
              <p:cNvSpPr/>
              <p:nvPr/>
            </p:nvSpPr>
            <p:spPr>
              <a:xfrm>
                <a:off x="3611688" y="1358875"/>
                <a:ext cx="61750" cy="86425"/>
              </a:xfrm>
              <a:custGeom>
                <a:avLst/>
                <a:gdLst/>
                <a:ahLst/>
                <a:cxnLst/>
                <a:rect l="l" t="t" r="r" b="b"/>
                <a:pathLst>
                  <a:path w="2470" h="3457" extrusionOk="0">
                    <a:moveTo>
                      <a:pt x="2470" y="0"/>
                    </a:moveTo>
                    <a:cubicBezTo>
                      <a:pt x="988" y="519"/>
                      <a:pt x="1" y="1901"/>
                      <a:pt x="1" y="3457"/>
                    </a:cubicBezTo>
                    <a:cubicBezTo>
                      <a:pt x="1309" y="3457"/>
                      <a:pt x="2371" y="1926"/>
                      <a:pt x="2470"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92;p37"/>
              <p:cNvSpPr/>
              <p:nvPr/>
            </p:nvSpPr>
            <p:spPr>
              <a:xfrm>
                <a:off x="3611688" y="1511250"/>
                <a:ext cx="90775" cy="90825"/>
              </a:xfrm>
              <a:custGeom>
                <a:avLst/>
                <a:gdLst/>
                <a:ahLst/>
                <a:cxnLst/>
                <a:rect l="l" t="t" r="r" b="b"/>
                <a:pathLst>
                  <a:path w="3631" h="3633" extrusionOk="0">
                    <a:moveTo>
                      <a:pt x="2470" y="176"/>
                    </a:moveTo>
                    <a:lnTo>
                      <a:pt x="2445" y="201"/>
                    </a:lnTo>
                    <a:cubicBezTo>
                      <a:pt x="2448" y="200"/>
                      <a:pt x="2451" y="198"/>
                      <a:pt x="2455" y="197"/>
                    </a:cubicBezTo>
                    <a:lnTo>
                      <a:pt x="2455" y="197"/>
                    </a:lnTo>
                    <a:lnTo>
                      <a:pt x="2470" y="176"/>
                    </a:lnTo>
                    <a:close/>
                    <a:moveTo>
                      <a:pt x="3347" y="1"/>
                    </a:moveTo>
                    <a:cubicBezTo>
                      <a:pt x="3335" y="1"/>
                      <a:pt x="3322" y="1"/>
                      <a:pt x="3309" y="3"/>
                    </a:cubicBezTo>
                    <a:cubicBezTo>
                      <a:pt x="3016" y="28"/>
                      <a:pt x="2724" y="100"/>
                      <a:pt x="2455" y="197"/>
                    </a:cubicBezTo>
                    <a:lnTo>
                      <a:pt x="2455" y="197"/>
                    </a:lnTo>
                    <a:lnTo>
                      <a:pt x="1" y="3632"/>
                    </a:lnTo>
                    <a:cubicBezTo>
                      <a:pt x="1877" y="3632"/>
                      <a:pt x="3457" y="2176"/>
                      <a:pt x="3630" y="299"/>
                    </a:cubicBezTo>
                    <a:cubicBezTo>
                      <a:pt x="3630" y="139"/>
                      <a:pt x="3503" y="1"/>
                      <a:pt x="3347" y="1"/>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93;p37"/>
              <p:cNvSpPr/>
              <p:nvPr/>
            </p:nvSpPr>
            <p:spPr>
              <a:xfrm>
                <a:off x="3611688" y="1515650"/>
                <a:ext cx="61750" cy="86425"/>
              </a:xfrm>
              <a:custGeom>
                <a:avLst/>
                <a:gdLst/>
                <a:ahLst/>
                <a:cxnLst/>
                <a:rect l="l" t="t" r="r" b="b"/>
                <a:pathLst>
                  <a:path w="2470" h="3457" extrusionOk="0">
                    <a:moveTo>
                      <a:pt x="2470" y="0"/>
                    </a:moveTo>
                    <a:cubicBezTo>
                      <a:pt x="988" y="494"/>
                      <a:pt x="1" y="1901"/>
                      <a:pt x="1" y="3456"/>
                    </a:cubicBezTo>
                    <a:cubicBezTo>
                      <a:pt x="1309" y="3456"/>
                      <a:pt x="2371" y="1901"/>
                      <a:pt x="2470"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94;p37"/>
              <p:cNvSpPr/>
              <p:nvPr/>
            </p:nvSpPr>
            <p:spPr>
              <a:xfrm>
                <a:off x="3611688" y="1602050"/>
                <a:ext cx="90775" cy="90750"/>
              </a:xfrm>
              <a:custGeom>
                <a:avLst/>
                <a:gdLst/>
                <a:ahLst/>
                <a:cxnLst/>
                <a:rect l="l" t="t" r="r" b="b"/>
                <a:pathLst>
                  <a:path w="3631" h="3630" extrusionOk="0">
                    <a:moveTo>
                      <a:pt x="1" y="0"/>
                    </a:moveTo>
                    <a:lnTo>
                      <a:pt x="2455" y="3436"/>
                    </a:lnTo>
                    <a:lnTo>
                      <a:pt x="2455" y="3436"/>
                    </a:lnTo>
                    <a:cubicBezTo>
                      <a:pt x="2451" y="3435"/>
                      <a:pt x="2448" y="3433"/>
                      <a:pt x="2445" y="3432"/>
                    </a:cubicBezTo>
                    <a:lnTo>
                      <a:pt x="2445" y="3432"/>
                    </a:lnTo>
                    <a:lnTo>
                      <a:pt x="2470" y="3457"/>
                    </a:lnTo>
                    <a:lnTo>
                      <a:pt x="2455" y="3436"/>
                    </a:lnTo>
                    <a:lnTo>
                      <a:pt x="2455" y="3436"/>
                    </a:lnTo>
                    <a:cubicBezTo>
                      <a:pt x="2724" y="3533"/>
                      <a:pt x="3016" y="3605"/>
                      <a:pt x="3309" y="3630"/>
                    </a:cubicBezTo>
                    <a:cubicBezTo>
                      <a:pt x="3482" y="3630"/>
                      <a:pt x="3630" y="3482"/>
                      <a:pt x="3630" y="3309"/>
                    </a:cubicBezTo>
                    <a:cubicBezTo>
                      <a:pt x="3457" y="1432"/>
                      <a:pt x="1877" y="0"/>
                      <a:pt x="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95;p37"/>
              <p:cNvSpPr/>
              <p:nvPr/>
            </p:nvSpPr>
            <p:spPr>
              <a:xfrm>
                <a:off x="3611688" y="1602050"/>
                <a:ext cx="61750" cy="86425"/>
              </a:xfrm>
              <a:custGeom>
                <a:avLst/>
                <a:gdLst/>
                <a:ahLst/>
                <a:cxnLst/>
                <a:rect l="l" t="t" r="r" b="b"/>
                <a:pathLst>
                  <a:path w="2470" h="3457" extrusionOk="0">
                    <a:moveTo>
                      <a:pt x="1" y="0"/>
                    </a:moveTo>
                    <a:cubicBezTo>
                      <a:pt x="1" y="1556"/>
                      <a:pt x="988" y="2938"/>
                      <a:pt x="2470" y="3457"/>
                    </a:cubicBezTo>
                    <a:cubicBezTo>
                      <a:pt x="2371" y="1531"/>
                      <a:pt x="1309" y="0"/>
                      <a:pt x="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6;p37"/>
              <p:cNvSpPr/>
              <p:nvPr/>
            </p:nvSpPr>
            <p:spPr>
              <a:xfrm>
                <a:off x="3552438" y="1253950"/>
                <a:ext cx="59900" cy="494400"/>
              </a:xfrm>
              <a:custGeom>
                <a:avLst/>
                <a:gdLst/>
                <a:ahLst/>
                <a:cxnLst/>
                <a:rect l="l" t="t" r="r" b="b"/>
                <a:pathLst>
                  <a:path w="2396" h="19776" extrusionOk="0">
                    <a:moveTo>
                      <a:pt x="1186" y="0"/>
                    </a:moveTo>
                    <a:lnTo>
                      <a:pt x="1" y="1185"/>
                    </a:lnTo>
                    <a:lnTo>
                      <a:pt x="1" y="18566"/>
                    </a:lnTo>
                    <a:lnTo>
                      <a:pt x="1186" y="19751"/>
                    </a:lnTo>
                    <a:lnTo>
                      <a:pt x="2075" y="19751"/>
                    </a:lnTo>
                    <a:lnTo>
                      <a:pt x="2075" y="19776"/>
                    </a:lnTo>
                    <a:cubicBezTo>
                      <a:pt x="2247" y="19776"/>
                      <a:pt x="2396" y="19628"/>
                      <a:pt x="2396" y="19455"/>
                    </a:cubicBezTo>
                    <a:lnTo>
                      <a:pt x="2396" y="321"/>
                    </a:lnTo>
                    <a:cubicBezTo>
                      <a:pt x="2396" y="148"/>
                      <a:pt x="2247" y="0"/>
                      <a:pt x="2075" y="0"/>
                    </a:cubicBezTo>
                    <a:close/>
                  </a:path>
                </a:pathLst>
              </a:custGeom>
              <a:solidFill>
                <a:srgbClr val="16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7;p37"/>
              <p:cNvSpPr/>
              <p:nvPr/>
            </p:nvSpPr>
            <p:spPr>
              <a:xfrm>
                <a:off x="3498738" y="1253950"/>
                <a:ext cx="83350" cy="493800"/>
              </a:xfrm>
              <a:custGeom>
                <a:avLst/>
                <a:gdLst/>
                <a:ahLst/>
                <a:cxnLst/>
                <a:rect l="l" t="t" r="r" b="b"/>
                <a:pathLst>
                  <a:path w="3334" h="19752" extrusionOk="0">
                    <a:moveTo>
                      <a:pt x="322" y="0"/>
                    </a:moveTo>
                    <a:cubicBezTo>
                      <a:pt x="149" y="0"/>
                      <a:pt x="1" y="123"/>
                      <a:pt x="1" y="296"/>
                    </a:cubicBezTo>
                    <a:lnTo>
                      <a:pt x="1" y="19455"/>
                    </a:lnTo>
                    <a:cubicBezTo>
                      <a:pt x="1" y="19603"/>
                      <a:pt x="149" y="19751"/>
                      <a:pt x="322" y="19751"/>
                    </a:cubicBezTo>
                    <a:lnTo>
                      <a:pt x="3334" y="19751"/>
                    </a:lnTo>
                    <a:lnTo>
                      <a:pt x="3334" y="0"/>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98;p37"/>
              <p:cNvSpPr/>
              <p:nvPr/>
            </p:nvSpPr>
            <p:spPr>
              <a:xfrm>
                <a:off x="3582063" y="1687850"/>
                <a:ext cx="48175" cy="30250"/>
              </a:xfrm>
              <a:custGeom>
                <a:avLst/>
                <a:gdLst/>
                <a:ahLst/>
                <a:cxnLst/>
                <a:rect l="l" t="t" r="r" b="b"/>
                <a:pathLst>
                  <a:path w="1927" h="1210" extrusionOk="0">
                    <a:moveTo>
                      <a:pt x="1" y="0"/>
                    </a:moveTo>
                    <a:lnTo>
                      <a:pt x="1" y="1210"/>
                    </a:lnTo>
                    <a:lnTo>
                      <a:pt x="1186" y="1210"/>
                    </a:lnTo>
                    <a:cubicBezTo>
                      <a:pt x="1926" y="1161"/>
                      <a:pt x="1926" y="74"/>
                      <a:pt x="1186"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99;p37"/>
              <p:cNvSpPr/>
              <p:nvPr/>
            </p:nvSpPr>
            <p:spPr>
              <a:xfrm>
                <a:off x="3480838" y="1687850"/>
                <a:ext cx="116075" cy="30250"/>
              </a:xfrm>
              <a:custGeom>
                <a:avLst/>
                <a:gdLst/>
                <a:ahLst/>
                <a:cxnLst/>
                <a:rect l="l" t="t" r="r" b="b"/>
                <a:pathLst>
                  <a:path w="4643" h="1210" extrusionOk="0">
                    <a:moveTo>
                      <a:pt x="741" y="0"/>
                    </a:moveTo>
                    <a:cubicBezTo>
                      <a:pt x="1" y="74"/>
                      <a:pt x="1" y="1161"/>
                      <a:pt x="741" y="1210"/>
                    </a:cubicBezTo>
                    <a:lnTo>
                      <a:pt x="4050" y="1210"/>
                    </a:lnTo>
                    <a:cubicBezTo>
                      <a:pt x="4371" y="1210"/>
                      <a:pt x="4642" y="938"/>
                      <a:pt x="4642" y="617"/>
                    </a:cubicBezTo>
                    <a:cubicBezTo>
                      <a:pt x="4642" y="272"/>
                      <a:pt x="4371" y="25"/>
                      <a:pt x="405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00;p37"/>
              <p:cNvSpPr/>
              <p:nvPr/>
            </p:nvSpPr>
            <p:spPr>
              <a:xfrm>
                <a:off x="3582063" y="1486000"/>
                <a:ext cx="50025" cy="29675"/>
              </a:xfrm>
              <a:custGeom>
                <a:avLst/>
                <a:gdLst/>
                <a:ahLst/>
                <a:cxnLst/>
                <a:rect l="l" t="t" r="r" b="b"/>
                <a:pathLst>
                  <a:path w="2001" h="1187" extrusionOk="0">
                    <a:moveTo>
                      <a:pt x="1" y="1"/>
                    </a:moveTo>
                    <a:lnTo>
                      <a:pt x="1" y="1186"/>
                    </a:lnTo>
                    <a:lnTo>
                      <a:pt x="1186" y="1186"/>
                    </a:lnTo>
                    <a:cubicBezTo>
                      <a:pt x="2001" y="1186"/>
                      <a:pt x="2001" y="1"/>
                      <a:pt x="118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01;p37"/>
              <p:cNvSpPr/>
              <p:nvPr/>
            </p:nvSpPr>
            <p:spPr>
              <a:xfrm>
                <a:off x="3478988" y="1486000"/>
                <a:ext cx="117925" cy="29675"/>
              </a:xfrm>
              <a:custGeom>
                <a:avLst/>
                <a:gdLst/>
                <a:ahLst/>
                <a:cxnLst/>
                <a:rect l="l" t="t" r="r" b="b"/>
                <a:pathLst>
                  <a:path w="4717" h="1187" extrusionOk="0">
                    <a:moveTo>
                      <a:pt x="815" y="1"/>
                    </a:moveTo>
                    <a:cubicBezTo>
                      <a:pt x="1" y="1"/>
                      <a:pt x="1" y="1186"/>
                      <a:pt x="815" y="1186"/>
                    </a:cubicBezTo>
                    <a:lnTo>
                      <a:pt x="4124" y="1186"/>
                    </a:lnTo>
                    <a:cubicBezTo>
                      <a:pt x="4445" y="1186"/>
                      <a:pt x="4716" y="914"/>
                      <a:pt x="4716" y="594"/>
                    </a:cubicBezTo>
                    <a:cubicBezTo>
                      <a:pt x="4716" y="273"/>
                      <a:pt x="4445" y="1"/>
                      <a:pt x="4124"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02;p37"/>
              <p:cNvSpPr/>
              <p:nvPr/>
            </p:nvSpPr>
            <p:spPr>
              <a:xfrm>
                <a:off x="3582063" y="1283575"/>
                <a:ext cx="50025" cy="29650"/>
              </a:xfrm>
              <a:custGeom>
                <a:avLst/>
                <a:gdLst/>
                <a:ahLst/>
                <a:cxnLst/>
                <a:rect l="l" t="t" r="r" b="b"/>
                <a:pathLst>
                  <a:path w="2001" h="1186" extrusionOk="0">
                    <a:moveTo>
                      <a:pt x="1" y="0"/>
                    </a:moveTo>
                    <a:lnTo>
                      <a:pt x="1" y="1185"/>
                    </a:lnTo>
                    <a:lnTo>
                      <a:pt x="1186" y="1185"/>
                    </a:lnTo>
                    <a:cubicBezTo>
                      <a:pt x="1194" y="1185"/>
                      <a:pt x="1202" y="1185"/>
                      <a:pt x="1210" y="1185"/>
                    </a:cubicBezTo>
                    <a:cubicBezTo>
                      <a:pt x="2000" y="1185"/>
                      <a:pt x="1992" y="0"/>
                      <a:pt x="1186"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03;p37"/>
              <p:cNvSpPr/>
              <p:nvPr/>
            </p:nvSpPr>
            <p:spPr>
              <a:xfrm>
                <a:off x="3478988" y="1283575"/>
                <a:ext cx="117925" cy="29650"/>
              </a:xfrm>
              <a:custGeom>
                <a:avLst/>
                <a:gdLst/>
                <a:ahLst/>
                <a:cxnLst/>
                <a:rect l="l" t="t" r="r" b="b"/>
                <a:pathLst>
                  <a:path w="4717" h="1186" extrusionOk="0">
                    <a:moveTo>
                      <a:pt x="815" y="0"/>
                    </a:moveTo>
                    <a:cubicBezTo>
                      <a:pt x="9" y="0"/>
                      <a:pt x="1" y="1185"/>
                      <a:pt x="791" y="1185"/>
                    </a:cubicBezTo>
                    <a:cubicBezTo>
                      <a:pt x="799" y="1185"/>
                      <a:pt x="807" y="1185"/>
                      <a:pt x="815" y="1185"/>
                    </a:cubicBezTo>
                    <a:lnTo>
                      <a:pt x="4124" y="1185"/>
                    </a:lnTo>
                    <a:cubicBezTo>
                      <a:pt x="4445" y="1185"/>
                      <a:pt x="4716" y="938"/>
                      <a:pt x="4716" y="593"/>
                    </a:cubicBezTo>
                    <a:cubicBezTo>
                      <a:pt x="4716" y="272"/>
                      <a:pt x="4445" y="0"/>
                      <a:pt x="4124"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04;p37"/>
              <p:cNvSpPr/>
              <p:nvPr/>
            </p:nvSpPr>
            <p:spPr>
              <a:xfrm>
                <a:off x="3380238" y="1253950"/>
                <a:ext cx="59900" cy="493800"/>
              </a:xfrm>
              <a:custGeom>
                <a:avLst/>
                <a:gdLst/>
                <a:ahLst/>
                <a:cxnLst/>
                <a:rect l="l" t="t" r="r" b="b"/>
                <a:pathLst>
                  <a:path w="2396" h="19752" extrusionOk="0">
                    <a:moveTo>
                      <a:pt x="1186" y="0"/>
                    </a:moveTo>
                    <a:lnTo>
                      <a:pt x="0" y="1185"/>
                    </a:lnTo>
                    <a:lnTo>
                      <a:pt x="0" y="18566"/>
                    </a:lnTo>
                    <a:lnTo>
                      <a:pt x="1186" y="19751"/>
                    </a:lnTo>
                    <a:lnTo>
                      <a:pt x="2074" y="19751"/>
                    </a:lnTo>
                    <a:cubicBezTo>
                      <a:pt x="2247" y="19751"/>
                      <a:pt x="2395" y="19603"/>
                      <a:pt x="2395" y="19455"/>
                    </a:cubicBezTo>
                    <a:lnTo>
                      <a:pt x="2395" y="296"/>
                    </a:lnTo>
                    <a:cubicBezTo>
                      <a:pt x="2395" y="123"/>
                      <a:pt x="2247" y="0"/>
                      <a:pt x="2074" y="0"/>
                    </a:cubicBezTo>
                    <a:close/>
                  </a:path>
                </a:pathLst>
              </a:custGeom>
              <a:solidFill>
                <a:srgbClr val="16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05;p37"/>
              <p:cNvSpPr/>
              <p:nvPr/>
            </p:nvSpPr>
            <p:spPr>
              <a:xfrm>
                <a:off x="3326538" y="1253950"/>
                <a:ext cx="83350" cy="494400"/>
              </a:xfrm>
              <a:custGeom>
                <a:avLst/>
                <a:gdLst/>
                <a:ahLst/>
                <a:cxnLst/>
                <a:rect l="l" t="t" r="r" b="b"/>
                <a:pathLst>
                  <a:path w="3334" h="19776" extrusionOk="0">
                    <a:moveTo>
                      <a:pt x="321" y="0"/>
                    </a:moveTo>
                    <a:cubicBezTo>
                      <a:pt x="149" y="0"/>
                      <a:pt x="1" y="148"/>
                      <a:pt x="1" y="321"/>
                    </a:cubicBezTo>
                    <a:lnTo>
                      <a:pt x="1" y="19455"/>
                    </a:lnTo>
                    <a:cubicBezTo>
                      <a:pt x="1" y="19628"/>
                      <a:pt x="149" y="19776"/>
                      <a:pt x="321" y="19776"/>
                    </a:cubicBezTo>
                    <a:lnTo>
                      <a:pt x="3334" y="19776"/>
                    </a:lnTo>
                    <a:lnTo>
                      <a:pt x="3334" y="0"/>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06;p37"/>
              <p:cNvSpPr/>
              <p:nvPr/>
            </p:nvSpPr>
            <p:spPr>
              <a:xfrm>
                <a:off x="3409863" y="1283575"/>
                <a:ext cx="49400" cy="29650"/>
              </a:xfrm>
              <a:custGeom>
                <a:avLst/>
                <a:gdLst/>
                <a:ahLst/>
                <a:cxnLst/>
                <a:rect l="l" t="t" r="r" b="b"/>
                <a:pathLst>
                  <a:path w="1976" h="1186" extrusionOk="0">
                    <a:moveTo>
                      <a:pt x="1" y="0"/>
                    </a:moveTo>
                    <a:lnTo>
                      <a:pt x="1" y="1185"/>
                    </a:lnTo>
                    <a:lnTo>
                      <a:pt x="1186" y="1185"/>
                    </a:lnTo>
                    <a:cubicBezTo>
                      <a:pt x="1976" y="1185"/>
                      <a:pt x="1976" y="0"/>
                      <a:pt x="1186"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07;p37"/>
              <p:cNvSpPr/>
              <p:nvPr/>
            </p:nvSpPr>
            <p:spPr>
              <a:xfrm>
                <a:off x="3306788" y="1283575"/>
                <a:ext cx="117925" cy="29675"/>
              </a:xfrm>
              <a:custGeom>
                <a:avLst/>
                <a:gdLst/>
                <a:ahLst/>
                <a:cxnLst/>
                <a:rect l="l" t="t" r="r" b="b"/>
                <a:pathLst>
                  <a:path w="4717" h="1187" extrusionOk="0">
                    <a:moveTo>
                      <a:pt x="791" y="0"/>
                    </a:moveTo>
                    <a:cubicBezTo>
                      <a:pt x="0" y="0"/>
                      <a:pt x="0" y="1185"/>
                      <a:pt x="791" y="1185"/>
                    </a:cubicBezTo>
                    <a:lnTo>
                      <a:pt x="4124" y="1185"/>
                    </a:lnTo>
                    <a:cubicBezTo>
                      <a:pt x="4137" y="1186"/>
                      <a:pt x="4151" y="1187"/>
                      <a:pt x="4164" y="1187"/>
                    </a:cubicBezTo>
                    <a:cubicBezTo>
                      <a:pt x="4467" y="1187"/>
                      <a:pt x="4716" y="924"/>
                      <a:pt x="4716" y="593"/>
                    </a:cubicBezTo>
                    <a:cubicBezTo>
                      <a:pt x="4716" y="272"/>
                      <a:pt x="4444" y="0"/>
                      <a:pt x="4124"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08;p37"/>
              <p:cNvSpPr/>
              <p:nvPr/>
            </p:nvSpPr>
            <p:spPr>
              <a:xfrm>
                <a:off x="3409863" y="1486000"/>
                <a:ext cx="49400" cy="29675"/>
              </a:xfrm>
              <a:custGeom>
                <a:avLst/>
                <a:gdLst/>
                <a:ahLst/>
                <a:cxnLst/>
                <a:rect l="l" t="t" r="r" b="b"/>
                <a:pathLst>
                  <a:path w="1976" h="1187" extrusionOk="0">
                    <a:moveTo>
                      <a:pt x="1" y="1"/>
                    </a:moveTo>
                    <a:lnTo>
                      <a:pt x="1" y="1186"/>
                    </a:lnTo>
                    <a:lnTo>
                      <a:pt x="1186" y="1186"/>
                    </a:lnTo>
                    <a:cubicBezTo>
                      <a:pt x="1976" y="1186"/>
                      <a:pt x="1976" y="1"/>
                      <a:pt x="118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09;p37"/>
              <p:cNvSpPr/>
              <p:nvPr/>
            </p:nvSpPr>
            <p:spPr>
              <a:xfrm>
                <a:off x="3306788" y="1486000"/>
                <a:ext cx="117925" cy="29675"/>
              </a:xfrm>
              <a:custGeom>
                <a:avLst/>
                <a:gdLst/>
                <a:ahLst/>
                <a:cxnLst/>
                <a:rect l="l" t="t" r="r" b="b"/>
                <a:pathLst>
                  <a:path w="4717" h="1187" extrusionOk="0">
                    <a:moveTo>
                      <a:pt x="791" y="1"/>
                    </a:moveTo>
                    <a:cubicBezTo>
                      <a:pt x="0" y="1"/>
                      <a:pt x="0" y="1186"/>
                      <a:pt x="791" y="1186"/>
                    </a:cubicBezTo>
                    <a:lnTo>
                      <a:pt x="4124" y="1186"/>
                    </a:lnTo>
                    <a:cubicBezTo>
                      <a:pt x="4444" y="1186"/>
                      <a:pt x="4716" y="914"/>
                      <a:pt x="4716" y="594"/>
                    </a:cubicBezTo>
                    <a:cubicBezTo>
                      <a:pt x="4716" y="273"/>
                      <a:pt x="4444" y="1"/>
                      <a:pt x="4124"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10;p37"/>
              <p:cNvSpPr/>
              <p:nvPr/>
            </p:nvSpPr>
            <p:spPr>
              <a:xfrm>
                <a:off x="3409863" y="1687850"/>
                <a:ext cx="48175" cy="30250"/>
              </a:xfrm>
              <a:custGeom>
                <a:avLst/>
                <a:gdLst/>
                <a:ahLst/>
                <a:cxnLst/>
                <a:rect l="l" t="t" r="r" b="b"/>
                <a:pathLst>
                  <a:path w="1927" h="1210" extrusionOk="0">
                    <a:moveTo>
                      <a:pt x="1" y="0"/>
                    </a:moveTo>
                    <a:lnTo>
                      <a:pt x="1" y="1210"/>
                    </a:lnTo>
                    <a:lnTo>
                      <a:pt x="1186" y="1210"/>
                    </a:lnTo>
                    <a:cubicBezTo>
                      <a:pt x="1926" y="1161"/>
                      <a:pt x="1926" y="74"/>
                      <a:pt x="1186"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1;p37"/>
              <p:cNvSpPr/>
              <p:nvPr/>
            </p:nvSpPr>
            <p:spPr>
              <a:xfrm>
                <a:off x="3308013" y="1687850"/>
                <a:ext cx="116700" cy="30250"/>
              </a:xfrm>
              <a:custGeom>
                <a:avLst/>
                <a:gdLst/>
                <a:ahLst/>
                <a:cxnLst/>
                <a:rect l="l" t="t" r="r" b="b"/>
                <a:pathLst>
                  <a:path w="4668" h="1210" extrusionOk="0">
                    <a:moveTo>
                      <a:pt x="742" y="0"/>
                    </a:moveTo>
                    <a:cubicBezTo>
                      <a:pt x="1" y="74"/>
                      <a:pt x="1" y="1161"/>
                      <a:pt x="742" y="1210"/>
                    </a:cubicBezTo>
                    <a:lnTo>
                      <a:pt x="4075" y="1210"/>
                    </a:lnTo>
                    <a:cubicBezTo>
                      <a:pt x="4395" y="1210"/>
                      <a:pt x="4667" y="938"/>
                      <a:pt x="4667" y="617"/>
                    </a:cubicBezTo>
                    <a:cubicBezTo>
                      <a:pt x="4667" y="272"/>
                      <a:pt x="4395" y="0"/>
                      <a:pt x="4075"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9776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10" name="TextBox 209">
            <a:extLst>
              <a:ext uri="{FF2B5EF4-FFF2-40B4-BE49-F238E27FC236}">
                <a16:creationId xmlns:a16="http://schemas.microsoft.com/office/drawing/2014/main" id="{7FBB1CC6-FC2B-BD81-39C6-F0277C98D7D3}"/>
              </a:ext>
            </a:extLst>
          </p:cNvPr>
          <p:cNvSpPr txBox="1"/>
          <p:nvPr/>
        </p:nvSpPr>
        <p:spPr>
          <a:xfrm>
            <a:off x="0" y="337143"/>
            <a:ext cx="9144000" cy="553998"/>
          </a:xfrm>
          <a:prstGeom prst="rect">
            <a:avLst/>
          </a:prstGeom>
          <a:noFill/>
        </p:spPr>
        <p:txBody>
          <a:bodyPr wrap="square" rtlCol="0">
            <a:spAutoFit/>
          </a:bodyPr>
          <a:lstStyle/>
          <a:p>
            <a:pPr algn="ctr"/>
            <a:r>
              <a:rPr lang="en-US" sz="3000" b="1" dirty="0" err="1" smtClean="0">
                <a:solidFill>
                  <a:schemeClr val="accent3">
                    <a:lumMod val="75000"/>
                  </a:schemeClr>
                </a:solidFill>
              </a:rPr>
              <a:t>Mở</a:t>
            </a:r>
            <a:r>
              <a:rPr lang="en-US" sz="3000" b="1" dirty="0" smtClean="0">
                <a:solidFill>
                  <a:schemeClr val="accent3">
                    <a:lumMod val="75000"/>
                  </a:schemeClr>
                </a:solidFill>
              </a:rPr>
              <a:t> </a:t>
            </a:r>
            <a:r>
              <a:rPr lang="en-US" sz="3000" b="1" dirty="0" err="1" smtClean="0">
                <a:solidFill>
                  <a:schemeClr val="accent3">
                    <a:lumMod val="75000"/>
                  </a:schemeClr>
                </a:solidFill>
              </a:rPr>
              <a:t>rộng</a:t>
            </a:r>
            <a:r>
              <a:rPr lang="en-US" sz="3000" b="1" dirty="0" smtClean="0">
                <a:solidFill>
                  <a:schemeClr val="accent3">
                    <a:lumMod val="75000"/>
                  </a:schemeClr>
                </a:solidFill>
              </a:rPr>
              <a:t> </a:t>
            </a:r>
            <a:r>
              <a:rPr lang="en-US" sz="3000" b="1" dirty="0" err="1" smtClean="0">
                <a:solidFill>
                  <a:schemeClr val="accent3">
                    <a:lumMod val="75000"/>
                  </a:schemeClr>
                </a:solidFill>
              </a:rPr>
              <a:t>kiến</a:t>
            </a:r>
            <a:r>
              <a:rPr lang="en-US" sz="3000" b="1" dirty="0" smtClean="0">
                <a:solidFill>
                  <a:schemeClr val="accent3">
                    <a:lumMod val="75000"/>
                  </a:schemeClr>
                </a:solidFill>
              </a:rPr>
              <a:t> </a:t>
            </a:r>
            <a:r>
              <a:rPr lang="en-US" sz="3000" b="1" dirty="0" err="1" smtClean="0">
                <a:solidFill>
                  <a:schemeClr val="accent3">
                    <a:lumMod val="75000"/>
                  </a:schemeClr>
                </a:solidFill>
              </a:rPr>
              <a:t>thức</a:t>
            </a:r>
            <a:endParaRPr lang="en-US" sz="3000" b="1" dirty="0">
              <a:solidFill>
                <a:schemeClr val="accent3">
                  <a:lumMod val="75000"/>
                </a:schemeClr>
              </a:solidFill>
            </a:endParaRPr>
          </a:p>
        </p:txBody>
      </p:sp>
      <p:sp>
        <p:nvSpPr>
          <p:cNvPr id="8" name="Rectangle 7"/>
          <p:cNvSpPr/>
          <p:nvPr/>
        </p:nvSpPr>
        <p:spPr>
          <a:xfrm>
            <a:off x="309129" y="1071217"/>
            <a:ext cx="8525741" cy="3693319"/>
          </a:xfrm>
          <a:prstGeom prst="rect">
            <a:avLst/>
          </a:prstGeom>
        </p:spPr>
        <p:txBody>
          <a:bodyPr wrap="square">
            <a:spAutoFit/>
          </a:bodyPr>
          <a:lstStyle/>
          <a:p>
            <a:pPr marL="342900" indent="-342900" algn="just">
              <a:lnSpc>
                <a:spcPct val="130000"/>
              </a:lnSpc>
              <a:buFont typeface="Arial" panose="020B0604020202020204" pitchFamily="34" charset="0"/>
              <a:buChar char="•"/>
            </a:pPr>
            <a:r>
              <a:rPr lang="nl-NL" sz="2000" dirty="0"/>
              <a:t>Năm 1644, tộc người Mãn ở phương Bắc kéo vào xâm lược nước Minh, lập ra nhà Thanh (1644 - 1911). </a:t>
            </a:r>
            <a:endParaRPr lang="nl-NL" sz="2000" dirty="0" smtClean="0"/>
          </a:p>
          <a:p>
            <a:pPr marL="342900" indent="-342900" algn="just">
              <a:lnSpc>
                <a:spcPct val="130000"/>
              </a:lnSpc>
              <a:buFont typeface="Arial" panose="020B0604020202020204" pitchFamily="34" charset="0"/>
              <a:buChar char="•"/>
            </a:pPr>
            <a:r>
              <a:rPr lang="nl-NL" sz="2000" dirty="0" smtClean="0"/>
              <a:t>Vua</a:t>
            </a:r>
            <a:r>
              <a:rPr lang="nl-NL" sz="2000" dirty="0"/>
              <a:t>, quan nhà Thanh cưỡng bức nhân dân phải theo phong tục của người Mãn, đưa ra nhiều chính sách áp bức dân tộc tàn </a:t>
            </a:r>
            <a:r>
              <a:rPr lang="nl-NL" sz="2000" dirty="0" smtClean="0"/>
              <a:t>bạo → Các cuộc</a:t>
            </a:r>
            <a:r>
              <a:rPr lang="en-US" sz="2000" dirty="0"/>
              <a:t> </a:t>
            </a:r>
            <a:r>
              <a:rPr lang="nl-NL" sz="2000" dirty="0" smtClean="0"/>
              <a:t>khởi </a:t>
            </a:r>
            <a:r>
              <a:rPr lang="nl-NL" sz="2000" dirty="0"/>
              <a:t>nghĩa, chống đối ngày một </a:t>
            </a:r>
            <a:r>
              <a:rPr lang="nl-NL" sz="2000" dirty="0" smtClean="0"/>
              <a:t>nhiều </a:t>
            </a:r>
            <a:r>
              <a:rPr lang="nl-NL" sz="2000" dirty="0"/>
              <a:t>→ </a:t>
            </a:r>
            <a:r>
              <a:rPr lang="nl-NL" sz="2000" dirty="0" smtClean="0"/>
              <a:t>Triều Thanh ngày </a:t>
            </a:r>
            <a:r>
              <a:rPr lang="nl-NL" sz="2000" dirty="0"/>
              <a:t>càng suy yếu. </a:t>
            </a:r>
            <a:endParaRPr lang="en-US" sz="2000" dirty="0"/>
          </a:p>
          <a:p>
            <a:pPr marL="342900" indent="-342900" algn="just">
              <a:lnSpc>
                <a:spcPct val="130000"/>
              </a:lnSpc>
              <a:buFont typeface="Arial" panose="020B0604020202020204" pitchFamily="34" charset="0"/>
              <a:buChar char="•"/>
            </a:pPr>
            <a:r>
              <a:rPr lang="nl-NL" sz="2000" dirty="0" smtClean="0"/>
              <a:t>Nhân </a:t>
            </a:r>
            <a:r>
              <a:rPr lang="nl-NL" sz="2000" dirty="0"/>
              <a:t>cơ hội đó, tư bản phương Tây đua nhau nhòm ngó, xâm lược Trung Quốc. Nhà Thanh bất lực, dẫn đến sự suy sụp của chế độ phong kiến.</a:t>
            </a:r>
            <a:endParaRPr lang="en-US" sz="2000" dirty="0"/>
          </a:p>
        </p:txBody>
      </p:sp>
      <p:grpSp>
        <p:nvGrpSpPr>
          <p:cNvPr id="2585" name="Google Shape;2585;p39"/>
          <p:cNvGrpSpPr/>
          <p:nvPr/>
        </p:nvGrpSpPr>
        <p:grpSpPr>
          <a:xfrm>
            <a:off x="7462476" y="690040"/>
            <a:ext cx="341091" cy="340834"/>
            <a:chOff x="547949" y="2778621"/>
            <a:chExt cx="486023" cy="485656"/>
          </a:xfrm>
        </p:grpSpPr>
        <p:grpSp>
          <p:nvGrpSpPr>
            <p:cNvPr id="2586" name="Google Shape;2586;p39"/>
            <p:cNvGrpSpPr/>
            <p:nvPr/>
          </p:nvGrpSpPr>
          <p:grpSpPr>
            <a:xfrm>
              <a:off x="547949" y="2778621"/>
              <a:ext cx="486023" cy="485656"/>
              <a:chOff x="547949" y="2778621"/>
              <a:chExt cx="486023" cy="485656"/>
            </a:xfrm>
          </p:grpSpPr>
          <p:sp>
            <p:nvSpPr>
              <p:cNvPr id="2587" name="Google Shape;2587;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1" name="Google Shape;2591;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9" name="Google Shape;2599;p39"/>
          <p:cNvGrpSpPr/>
          <p:nvPr/>
        </p:nvGrpSpPr>
        <p:grpSpPr>
          <a:xfrm>
            <a:off x="8090963" y="4433523"/>
            <a:ext cx="341091" cy="340834"/>
            <a:chOff x="547949" y="2778621"/>
            <a:chExt cx="486023" cy="485656"/>
          </a:xfrm>
        </p:grpSpPr>
        <p:grpSp>
          <p:nvGrpSpPr>
            <p:cNvPr id="2600" name="Google Shape;2600;p39"/>
            <p:cNvGrpSpPr/>
            <p:nvPr/>
          </p:nvGrpSpPr>
          <p:grpSpPr>
            <a:xfrm>
              <a:off x="547949" y="2778621"/>
              <a:ext cx="486023" cy="485656"/>
              <a:chOff x="547949" y="2778621"/>
              <a:chExt cx="486023" cy="485656"/>
            </a:xfrm>
          </p:grpSpPr>
          <p:sp>
            <p:nvSpPr>
              <p:cNvPr id="2601" name="Google Shape;2601;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39"/>
          <p:cNvGrpSpPr/>
          <p:nvPr/>
        </p:nvGrpSpPr>
        <p:grpSpPr>
          <a:xfrm>
            <a:off x="2185078" y="4520636"/>
            <a:ext cx="341091" cy="340834"/>
            <a:chOff x="547949" y="2778621"/>
            <a:chExt cx="486023" cy="485656"/>
          </a:xfrm>
        </p:grpSpPr>
        <p:grpSp>
          <p:nvGrpSpPr>
            <p:cNvPr id="2607" name="Google Shape;2607;p39"/>
            <p:cNvGrpSpPr/>
            <p:nvPr/>
          </p:nvGrpSpPr>
          <p:grpSpPr>
            <a:xfrm>
              <a:off x="547949" y="2778621"/>
              <a:ext cx="486023" cy="485656"/>
              <a:chOff x="547949" y="2778621"/>
              <a:chExt cx="486023" cy="485656"/>
            </a:xfrm>
          </p:grpSpPr>
          <p:sp>
            <p:nvSpPr>
              <p:cNvPr id="2608" name="Google Shape;2608;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2629;p40"/>
          <p:cNvGrpSpPr/>
          <p:nvPr/>
        </p:nvGrpSpPr>
        <p:grpSpPr>
          <a:xfrm>
            <a:off x="691925" y="369985"/>
            <a:ext cx="494425" cy="493800"/>
            <a:chOff x="-1619075" y="2605113"/>
            <a:chExt cx="494425" cy="493800"/>
          </a:xfrm>
        </p:grpSpPr>
        <p:grpSp>
          <p:nvGrpSpPr>
            <p:cNvPr id="33" name="Google Shape;2630;p40"/>
            <p:cNvGrpSpPr/>
            <p:nvPr/>
          </p:nvGrpSpPr>
          <p:grpSpPr>
            <a:xfrm>
              <a:off x="-1619075" y="2605113"/>
              <a:ext cx="494425" cy="493800"/>
              <a:chOff x="7639088" y="2605650"/>
              <a:chExt cx="494425" cy="493800"/>
            </a:xfrm>
          </p:grpSpPr>
          <p:sp>
            <p:nvSpPr>
              <p:cNvPr id="57" name="Google Shape;2631;p40"/>
              <p:cNvSpPr/>
              <p:nvPr/>
            </p:nvSpPr>
            <p:spPr>
              <a:xfrm>
                <a:off x="7749563" y="2909325"/>
                <a:ext cx="79650" cy="79650"/>
              </a:xfrm>
              <a:custGeom>
                <a:avLst/>
                <a:gdLst/>
                <a:ahLst/>
                <a:cxnLst/>
                <a:rect l="l" t="t" r="r" b="b"/>
                <a:pathLst>
                  <a:path w="3186" h="3186" extrusionOk="0">
                    <a:moveTo>
                      <a:pt x="2766" y="0"/>
                    </a:moveTo>
                    <a:lnTo>
                      <a:pt x="1" y="2766"/>
                    </a:lnTo>
                    <a:lnTo>
                      <a:pt x="420" y="3185"/>
                    </a:lnTo>
                    <a:lnTo>
                      <a:pt x="3185" y="420"/>
                    </a:lnTo>
                    <a:lnTo>
                      <a:pt x="276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32;p40"/>
              <p:cNvSpPr/>
              <p:nvPr/>
            </p:nvSpPr>
            <p:spPr>
              <a:xfrm>
                <a:off x="7817463" y="2859325"/>
                <a:ext cx="91950" cy="75325"/>
              </a:xfrm>
              <a:custGeom>
                <a:avLst/>
                <a:gdLst/>
                <a:ahLst/>
                <a:cxnLst/>
                <a:rect l="l" t="t" r="r" b="b"/>
                <a:pathLst>
                  <a:path w="3678" h="3013" extrusionOk="0">
                    <a:moveTo>
                      <a:pt x="2494" y="1"/>
                    </a:moveTo>
                    <a:lnTo>
                      <a:pt x="0" y="2519"/>
                    </a:lnTo>
                    <a:cubicBezTo>
                      <a:pt x="375" y="2866"/>
                      <a:pt x="787" y="3012"/>
                      <a:pt x="1181" y="3012"/>
                    </a:cubicBezTo>
                    <a:cubicBezTo>
                      <a:pt x="2528" y="3012"/>
                      <a:pt x="3678" y="1305"/>
                      <a:pt x="2494" y="25"/>
                    </a:cubicBezTo>
                    <a:lnTo>
                      <a:pt x="2494"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33;p40"/>
              <p:cNvSpPr/>
              <p:nvPr/>
            </p:nvSpPr>
            <p:spPr>
              <a:xfrm>
                <a:off x="7783513" y="2844450"/>
                <a:ext cx="101875" cy="79150"/>
              </a:xfrm>
              <a:custGeom>
                <a:avLst/>
                <a:gdLst/>
                <a:ahLst/>
                <a:cxnLst/>
                <a:rect l="l" t="t" r="r" b="b"/>
                <a:pathLst>
                  <a:path w="4075" h="3166" extrusionOk="0">
                    <a:moveTo>
                      <a:pt x="2589" y="1"/>
                    </a:moveTo>
                    <a:cubicBezTo>
                      <a:pt x="1206" y="1"/>
                      <a:pt x="1" y="1826"/>
                      <a:pt x="1358" y="3089"/>
                    </a:cubicBezTo>
                    <a:cubicBezTo>
                      <a:pt x="1405" y="3141"/>
                      <a:pt x="1475" y="3166"/>
                      <a:pt x="1563" y="3166"/>
                    </a:cubicBezTo>
                    <a:cubicBezTo>
                      <a:pt x="1890" y="3166"/>
                      <a:pt x="2467" y="2820"/>
                      <a:pt x="3013" y="2274"/>
                    </a:cubicBezTo>
                    <a:cubicBezTo>
                      <a:pt x="3704" y="1583"/>
                      <a:pt x="4074" y="842"/>
                      <a:pt x="3852" y="596"/>
                    </a:cubicBezTo>
                    <a:cubicBezTo>
                      <a:pt x="3461" y="176"/>
                      <a:pt x="3017" y="1"/>
                      <a:pt x="258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34;p40"/>
              <p:cNvSpPr/>
              <p:nvPr/>
            </p:nvSpPr>
            <p:spPr>
              <a:xfrm>
                <a:off x="8046463" y="2870425"/>
                <a:ext cx="87050" cy="106825"/>
              </a:xfrm>
              <a:custGeom>
                <a:avLst/>
                <a:gdLst/>
                <a:ahLst/>
                <a:cxnLst/>
                <a:rect l="l" t="t" r="r" b="b"/>
                <a:pathLst>
                  <a:path w="3482" h="4273" extrusionOk="0">
                    <a:moveTo>
                      <a:pt x="2420" y="1"/>
                    </a:moveTo>
                    <a:lnTo>
                      <a:pt x="0" y="2420"/>
                    </a:lnTo>
                    <a:lnTo>
                      <a:pt x="1852" y="4272"/>
                    </a:lnTo>
                    <a:lnTo>
                      <a:pt x="3111" y="3754"/>
                    </a:lnTo>
                    <a:lnTo>
                      <a:pt x="3481" y="816"/>
                    </a:lnTo>
                    <a:lnTo>
                      <a:pt x="2420"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35;p40"/>
              <p:cNvSpPr/>
              <p:nvPr/>
            </p:nvSpPr>
            <p:spPr>
              <a:xfrm>
                <a:off x="8032863" y="2743900"/>
                <a:ext cx="91375" cy="100025"/>
              </a:xfrm>
              <a:custGeom>
                <a:avLst/>
                <a:gdLst/>
                <a:ahLst/>
                <a:cxnLst/>
                <a:rect l="l" t="t" r="r" b="b"/>
                <a:pathLst>
                  <a:path w="3655" h="4001" extrusionOk="0">
                    <a:moveTo>
                      <a:pt x="1161" y="1"/>
                    </a:moveTo>
                    <a:lnTo>
                      <a:pt x="1" y="1161"/>
                    </a:lnTo>
                    <a:lnTo>
                      <a:pt x="2815" y="4000"/>
                    </a:lnTo>
                    <a:lnTo>
                      <a:pt x="3655" y="2914"/>
                    </a:lnTo>
                    <a:lnTo>
                      <a:pt x="2494" y="174"/>
                    </a:lnTo>
                    <a:lnTo>
                      <a:pt x="1161"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36;p40"/>
              <p:cNvSpPr/>
              <p:nvPr/>
            </p:nvSpPr>
            <p:spPr>
              <a:xfrm>
                <a:off x="8029163" y="3002525"/>
                <a:ext cx="66075" cy="86000"/>
              </a:xfrm>
              <a:custGeom>
                <a:avLst/>
                <a:gdLst/>
                <a:ahLst/>
                <a:cxnLst/>
                <a:rect l="l" t="t" r="r" b="b"/>
                <a:pathLst>
                  <a:path w="2643" h="3440" extrusionOk="0">
                    <a:moveTo>
                      <a:pt x="2149" y="0"/>
                    </a:moveTo>
                    <a:lnTo>
                      <a:pt x="371" y="667"/>
                    </a:lnTo>
                    <a:lnTo>
                      <a:pt x="1" y="2766"/>
                    </a:lnTo>
                    <a:lnTo>
                      <a:pt x="593" y="3358"/>
                    </a:lnTo>
                    <a:cubicBezTo>
                      <a:pt x="649" y="3414"/>
                      <a:pt x="725" y="3439"/>
                      <a:pt x="800" y="3439"/>
                    </a:cubicBezTo>
                    <a:cubicBezTo>
                      <a:pt x="892" y="3439"/>
                      <a:pt x="983" y="3401"/>
                      <a:pt x="1038" y="3333"/>
                    </a:cubicBezTo>
                    <a:lnTo>
                      <a:pt x="2642" y="1235"/>
                    </a:lnTo>
                    <a:lnTo>
                      <a:pt x="2149"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37;p40"/>
              <p:cNvSpPr/>
              <p:nvPr/>
            </p:nvSpPr>
            <p:spPr>
              <a:xfrm>
                <a:off x="7706363" y="2605650"/>
                <a:ext cx="400600" cy="466025"/>
              </a:xfrm>
              <a:custGeom>
                <a:avLst/>
                <a:gdLst/>
                <a:ahLst/>
                <a:cxnLst/>
                <a:rect l="l" t="t" r="r" b="b"/>
                <a:pathLst>
                  <a:path w="16024" h="18641" extrusionOk="0">
                    <a:moveTo>
                      <a:pt x="5704" y="0"/>
                    </a:moveTo>
                    <a:lnTo>
                      <a:pt x="4420" y="1679"/>
                    </a:lnTo>
                    <a:lnTo>
                      <a:pt x="3210" y="766"/>
                    </a:lnTo>
                    <a:lnTo>
                      <a:pt x="2741" y="395"/>
                    </a:lnTo>
                    <a:lnTo>
                      <a:pt x="0" y="1531"/>
                    </a:lnTo>
                    <a:lnTo>
                      <a:pt x="3926" y="8345"/>
                    </a:lnTo>
                    <a:lnTo>
                      <a:pt x="8172" y="13900"/>
                    </a:lnTo>
                    <a:lnTo>
                      <a:pt x="12913" y="18641"/>
                    </a:lnTo>
                    <a:lnTo>
                      <a:pt x="15061" y="15851"/>
                    </a:lnTo>
                    <a:lnTo>
                      <a:pt x="14764" y="15159"/>
                    </a:lnTo>
                    <a:lnTo>
                      <a:pt x="15456" y="14863"/>
                    </a:lnTo>
                    <a:lnTo>
                      <a:pt x="16024" y="10592"/>
                    </a:lnTo>
                    <a:lnTo>
                      <a:pt x="15431" y="10123"/>
                    </a:lnTo>
                    <a:lnTo>
                      <a:pt x="15875" y="9530"/>
                    </a:lnTo>
                    <a:lnTo>
                      <a:pt x="14221" y="5531"/>
                    </a:lnTo>
                    <a:lnTo>
                      <a:pt x="13481" y="5432"/>
                    </a:lnTo>
                    <a:lnTo>
                      <a:pt x="13752" y="3333"/>
                    </a:lnTo>
                    <a:lnTo>
                      <a:pt x="11382" y="1531"/>
                    </a:lnTo>
                    <a:lnTo>
                      <a:pt x="9456" y="2321"/>
                    </a:lnTo>
                    <a:lnTo>
                      <a:pt x="8642" y="395"/>
                    </a:lnTo>
                    <a:lnTo>
                      <a:pt x="570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38;p40"/>
              <p:cNvSpPr/>
              <p:nvPr/>
            </p:nvSpPr>
            <p:spPr>
              <a:xfrm>
                <a:off x="7650188" y="2643925"/>
                <a:ext cx="161750" cy="184575"/>
              </a:xfrm>
              <a:custGeom>
                <a:avLst/>
                <a:gdLst/>
                <a:ahLst/>
                <a:cxnLst/>
                <a:rect l="l" t="t" r="r" b="b"/>
                <a:pathLst>
                  <a:path w="6470" h="7383" extrusionOk="0">
                    <a:moveTo>
                      <a:pt x="2247" y="0"/>
                    </a:moveTo>
                    <a:lnTo>
                      <a:pt x="149" y="1605"/>
                    </a:lnTo>
                    <a:cubicBezTo>
                      <a:pt x="1" y="1728"/>
                      <a:pt x="1" y="1926"/>
                      <a:pt x="124" y="2049"/>
                    </a:cubicBezTo>
                    <a:lnTo>
                      <a:pt x="5457" y="7382"/>
                    </a:lnTo>
                    <a:lnTo>
                      <a:pt x="6469" y="7333"/>
                    </a:lnTo>
                    <a:lnTo>
                      <a:pt x="2247"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39;p40"/>
              <p:cNvSpPr/>
              <p:nvPr/>
            </p:nvSpPr>
            <p:spPr>
              <a:xfrm>
                <a:off x="7867463" y="2615525"/>
                <a:ext cx="123450" cy="211725"/>
              </a:xfrm>
              <a:custGeom>
                <a:avLst/>
                <a:gdLst/>
                <a:ahLst/>
                <a:cxnLst/>
                <a:rect l="l" t="t" r="r" b="b"/>
                <a:pathLst>
                  <a:path w="4938" h="8469" extrusionOk="0">
                    <a:moveTo>
                      <a:pt x="2198" y="0"/>
                    </a:moveTo>
                    <a:lnTo>
                      <a:pt x="0" y="8172"/>
                    </a:lnTo>
                    <a:lnTo>
                      <a:pt x="716" y="8469"/>
                    </a:lnTo>
                    <a:lnTo>
                      <a:pt x="4938" y="1136"/>
                    </a:lnTo>
                    <a:lnTo>
                      <a:pt x="2198"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40;p40"/>
              <p:cNvSpPr/>
              <p:nvPr/>
            </p:nvSpPr>
            <p:spPr>
              <a:xfrm>
                <a:off x="7774863" y="2605650"/>
                <a:ext cx="74100" cy="214200"/>
              </a:xfrm>
              <a:custGeom>
                <a:avLst/>
                <a:gdLst/>
                <a:ahLst/>
                <a:cxnLst/>
                <a:rect l="l" t="t" r="r" b="b"/>
                <a:pathLst>
                  <a:path w="2964" h="8568" extrusionOk="0">
                    <a:moveTo>
                      <a:pt x="2964" y="0"/>
                    </a:moveTo>
                    <a:lnTo>
                      <a:pt x="1" y="395"/>
                    </a:lnTo>
                    <a:lnTo>
                      <a:pt x="2198" y="8567"/>
                    </a:lnTo>
                    <a:lnTo>
                      <a:pt x="2964" y="8469"/>
                    </a:lnTo>
                    <a:lnTo>
                      <a:pt x="296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41;p40"/>
              <p:cNvSpPr/>
              <p:nvPr/>
            </p:nvSpPr>
            <p:spPr>
              <a:xfrm>
                <a:off x="8060638" y="2956850"/>
                <a:ext cx="63600" cy="76550"/>
              </a:xfrm>
              <a:custGeom>
                <a:avLst/>
                <a:gdLst/>
                <a:ahLst/>
                <a:cxnLst/>
                <a:rect l="l" t="t" r="r" b="b"/>
                <a:pathLst>
                  <a:path w="2544" h="3062" extrusionOk="0">
                    <a:moveTo>
                      <a:pt x="1408" y="0"/>
                    </a:moveTo>
                    <a:lnTo>
                      <a:pt x="1" y="519"/>
                    </a:lnTo>
                    <a:lnTo>
                      <a:pt x="371" y="2469"/>
                    </a:lnTo>
                    <a:lnTo>
                      <a:pt x="1383" y="3062"/>
                    </a:lnTo>
                    <a:lnTo>
                      <a:pt x="2544" y="297"/>
                    </a:lnTo>
                    <a:lnTo>
                      <a:pt x="1408"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42;p40"/>
              <p:cNvSpPr/>
              <p:nvPr/>
            </p:nvSpPr>
            <p:spPr>
              <a:xfrm>
                <a:off x="7912513" y="2909950"/>
                <a:ext cx="183350" cy="108650"/>
              </a:xfrm>
              <a:custGeom>
                <a:avLst/>
                <a:gdLst/>
                <a:ahLst/>
                <a:cxnLst/>
                <a:rect l="l" t="t" r="r" b="b"/>
                <a:pathLst>
                  <a:path w="7334" h="4346" extrusionOk="0">
                    <a:moveTo>
                      <a:pt x="272" y="0"/>
                    </a:moveTo>
                    <a:lnTo>
                      <a:pt x="0" y="691"/>
                    </a:lnTo>
                    <a:lnTo>
                      <a:pt x="6296" y="4345"/>
                    </a:lnTo>
                    <a:lnTo>
                      <a:pt x="7333" y="1876"/>
                    </a:lnTo>
                    <a:lnTo>
                      <a:pt x="272"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43;p40"/>
              <p:cNvSpPr/>
              <p:nvPr/>
            </p:nvSpPr>
            <p:spPr>
              <a:xfrm>
                <a:off x="8077313" y="2816750"/>
                <a:ext cx="56200" cy="74075"/>
              </a:xfrm>
              <a:custGeom>
                <a:avLst/>
                <a:gdLst/>
                <a:ahLst/>
                <a:cxnLst/>
                <a:rect l="l" t="t" r="r" b="b"/>
                <a:pathLst>
                  <a:path w="2248" h="2963" extrusionOk="0">
                    <a:moveTo>
                      <a:pt x="1877" y="0"/>
                    </a:moveTo>
                    <a:lnTo>
                      <a:pt x="741" y="321"/>
                    </a:lnTo>
                    <a:lnTo>
                      <a:pt x="0" y="1679"/>
                    </a:lnTo>
                    <a:lnTo>
                      <a:pt x="1087" y="2963"/>
                    </a:lnTo>
                    <a:lnTo>
                      <a:pt x="2247" y="2963"/>
                    </a:lnTo>
                    <a:lnTo>
                      <a:pt x="1877"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44;p40"/>
              <p:cNvSpPr/>
              <p:nvPr/>
            </p:nvSpPr>
            <p:spPr>
              <a:xfrm>
                <a:off x="7919313" y="2824750"/>
                <a:ext cx="185175" cy="66075"/>
              </a:xfrm>
              <a:custGeom>
                <a:avLst/>
                <a:gdLst/>
                <a:ahLst/>
                <a:cxnLst/>
                <a:rect l="l" t="t" r="r" b="b"/>
                <a:pathLst>
                  <a:path w="7407" h="2643" extrusionOk="0">
                    <a:moveTo>
                      <a:pt x="7061" y="1"/>
                    </a:moveTo>
                    <a:lnTo>
                      <a:pt x="0" y="1877"/>
                    </a:lnTo>
                    <a:lnTo>
                      <a:pt x="99" y="2643"/>
                    </a:lnTo>
                    <a:lnTo>
                      <a:pt x="7407" y="2643"/>
                    </a:lnTo>
                    <a:lnTo>
                      <a:pt x="7061"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45;p40"/>
              <p:cNvSpPr/>
              <p:nvPr/>
            </p:nvSpPr>
            <p:spPr>
              <a:xfrm>
                <a:off x="8046463" y="2688975"/>
                <a:ext cx="48775" cy="74100"/>
              </a:xfrm>
              <a:custGeom>
                <a:avLst/>
                <a:gdLst/>
                <a:ahLst/>
                <a:cxnLst/>
                <a:rect l="l" t="t" r="r" b="b"/>
                <a:pathLst>
                  <a:path w="1951" h="2964" extrusionOk="0">
                    <a:moveTo>
                      <a:pt x="148" y="0"/>
                    </a:moveTo>
                    <a:lnTo>
                      <a:pt x="0" y="2025"/>
                    </a:lnTo>
                    <a:lnTo>
                      <a:pt x="938" y="2963"/>
                    </a:lnTo>
                    <a:lnTo>
                      <a:pt x="1950" y="2371"/>
                    </a:lnTo>
                    <a:lnTo>
                      <a:pt x="148"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46;p40"/>
              <p:cNvSpPr/>
              <p:nvPr/>
            </p:nvSpPr>
            <p:spPr>
              <a:xfrm>
                <a:off x="7900788" y="2688975"/>
                <a:ext cx="169150" cy="164825"/>
              </a:xfrm>
              <a:custGeom>
                <a:avLst/>
                <a:gdLst/>
                <a:ahLst/>
                <a:cxnLst/>
                <a:rect l="l" t="t" r="r" b="b"/>
                <a:pathLst>
                  <a:path w="6766" h="6593" extrusionOk="0">
                    <a:moveTo>
                      <a:pt x="5975" y="0"/>
                    </a:moveTo>
                    <a:lnTo>
                      <a:pt x="0" y="6000"/>
                    </a:lnTo>
                    <a:lnTo>
                      <a:pt x="469" y="6592"/>
                    </a:lnTo>
                    <a:lnTo>
                      <a:pt x="6765" y="2963"/>
                    </a:lnTo>
                    <a:lnTo>
                      <a:pt x="5975"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47;p40"/>
              <p:cNvSpPr/>
              <p:nvPr/>
            </p:nvSpPr>
            <p:spPr>
              <a:xfrm>
                <a:off x="7890288" y="2828475"/>
                <a:ext cx="54950" cy="124700"/>
              </a:xfrm>
              <a:custGeom>
                <a:avLst/>
                <a:gdLst/>
                <a:ahLst/>
                <a:cxnLst/>
                <a:rect l="l" t="t" r="r" b="b"/>
                <a:pathLst>
                  <a:path w="2198" h="4988" extrusionOk="0">
                    <a:moveTo>
                      <a:pt x="815" y="0"/>
                    </a:moveTo>
                    <a:lnTo>
                      <a:pt x="1" y="4148"/>
                    </a:lnTo>
                    <a:lnTo>
                      <a:pt x="815" y="4987"/>
                    </a:lnTo>
                    <a:cubicBezTo>
                      <a:pt x="2198" y="3605"/>
                      <a:pt x="2198" y="1383"/>
                      <a:pt x="81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48;p40"/>
              <p:cNvSpPr/>
              <p:nvPr/>
            </p:nvSpPr>
            <p:spPr>
              <a:xfrm>
                <a:off x="7786588" y="2802550"/>
                <a:ext cx="147550" cy="129625"/>
              </a:xfrm>
              <a:custGeom>
                <a:avLst/>
                <a:gdLst/>
                <a:ahLst/>
                <a:cxnLst/>
                <a:rect l="l" t="t" r="r" b="b"/>
                <a:pathLst>
                  <a:path w="5902" h="5185" extrusionOk="0">
                    <a:moveTo>
                      <a:pt x="2482" y="0"/>
                    </a:moveTo>
                    <a:cubicBezTo>
                      <a:pt x="1581" y="0"/>
                      <a:pt x="680" y="346"/>
                      <a:pt x="1" y="1037"/>
                    </a:cubicBezTo>
                    <a:lnTo>
                      <a:pt x="4149" y="5185"/>
                    </a:lnTo>
                    <a:cubicBezTo>
                      <a:pt x="5531" y="3802"/>
                      <a:pt x="5902" y="1951"/>
                      <a:pt x="4963" y="1037"/>
                    </a:cubicBezTo>
                    <a:cubicBezTo>
                      <a:pt x="4284" y="346"/>
                      <a:pt x="3383" y="0"/>
                      <a:pt x="248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49;p40"/>
              <p:cNvSpPr/>
              <p:nvPr/>
            </p:nvSpPr>
            <p:spPr>
              <a:xfrm>
                <a:off x="7659463" y="3003150"/>
                <a:ext cx="90750" cy="96300"/>
              </a:xfrm>
              <a:custGeom>
                <a:avLst/>
                <a:gdLst/>
                <a:ahLst/>
                <a:cxnLst/>
                <a:rect l="l" t="t" r="r" b="b"/>
                <a:pathLst>
                  <a:path w="3630" h="3852" extrusionOk="0">
                    <a:moveTo>
                      <a:pt x="3506" y="0"/>
                    </a:moveTo>
                    <a:lnTo>
                      <a:pt x="123" y="3358"/>
                    </a:lnTo>
                    <a:cubicBezTo>
                      <a:pt x="0" y="3456"/>
                      <a:pt x="0" y="3654"/>
                      <a:pt x="123" y="3777"/>
                    </a:cubicBezTo>
                    <a:cubicBezTo>
                      <a:pt x="185" y="3827"/>
                      <a:pt x="259" y="3852"/>
                      <a:pt x="333" y="3852"/>
                    </a:cubicBezTo>
                    <a:cubicBezTo>
                      <a:pt x="407" y="3852"/>
                      <a:pt x="481" y="3827"/>
                      <a:pt x="543" y="3777"/>
                    </a:cubicBezTo>
                    <a:lnTo>
                      <a:pt x="3629" y="691"/>
                    </a:lnTo>
                    <a:lnTo>
                      <a:pt x="350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50;p40"/>
              <p:cNvSpPr/>
              <p:nvPr/>
            </p:nvSpPr>
            <p:spPr>
              <a:xfrm>
                <a:off x="7639088" y="2989550"/>
                <a:ext cx="96925" cy="88925"/>
              </a:xfrm>
              <a:custGeom>
                <a:avLst/>
                <a:gdLst/>
                <a:ahLst/>
                <a:cxnLst/>
                <a:rect l="l" t="t" r="r" b="b"/>
                <a:pathLst>
                  <a:path w="3877" h="3557" extrusionOk="0">
                    <a:moveTo>
                      <a:pt x="3185" y="1"/>
                    </a:moveTo>
                    <a:lnTo>
                      <a:pt x="124" y="3062"/>
                    </a:lnTo>
                    <a:cubicBezTo>
                      <a:pt x="0" y="3186"/>
                      <a:pt x="0" y="3359"/>
                      <a:pt x="124" y="3482"/>
                    </a:cubicBezTo>
                    <a:cubicBezTo>
                      <a:pt x="173" y="3531"/>
                      <a:pt x="247" y="3556"/>
                      <a:pt x="321" y="3556"/>
                    </a:cubicBezTo>
                    <a:cubicBezTo>
                      <a:pt x="395" y="3556"/>
                      <a:pt x="469" y="3531"/>
                      <a:pt x="519" y="3482"/>
                    </a:cubicBezTo>
                    <a:lnTo>
                      <a:pt x="3876" y="124"/>
                    </a:lnTo>
                    <a:lnTo>
                      <a:pt x="3185"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51;p40"/>
              <p:cNvSpPr/>
              <p:nvPr/>
            </p:nvSpPr>
            <p:spPr>
              <a:xfrm>
                <a:off x="7719313" y="2972575"/>
                <a:ext cx="49400" cy="47875"/>
              </a:xfrm>
              <a:custGeom>
                <a:avLst/>
                <a:gdLst/>
                <a:ahLst/>
                <a:cxnLst/>
                <a:rect l="l" t="t" r="r" b="b"/>
                <a:pathLst>
                  <a:path w="1976" h="1915" extrusionOk="0">
                    <a:moveTo>
                      <a:pt x="1029" y="1"/>
                    </a:moveTo>
                    <a:cubicBezTo>
                      <a:pt x="803" y="1"/>
                      <a:pt x="581" y="87"/>
                      <a:pt x="421" y="260"/>
                    </a:cubicBezTo>
                    <a:lnTo>
                      <a:pt x="1" y="680"/>
                    </a:lnTo>
                    <a:lnTo>
                      <a:pt x="1235" y="1914"/>
                    </a:lnTo>
                    <a:lnTo>
                      <a:pt x="1655" y="1495"/>
                    </a:lnTo>
                    <a:cubicBezTo>
                      <a:pt x="1976" y="1149"/>
                      <a:pt x="1976" y="606"/>
                      <a:pt x="1655" y="260"/>
                    </a:cubicBezTo>
                    <a:cubicBezTo>
                      <a:pt x="1482" y="87"/>
                      <a:pt x="1254" y="1"/>
                      <a:pt x="102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52;p40"/>
              <p:cNvSpPr/>
              <p:nvPr/>
            </p:nvSpPr>
            <p:spPr>
              <a:xfrm>
                <a:off x="7771788" y="2938325"/>
                <a:ext cx="34575" cy="29625"/>
              </a:xfrm>
              <a:custGeom>
                <a:avLst/>
                <a:gdLst/>
                <a:ahLst/>
                <a:cxnLst/>
                <a:rect l="l" t="t" r="r" b="b"/>
                <a:pathLst>
                  <a:path w="1383" h="1185" extrusionOk="0">
                    <a:moveTo>
                      <a:pt x="593" y="1"/>
                    </a:moveTo>
                    <a:cubicBezTo>
                      <a:pt x="247" y="1"/>
                      <a:pt x="0" y="272"/>
                      <a:pt x="0" y="593"/>
                    </a:cubicBezTo>
                    <a:cubicBezTo>
                      <a:pt x="0" y="946"/>
                      <a:pt x="297" y="1184"/>
                      <a:pt x="604" y="1184"/>
                    </a:cubicBezTo>
                    <a:cubicBezTo>
                      <a:pt x="748" y="1184"/>
                      <a:pt x="894" y="1131"/>
                      <a:pt x="1013" y="1013"/>
                    </a:cubicBezTo>
                    <a:cubicBezTo>
                      <a:pt x="1383" y="618"/>
                      <a:pt x="1111" y="1"/>
                      <a:pt x="59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2653;p40"/>
            <p:cNvGrpSpPr/>
            <p:nvPr/>
          </p:nvGrpSpPr>
          <p:grpSpPr>
            <a:xfrm>
              <a:off x="-1619075" y="2605113"/>
              <a:ext cx="494425" cy="493800"/>
              <a:chOff x="7639088" y="2605650"/>
              <a:chExt cx="494425" cy="493800"/>
            </a:xfrm>
          </p:grpSpPr>
          <p:sp>
            <p:nvSpPr>
              <p:cNvPr id="35" name="Google Shape;2654;p40"/>
              <p:cNvSpPr/>
              <p:nvPr/>
            </p:nvSpPr>
            <p:spPr>
              <a:xfrm>
                <a:off x="7749563" y="2909325"/>
                <a:ext cx="79650" cy="79650"/>
              </a:xfrm>
              <a:custGeom>
                <a:avLst/>
                <a:gdLst/>
                <a:ahLst/>
                <a:cxnLst/>
                <a:rect l="l" t="t" r="r" b="b"/>
                <a:pathLst>
                  <a:path w="3186" h="3186" extrusionOk="0">
                    <a:moveTo>
                      <a:pt x="2766" y="0"/>
                    </a:moveTo>
                    <a:lnTo>
                      <a:pt x="1" y="2766"/>
                    </a:lnTo>
                    <a:lnTo>
                      <a:pt x="420" y="3185"/>
                    </a:lnTo>
                    <a:lnTo>
                      <a:pt x="3185" y="420"/>
                    </a:lnTo>
                    <a:lnTo>
                      <a:pt x="2766"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55;p40"/>
              <p:cNvSpPr/>
              <p:nvPr/>
            </p:nvSpPr>
            <p:spPr>
              <a:xfrm>
                <a:off x="7817463" y="2859325"/>
                <a:ext cx="91950" cy="75325"/>
              </a:xfrm>
              <a:custGeom>
                <a:avLst/>
                <a:gdLst/>
                <a:ahLst/>
                <a:cxnLst/>
                <a:rect l="l" t="t" r="r" b="b"/>
                <a:pathLst>
                  <a:path w="3678" h="3013" extrusionOk="0">
                    <a:moveTo>
                      <a:pt x="2494" y="1"/>
                    </a:moveTo>
                    <a:lnTo>
                      <a:pt x="0" y="2519"/>
                    </a:lnTo>
                    <a:cubicBezTo>
                      <a:pt x="375" y="2866"/>
                      <a:pt x="787" y="3012"/>
                      <a:pt x="1181" y="3012"/>
                    </a:cubicBezTo>
                    <a:cubicBezTo>
                      <a:pt x="2528" y="3012"/>
                      <a:pt x="3678" y="1305"/>
                      <a:pt x="2494" y="25"/>
                    </a:cubicBezTo>
                    <a:lnTo>
                      <a:pt x="2494" y="1"/>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56;p40"/>
              <p:cNvSpPr/>
              <p:nvPr/>
            </p:nvSpPr>
            <p:spPr>
              <a:xfrm>
                <a:off x="7783513" y="2844450"/>
                <a:ext cx="101875" cy="79150"/>
              </a:xfrm>
              <a:custGeom>
                <a:avLst/>
                <a:gdLst/>
                <a:ahLst/>
                <a:cxnLst/>
                <a:rect l="l" t="t" r="r" b="b"/>
                <a:pathLst>
                  <a:path w="4075" h="3166" extrusionOk="0">
                    <a:moveTo>
                      <a:pt x="2589" y="1"/>
                    </a:moveTo>
                    <a:cubicBezTo>
                      <a:pt x="1206" y="1"/>
                      <a:pt x="1" y="1826"/>
                      <a:pt x="1358" y="3089"/>
                    </a:cubicBezTo>
                    <a:cubicBezTo>
                      <a:pt x="1405" y="3141"/>
                      <a:pt x="1475" y="3166"/>
                      <a:pt x="1563" y="3166"/>
                    </a:cubicBezTo>
                    <a:cubicBezTo>
                      <a:pt x="1890" y="3166"/>
                      <a:pt x="2467" y="2820"/>
                      <a:pt x="3013" y="2274"/>
                    </a:cubicBezTo>
                    <a:cubicBezTo>
                      <a:pt x="3704" y="1583"/>
                      <a:pt x="4074" y="842"/>
                      <a:pt x="3852" y="596"/>
                    </a:cubicBezTo>
                    <a:cubicBezTo>
                      <a:pt x="3461" y="176"/>
                      <a:pt x="3017" y="1"/>
                      <a:pt x="2589"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57;p40"/>
              <p:cNvSpPr/>
              <p:nvPr/>
            </p:nvSpPr>
            <p:spPr>
              <a:xfrm>
                <a:off x="8046463" y="2870425"/>
                <a:ext cx="87050" cy="106825"/>
              </a:xfrm>
              <a:custGeom>
                <a:avLst/>
                <a:gdLst/>
                <a:ahLst/>
                <a:cxnLst/>
                <a:rect l="l" t="t" r="r" b="b"/>
                <a:pathLst>
                  <a:path w="3482" h="4273" extrusionOk="0">
                    <a:moveTo>
                      <a:pt x="2420" y="1"/>
                    </a:moveTo>
                    <a:lnTo>
                      <a:pt x="0" y="2420"/>
                    </a:lnTo>
                    <a:lnTo>
                      <a:pt x="1852" y="4272"/>
                    </a:lnTo>
                    <a:lnTo>
                      <a:pt x="3111" y="3754"/>
                    </a:lnTo>
                    <a:lnTo>
                      <a:pt x="3481" y="816"/>
                    </a:lnTo>
                    <a:lnTo>
                      <a:pt x="2420"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58;p40"/>
              <p:cNvSpPr/>
              <p:nvPr/>
            </p:nvSpPr>
            <p:spPr>
              <a:xfrm>
                <a:off x="8032863" y="2743900"/>
                <a:ext cx="91375" cy="100025"/>
              </a:xfrm>
              <a:custGeom>
                <a:avLst/>
                <a:gdLst/>
                <a:ahLst/>
                <a:cxnLst/>
                <a:rect l="l" t="t" r="r" b="b"/>
                <a:pathLst>
                  <a:path w="3655" h="4001" extrusionOk="0">
                    <a:moveTo>
                      <a:pt x="1161" y="1"/>
                    </a:moveTo>
                    <a:lnTo>
                      <a:pt x="1" y="1161"/>
                    </a:lnTo>
                    <a:lnTo>
                      <a:pt x="2815" y="4000"/>
                    </a:lnTo>
                    <a:lnTo>
                      <a:pt x="3655" y="2914"/>
                    </a:lnTo>
                    <a:lnTo>
                      <a:pt x="2494" y="174"/>
                    </a:lnTo>
                    <a:lnTo>
                      <a:pt x="1161"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59;p40"/>
              <p:cNvSpPr/>
              <p:nvPr/>
            </p:nvSpPr>
            <p:spPr>
              <a:xfrm>
                <a:off x="8029163" y="3002525"/>
                <a:ext cx="66075" cy="86000"/>
              </a:xfrm>
              <a:custGeom>
                <a:avLst/>
                <a:gdLst/>
                <a:ahLst/>
                <a:cxnLst/>
                <a:rect l="l" t="t" r="r" b="b"/>
                <a:pathLst>
                  <a:path w="2643" h="3440" extrusionOk="0">
                    <a:moveTo>
                      <a:pt x="2149" y="0"/>
                    </a:moveTo>
                    <a:lnTo>
                      <a:pt x="371" y="667"/>
                    </a:lnTo>
                    <a:lnTo>
                      <a:pt x="1" y="2766"/>
                    </a:lnTo>
                    <a:lnTo>
                      <a:pt x="593" y="3358"/>
                    </a:lnTo>
                    <a:cubicBezTo>
                      <a:pt x="649" y="3414"/>
                      <a:pt x="725" y="3439"/>
                      <a:pt x="800" y="3439"/>
                    </a:cubicBezTo>
                    <a:cubicBezTo>
                      <a:pt x="892" y="3439"/>
                      <a:pt x="983" y="3401"/>
                      <a:pt x="1038" y="3333"/>
                    </a:cubicBezTo>
                    <a:lnTo>
                      <a:pt x="2642" y="1235"/>
                    </a:lnTo>
                    <a:lnTo>
                      <a:pt x="2149" y="0"/>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60;p40"/>
              <p:cNvSpPr/>
              <p:nvPr/>
            </p:nvSpPr>
            <p:spPr>
              <a:xfrm>
                <a:off x="7706363" y="2605650"/>
                <a:ext cx="400600" cy="466025"/>
              </a:xfrm>
              <a:custGeom>
                <a:avLst/>
                <a:gdLst/>
                <a:ahLst/>
                <a:cxnLst/>
                <a:rect l="l" t="t" r="r" b="b"/>
                <a:pathLst>
                  <a:path w="16024" h="18641" extrusionOk="0">
                    <a:moveTo>
                      <a:pt x="5704" y="0"/>
                    </a:moveTo>
                    <a:lnTo>
                      <a:pt x="4420" y="1679"/>
                    </a:lnTo>
                    <a:lnTo>
                      <a:pt x="3210" y="766"/>
                    </a:lnTo>
                    <a:lnTo>
                      <a:pt x="2741" y="395"/>
                    </a:lnTo>
                    <a:lnTo>
                      <a:pt x="0" y="1531"/>
                    </a:lnTo>
                    <a:lnTo>
                      <a:pt x="3926" y="8345"/>
                    </a:lnTo>
                    <a:lnTo>
                      <a:pt x="8172" y="13900"/>
                    </a:lnTo>
                    <a:lnTo>
                      <a:pt x="12913" y="18641"/>
                    </a:lnTo>
                    <a:lnTo>
                      <a:pt x="15061" y="15851"/>
                    </a:lnTo>
                    <a:lnTo>
                      <a:pt x="14764" y="15159"/>
                    </a:lnTo>
                    <a:lnTo>
                      <a:pt x="15456" y="14863"/>
                    </a:lnTo>
                    <a:lnTo>
                      <a:pt x="16024" y="10592"/>
                    </a:lnTo>
                    <a:lnTo>
                      <a:pt x="15431" y="10123"/>
                    </a:lnTo>
                    <a:lnTo>
                      <a:pt x="15875" y="9530"/>
                    </a:lnTo>
                    <a:lnTo>
                      <a:pt x="14221" y="5531"/>
                    </a:lnTo>
                    <a:lnTo>
                      <a:pt x="13481" y="5432"/>
                    </a:lnTo>
                    <a:lnTo>
                      <a:pt x="13752" y="3333"/>
                    </a:lnTo>
                    <a:lnTo>
                      <a:pt x="11382" y="1531"/>
                    </a:lnTo>
                    <a:lnTo>
                      <a:pt x="9456" y="2321"/>
                    </a:lnTo>
                    <a:lnTo>
                      <a:pt x="8642" y="395"/>
                    </a:lnTo>
                    <a:lnTo>
                      <a:pt x="5704" y="0"/>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61;p40"/>
              <p:cNvSpPr/>
              <p:nvPr/>
            </p:nvSpPr>
            <p:spPr>
              <a:xfrm>
                <a:off x="7650188" y="2643925"/>
                <a:ext cx="161750" cy="184575"/>
              </a:xfrm>
              <a:custGeom>
                <a:avLst/>
                <a:gdLst/>
                <a:ahLst/>
                <a:cxnLst/>
                <a:rect l="l" t="t" r="r" b="b"/>
                <a:pathLst>
                  <a:path w="6470" h="7383" extrusionOk="0">
                    <a:moveTo>
                      <a:pt x="2247" y="0"/>
                    </a:moveTo>
                    <a:lnTo>
                      <a:pt x="149" y="1605"/>
                    </a:lnTo>
                    <a:cubicBezTo>
                      <a:pt x="1" y="1728"/>
                      <a:pt x="1" y="1926"/>
                      <a:pt x="124" y="2049"/>
                    </a:cubicBezTo>
                    <a:lnTo>
                      <a:pt x="5457" y="7382"/>
                    </a:lnTo>
                    <a:lnTo>
                      <a:pt x="6469" y="7333"/>
                    </a:lnTo>
                    <a:lnTo>
                      <a:pt x="2247"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62;p40"/>
              <p:cNvSpPr/>
              <p:nvPr/>
            </p:nvSpPr>
            <p:spPr>
              <a:xfrm>
                <a:off x="7867463" y="2615525"/>
                <a:ext cx="123450" cy="211725"/>
              </a:xfrm>
              <a:custGeom>
                <a:avLst/>
                <a:gdLst/>
                <a:ahLst/>
                <a:cxnLst/>
                <a:rect l="l" t="t" r="r" b="b"/>
                <a:pathLst>
                  <a:path w="4938" h="8469" extrusionOk="0">
                    <a:moveTo>
                      <a:pt x="2198" y="0"/>
                    </a:moveTo>
                    <a:lnTo>
                      <a:pt x="0" y="8172"/>
                    </a:lnTo>
                    <a:lnTo>
                      <a:pt x="716" y="8469"/>
                    </a:lnTo>
                    <a:lnTo>
                      <a:pt x="4938" y="1136"/>
                    </a:lnTo>
                    <a:lnTo>
                      <a:pt x="2198"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63;p40"/>
              <p:cNvSpPr/>
              <p:nvPr/>
            </p:nvSpPr>
            <p:spPr>
              <a:xfrm>
                <a:off x="7774863" y="2605650"/>
                <a:ext cx="74100" cy="214200"/>
              </a:xfrm>
              <a:custGeom>
                <a:avLst/>
                <a:gdLst/>
                <a:ahLst/>
                <a:cxnLst/>
                <a:rect l="l" t="t" r="r" b="b"/>
                <a:pathLst>
                  <a:path w="2964" h="8568" extrusionOk="0">
                    <a:moveTo>
                      <a:pt x="2964" y="0"/>
                    </a:moveTo>
                    <a:lnTo>
                      <a:pt x="1" y="395"/>
                    </a:lnTo>
                    <a:lnTo>
                      <a:pt x="2198" y="8567"/>
                    </a:lnTo>
                    <a:lnTo>
                      <a:pt x="2964" y="8469"/>
                    </a:lnTo>
                    <a:lnTo>
                      <a:pt x="2964"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64;p40"/>
              <p:cNvSpPr/>
              <p:nvPr/>
            </p:nvSpPr>
            <p:spPr>
              <a:xfrm>
                <a:off x="8060638" y="2956850"/>
                <a:ext cx="63600" cy="76550"/>
              </a:xfrm>
              <a:custGeom>
                <a:avLst/>
                <a:gdLst/>
                <a:ahLst/>
                <a:cxnLst/>
                <a:rect l="l" t="t" r="r" b="b"/>
                <a:pathLst>
                  <a:path w="2544" h="3062" extrusionOk="0">
                    <a:moveTo>
                      <a:pt x="1408" y="0"/>
                    </a:moveTo>
                    <a:lnTo>
                      <a:pt x="1" y="519"/>
                    </a:lnTo>
                    <a:lnTo>
                      <a:pt x="371" y="2469"/>
                    </a:lnTo>
                    <a:lnTo>
                      <a:pt x="1383" y="3062"/>
                    </a:lnTo>
                    <a:lnTo>
                      <a:pt x="2544" y="297"/>
                    </a:lnTo>
                    <a:lnTo>
                      <a:pt x="1408" y="0"/>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65;p40"/>
              <p:cNvSpPr/>
              <p:nvPr/>
            </p:nvSpPr>
            <p:spPr>
              <a:xfrm>
                <a:off x="7912513" y="2909950"/>
                <a:ext cx="183350" cy="108650"/>
              </a:xfrm>
              <a:custGeom>
                <a:avLst/>
                <a:gdLst/>
                <a:ahLst/>
                <a:cxnLst/>
                <a:rect l="l" t="t" r="r" b="b"/>
                <a:pathLst>
                  <a:path w="7334" h="4346" extrusionOk="0">
                    <a:moveTo>
                      <a:pt x="272" y="0"/>
                    </a:moveTo>
                    <a:lnTo>
                      <a:pt x="0" y="691"/>
                    </a:lnTo>
                    <a:lnTo>
                      <a:pt x="6296" y="4345"/>
                    </a:lnTo>
                    <a:lnTo>
                      <a:pt x="7333" y="1876"/>
                    </a:lnTo>
                    <a:lnTo>
                      <a:pt x="272"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66;p40"/>
              <p:cNvSpPr/>
              <p:nvPr/>
            </p:nvSpPr>
            <p:spPr>
              <a:xfrm>
                <a:off x="8077313" y="2816750"/>
                <a:ext cx="56200" cy="74075"/>
              </a:xfrm>
              <a:custGeom>
                <a:avLst/>
                <a:gdLst/>
                <a:ahLst/>
                <a:cxnLst/>
                <a:rect l="l" t="t" r="r" b="b"/>
                <a:pathLst>
                  <a:path w="2248" h="2963" extrusionOk="0">
                    <a:moveTo>
                      <a:pt x="1877" y="0"/>
                    </a:moveTo>
                    <a:lnTo>
                      <a:pt x="741" y="321"/>
                    </a:lnTo>
                    <a:lnTo>
                      <a:pt x="0" y="1679"/>
                    </a:lnTo>
                    <a:lnTo>
                      <a:pt x="1087" y="2963"/>
                    </a:lnTo>
                    <a:lnTo>
                      <a:pt x="2247" y="2963"/>
                    </a:lnTo>
                    <a:lnTo>
                      <a:pt x="1877" y="0"/>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67;p40"/>
              <p:cNvSpPr/>
              <p:nvPr/>
            </p:nvSpPr>
            <p:spPr>
              <a:xfrm>
                <a:off x="7919313" y="2824750"/>
                <a:ext cx="185175" cy="66075"/>
              </a:xfrm>
              <a:custGeom>
                <a:avLst/>
                <a:gdLst/>
                <a:ahLst/>
                <a:cxnLst/>
                <a:rect l="l" t="t" r="r" b="b"/>
                <a:pathLst>
                  <a:path w="7407" h="2643" extrusionOk="0">
                    <a:moveTo>
                      <a:pt x="7061" y="1"/>
                    </a:moveTo>
                    <a:lnTo>
                      <a:pt x="0" y="1877"/>
                    </a:lnTo>
                    <a:lnTo>
                      <a:pt x="99" y="2643"/>
                    </a:lnTo>
                    <a:lnTo>
                      <a:pt x="7407" y="2643"/>
                    </a:lnTo>
                    <a:lnTo>
                      <a:pt x="7061"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68;p40"/>
              <p:cNvSpPr/>
              <p:nvPr/>
            </p:nvSpPr>
            <p:spPr>
              <a:xfrm>
                <a:off x="8046463" y="2688975"/>
                <a:ext cx="48775" cy="74100"/>
              </a:xfrm>
              <a:custGeom>
                <a:avLst/>
                <a:gdLst/>
                <a:ahLst/>
                <a:cxnLst/>
                <a:rect l="l" t="t" r="r" b="b"/>
                <a:pathLst>
                  <a:path w="1951" h="2964" extrusionOk="0">
                    <a:moveTo>
                      <a:pt x="148" y="0"/>
                    </a:moveTo>
                    <a:lnTo>
                      <a:pt x="0" y="2025"/>
                    </a:lnTo>
                    <a:lnTo>
                      <a:pt x="938" y="2963"/>
                    </a:lnTo>
                    <a:lnTo>
                      <a:pt x="1950" y="2371"/>
                    </a:lnTo>
                    <a:lnTo>
                      <a:pt x="148" y="0"/>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69;p40"/>
              <p:cNvSpPr/>
              <p:nvPr/>
            </p:nvSpPr>
            <p:spPr>
              <a:xfrm>
                <a:off x="7900788" y="2688975"/>
                <a:ext cx="169150" cy="164825"/>
              </a:xfrm>
              <a:custGeom>
                <a:avLst/>
                <a:gdLst/>
                <a:ahLst/>
                <a:cxnLst/>
                <a:rect l="l" t="t" r="r" b="b"/>
                <a:pathLst>
                  <a:path w="6766" h="6593" extrusionOk="0">
                    <a:moveTo>
                      <a:pt x="5975" y="0"/>
                    </a:moveTo>
                    <a:lnTo>
                      <a:pt x="0" y="6000"/>
                    </a:lnTo>
                    <a:lnTo>
                      <a:pt x="469" y="6592"/>
                    </a:lnTo>
                    <a:lnTo>
                      <a:pt x="6765" y="2963"/>
                    </a:lnTo>
                    <a:lnTo>
                      <a:pt x="5975"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70;p40"/>
              <p:cNvSpPr/>
              <p:nvPr/>
            </p:nvSpPr>
            <p:spPr>
              <a:xfrm>
                <a:off x="7890288" y="2828475"/>
                <a:ext cx="54950" cy="124700"/>
              </a:xfrm>
              <a:custGeom>
                <a:avLst/>
                <a:gdLst/>
                <a:ahLst/>
                <a:cxnLst/>
                <a:rect l="l" t="t" r="r" b="b"/>
                <a:pathLst>
                  <a:path w="2198" h="4988" extrusionOk="0">
                    <a:moveTo>
                      <a:pt x="815" y="0"/>
                    </a:moveTo>
                    <a:lnTo>
                      <a:pt x="1" y="4148"/>
                    </a:lnTo>
                    <a:lnTo>
                      <a:pt x="815" y="4987"/>
                    </a:lnTo>
                    <a:cubicBezTo>
                      <a:pt x="2198" y="3605"/>
                      <a:pt x="2198" y="1383"/>
                      <a:pt x="815"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71;p40"/>
              <p:cNvSpPr/>
              <p:nvPr/>
            </p:nvSpPr>
            <p:spPr>
              <a:xfrm>
                <a:off x="7786588" y="2802550"/>
                <a:ext cx="147550" cy="129625"/>
              </a:xfrm>
              <a:custGeom>
                <a:avLst/>
                <a:gdLst/>
                <a:ahLst/>
                <a:cxnLst/>
                <a:rect l="l" t="t" r="r" b="b"/>
                <a:pathLst>
                  <a:path w="5902" h="5185" extrusionOk="0">
                    <a:moveTo>
                      <a:pt x="2482" y="0"/>
                    </a:moveTo>
                    <a:cubicBezTo>
                      <a:pt x="1581" y="0"/>
                      <a:pt x="680" y="346"/>
                      <a:pt x="1" y="1037"/>
                    </a:cubicBezTo>
                    <a:lnTo>
                      <a:pt x="4149" y="5185"/>
                    </a:lnTo>
                    <a:cubicBezTo>
                      <a:pt x="5531" y="3802"/>
                      <a:pt x="5902" y="1951"/>
                      <a:pt x="4963" y="1037"/>
                    </a:cubicBezTo>
                    <a:cubicBezTo>
                      <a:pt x="4284" y="346"/>
                      <a:pt x="3383" y="0"/>
                      <a:pt x="2482"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72;p40"/>
              <p:cNvSpPr/>
              <p:nvPr/>
            </p:nvSpPr>
            <p:spPr>
              <a:xfrm>
                <a:off x="7659463" y="3003150"/>
                <a:ext cx="90750" cy="96300"/>
              </a:xfrm>
              <a:custGeom>
                <a:avLst/>
                <a:gdLst/>
                <a:ahLst/>
                <a:cxnLst/>
                <a:rect l="l" t="t" r="r" b="b"/>
                <a:pathLst>
                  <a:path w="3630" h="3852" extrusionOk="0">
                    <a:moveTo>
                      <a:pt x="3506" y="0"/>
                    </a:moveTo>
                    <a:lnTo>
                      <a:pt x="123" y="3358"/>
                    </a:lnTo>
                    <a:cubicBezTo>
                      <a:pt x="0" y="3456"/>
                      <a:pt x="0" y="3654"/>
                      <a:pt x="123" y="3777"/>
                    </a:cubicBezTo>
                    <a:cubicBezTo>
                      <a:pt x="185" y="3827"/>
                      <a:pt x="259" y="3852"/>
                      <a:pt x="333" y="3852"/>
                    </a:cubicBezTo>
                    <a:cubicBezTo>
                      <a:pt x="407" y="3852"/>
                      <a:pt x="481" y="3827"/>
                      <a:pt x="543" y="3777"/>
                    </a:cubicBezTo>
                    <a:lnTo>
                      <a:pt x="3629" y="691"/>
                    </a:lnTo>
                    <a:lnTo>
                      <a:pt x="3506"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73;p40"/>
              <p:cNvSpPr/>
              <p:nvPr/>
            </p:nvSpPr>
            <p:spPr>
              <a:xfrm>
                <a:off x="7639088" y="2989550"/>
                <a:ext cx="96925" cy="88925"/>
              </a:xfrm>
              <a:custGeom>
                <a:avLst/>
                <a:gdLst/>
                <a:ahLst/>
                <a:cxnLst/>
                <a:rect l="l" t="t" r="r" b="b"/>
                <a:pathLst>
                  <a:path w="3877" h="3557" extrusionOk="0">
                    <a:moveTo>
                      <a:pt x="3185" y="1"/>
                    </a:moveTo>
                    <a:lnTo>
                      <a:pt x="124" y="3062"/>
                    </a:lnTo>
                    <a:cubicBezTo>
                      <a:pt x="0" y="3186"/>
                      <a:pt x="0" y="3359"/>
                      <a:pt x="124" y="3482"/>
                    </a:cubicBezTo>
                    <a:cubicBezTo>
                      <a:pt x="173" y="3531"/>
                      <a:pt x="247" y="3556"/>
                      <a:pt x="321" y="3556"/>
                    </a:cubicBezTo>
                    <a:cubicBezTo>
                      <a:pt x="395" y="3556"/>
                      <a:pt x="469" y="3531"/>
                      <a:pt x="519" y="3482"/>
                    </a:cubicBezTo>
                    <a:lnTo>
                      <a:pt x="3876" y="124"/>
                    </a:lnTo>
                    <a:lnTo>
                      <a:pt x="3185"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74;p40"/>
              <p:cNvSpPr/>
              <p:nvPr/>
            </p:nvSpPr>
            <p:spPr>
              <a:xfrm>
                <a:off x="7719313" y="2972575"/>
                <a:ext cx="49400" cy="47875"/>
              </a:xfrm>
              <a:custGeom>
                <a:avLst/>
                <a:gdLst/>
                <a:ahLst/>
                <a:cxnLst/>
                <a:rect l="l" t="t" r="r" b="b"/>
                <a:pathLst>
                  <a:path w="1976" h="1915" extrusionOk="0">
                    <a:moveTo>
                      <a:pt x="1029" y="1"/>
                    </a:moveTo>
                    <a:cubicBezTo>
                      <a:pt x="803" y="1"/>
                      <a:pt x="581" y="87"/>
                      <a:pt x="421" y="260"/>
                    </a:cubicBezTo>
                    <a:lnTo>
                      <a:pt x="1" y="680"/>
                    </a:lnTo>
                    <a:lnTo>
                      <a:pt x="1235" y="1914"/>
                    </a:lnTo>
                    <a:lnTo>
                      <a:pt x="1655" y="1495"/>
                    </a:lnTo>
                    <a:cubicBezTo>
                      <a:pt x="1976" y="1149"/>
                      <a:pt x="1976" y="606"/>
                      <a:pt x="1655" y="260"/>
                    </a:cubicBezTo>
                    <a:cubicBezTo>
                      <a:pt x="1482" y="87"/>
                      <a:pt x="1254" y="1"/>
                      <a:pt x="1029"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75;p40"/>
              <p:cNvSpPr/>
              <p:nvPr/>
            </p:nvSpPr>
            <p:spPr>
              <a:xfrm>
                <a:off x="7771788" y="2938325"/>
                <a:ext cx="34575" cy="29625"/>
              </a:xfrm>
              <a:custGeom>
                <a:avLst/>
                <a:gdLst/>
                <a:ahLst/>
                <a:cxnLst/>
                <a:rect l="l" t="t" r="r" b="b"/>
                <a:pathLst>
                  <a:path w="1383" h="1185" extrusionOk="0">
                    <a:moveTo>
                      <a:pt x="593" y="1"/>
                    </a:moveTo>
                    <a:cubicBezTo>
                      <a:pt x="247" y="1"/>
                      <a:pt x="0" y="272"/>
                      <a:pt x="0" y="593"/>
                    </a:cubicBezTo>
                    <a:cubicBezTo>
                      <a:pt x="0" y="946"/>
                      <a:pt x="297" y="1184"/>
                      <a:pt x="604" y="1184"/>
                    </a:cubicBezTo>
                    <a:cubicBezTo>
                      <a:pt x="748" y="1184"/>
                      <a:pt x="894" y="1131"/>
                      <a:pt x="1013" y="1013"/>
                    </a:cubicBezTo>
                    <a:cubicBezTo>
                      <a:pt x="1383" y="618"/>
                      <a:pt x="1111" y="1"/>
                      <a:pt x="593"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91975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Google Shape;1575;p35"/>
          <p:cNvSpPr txBox="1">
            <a:spLocks noGrp="1"/>
          </p:cNvSpPr>
          <p:nvPr>
            <p:ph type="title" idx="2"/>
          </p:nvPr>
        </p:nvSpPr>
        <p:spPr>
          <a:xfrm>
            <a:off x="3933599" y="936185"/>
            <a:ext cx="1211700" cy="12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02</a:t>
            </a:r>
            <a:endParaRPr dirty="0">
              <a:latin typeface="+mj-lt"/>
            </a:endParaRPr>
          </a:p>
        </p:txBody>
      </p:sp>
      <p:grpSp>
        <p:nvGrpSpPr>
          <p:cNvPr id="1718" name="Google Shape;1718;p35"/>
          <p:cNvGrpSpPr/>
          <p:nvPr/>
        </p:nvGrpSpPr>
        <p:grpSpPr>
          <a:xfrm>
            <a:off x="8260651" y="3167044"/>
            <a:ext cx="341091" cy="340834"/>
            <a:chOff x="547949" y="2778621"/>
            <a:chExt cx="486023" cy="485656"/>
          </a:xfrm>
        </p:grpSpPr>
        <p:grpSp>
          <p:nvGrpSpPr>
            <p:cNvPr id="1719" name="Google Shape;1719;p35"/>
            <p:cNvGrpSpPr/>
            <p:nvPr/>
          </p:nvGrpSpPr>
          <p:grpSpPr>
            <a:xfrm>
              <a:off x="547949" y="2778621"/>
              <a:ext cx="486023" cy="485656"/>
              <a:chOff x="547949" y="2778621"/>
              <a:chExt cx="486023" cy="485656"/>
            </a:xfrm>
          </p:grpSpPr>
          <p:sp>
            <p:nvSpPr>
              <p:cNvPr id="1720" name="Google Shape;1720;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4" name="Google Shape;1724;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5"/>
          <p:cNvGrpSpPr/>
          <p:nvPr/>
        </p:nvGrpSpPr>
        <p:grpSpPr>
          <a:xfrm>
            <a:off x="975402" y="872455"/>
            <a:ext cx="440045" cy="439713"/>
            <a:chOff x="547949" y="2778621"/>
            <a:chExt cx="486023" cy="485656"/>
          </a:xfrm>
        </p:grpSpPr>
        <p:grpSp>
          <p:nvGrpSpPr>
            <p:cNvPr id="1726" name="Google Shape;1726;p35"/>
            <p:cNvGrpSpPr/>
            <p:nvPr/>
          </p:nvGrpSpPr>
          <p:grpSpPr>
            <a:xfrm>
              <a:off x="547949" y="2778621"/>
              <a:ext cx="486023" cy="485656"/>
              <a:chOff x="547949" y="2778621"/>
              <a:chExt cx="486023" cy="485656"/>
            </a:xfrm>
          </p:grpSpPr>
          <p:sp>
            <p:nvSpPr>
              <p:cNvPr id="1727" name="Google Shape;1727;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5"/>
          <p:cNvGrpSpPr/>
          <p:nvPr/>
        </p:nvGrpSpPr>
        <p:grpSpPr>
          <a:xfrm>
            <a:off x="768914" y="3018506"/>
            <a:ext cx="341091" cy="340834"/>
            <a:chOff x="547949" y="2778621"/>
            <a:chExt cx="486023" cy="485656"/>
          </a:xfrm>
        </p:grpSpPr>
        <p:grpSp>
          <p:nvGrpSpPr>
            <p:cNvPr id="1740" name="Google Shape;1740;p35"/>
            <p:cNvGrpSpPr/>
            <p:nvPr/>
          </p:nvGrpSpPr>
          <p:grpSpPr>
            <a:xfrm>
              <a:off x="547949" y="2778621"/>
              <a:ext cx="486023" cy="485656"/>
              <a:chOff x="547949" y="2778621"/>
              <a:chExt cx="486023" cy="485656"/>
            </a:xfrm>
          </p:grpSpPr>
          <p:sp>
            <p:nvSpPr>
              <p:cNvPr id="1741" name="Google Shape;1741;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5" name="Google Shape;1745;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a:off x="2818923" y="4384589"/>
            <a:ext cx="440045" cy="439713"/>
            <a:chOff x="547949" y="2778621"/>
            <a:chExt cx="486023" cy="485656"/>
          </a:xfrm>
        </p:grpSpPr>
        <p:grpSp>
          <p:nvGrpSpPr>
            <p:cNvPr id="1747" name="Google Shape;1747;p35"/>
            <p:cNvGrpSpPr/>
            <p:nvPr/>
          </p:nvGrpSpPr>
          <p:grpSpPr>
            <a:xfrm>
              <a:off x="547949" y="2778621"/>
              <a:ext cx="486023" cy="485656"/>
              <a:chOff x="547949" y="2778621"/>
              <a:chExt cx="486023" cy="485656"/>
            </a:xfrm>
          </p:grpSpPr>
          <p:sp>
            <p:nvSpPr>
              <p:cNvPr id="1748" name="Google Shape;1748;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35"/>
          <p:cNvGrpSpPr/>
          <p:nvPr/>
        </p:nvGrpSpPr>
        <p:grpSpPr>
          <a:xfrm>
            <a:off x="3416664" y="308706"/>
            <a:ext cx="341091" cy="340834"/>
            <a:chOff x="547949" y="2778621"/>
            <a:chExt cx="486023" cy="485656"/>
          </a:xfrm>
        </p:grpSpPr>
        <p:grpSp>
          <p:nvGrpSpPr>
            <p:cNvPr id="1754" name="Google Shape;1754;p35"/>
            <p:cNvGrpSpPr/>
            <p:nvPr/>
          </p:nvGrpSpPr>
          <p:grpSpPr>
            <a:xfrm>
              <a:off x="547949" y="2778621"/>
              <a:ext cx="486023" cy="485656"/>
              <a:chOff x="547949" y="2778621"/>
              <a:chExt cx="486023" cy="485656"/>
            </a:xfrm>
          </p:grpSpPr>
          <p:sp>
            <p:nvSpPr>
              <p:cNvPr id="1755" name="Google Shape;1755;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a:off x="5749339" y="549606"/>
            <a:ext cx="341091" cy="340834"/>
            <a:chOff x="547949" y="2778621"/>
            <a:chExt cx="486023" cy="485656"/>
          </a:xfrm>
        </p:grpSpPr>
        <p:grpSp>
          <p:nvGrpSpPr>
            <p:cNvPr id="1761" name="Google Shape;1761;p35"/>
            <p:cNvGrpSpPr/>
            <p:nvPr/>
          </p:nvGrpSpPr>
          <p:grpSpPr>
            <a:xfrm>
              <a:off x="547949" y="2778621"/>
              <a:ext cx="486023" cy="485656"/>
              <a:chOff x="547949" y="2778621"/>
              <a:chExt cx="486023" cy="485656"/>
            </a:xfrm>
          </p:grpSpPr>
          <p:sp>
            <p:nvSpPr>
              <p:cNvPr id="1762" name="Google Shape;1762;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2038;p36"/>
          <p:cNvGrpSpPr/>
          <p:nvPr/>
        </p:nvGrpSpPr>
        <p:grpSpPr>
          <a:xfrm>
            <a:off x="7663451" y="549606"/>
            <a:ext cx="724543" cy="1226115"/>
            <a:chOff x="-2969950" y="0"/>
            <a:chExt cx="1435584" cy="2222348"/>
          </a:xfrm>
        </p:grpSpPr>
        <p:sp>
          <p:nvSpPr>
            <p:cNvPr id="196" name="Google Shape;2039;p36"/>
            <p:cNvSpPr/>
            <p:nvPr/>
          </p:nvSpPr>
          <p:spPr>
            <a:xfrm>
              <a:off x="-2969950" y="0"/>
              <a:ext cx="1433514" cy="2212079"/>
            </a:xfrm>
            <a:custGeom>
              <a:avLst/>
              <a:gdLst/>
              <a:ahLst/>
              <a:cxnLst/>
              <a:rect l="l" t="t" r="r" b="b"/>
              <a:pathLst>
                <a:path w="14542" h="22440" extrusionOk="0">
                  <a:moveTo>
                    <a:pt x="8874" y="1"/>
                  </a:moveTo>
                  <a:cubicBezTo>
                    <a:pt x="8837" y="1"/>
                    <a:pt x="8800" y="2"/>
                    <a:pt x="8762" y="5"/>
                  </a:cubicBezTo>
                  <a:lnTo>
                    <a:pt x="3356" y="171"/>
                  </a:lnTo>
                  <a:cubicBezTo>
                    <a:pt x="3025" y="171"/>
                    <a:pt x="2714" y="192"/>
                    <a:pt x="2403" y="275"/>
                  </a:cubicBezTo>
                  <a:cubicBezTo>
                    <a:pt x="2051" y="357"/>
                    <a:pt x="1720" y="523"/>
                    <a:pt x="1409" y="730"/>
                  </a:cubicBezTo>
                  <a:cubicBezTo>
                    <a:pt x="829" y="1145"/>
                    <a:pt x="394" y="1745"/>
                    <a:pt x="187" y="2429"/>
                  </a:cubicBezTo>
                  <a:cubicBezTo>
                    <a:pt x="0" y="3133"/>
                    <a:pt x="62" y="3858"/>
                    <a:pt x="352" y="4500"/>
                  </a:cubicBezTo>
                  <a:cubicBezTo>
                    <a:pt x="642" y="5142"/>
                    <a:pt x="1160" y="5660"/>
                    <a:pt x="1802" y="5971"/>
                  </a:cubicBezTo>
                  <a:cubicBezTo>
                    <a:pt x="2113" y="6116"/>
                    <a:pt x="2445" y="6199"/>
                    <a:pt x="2776" y="6240"/>
                  </a:cubicBezTo>
                  <a:cubicBezTo>
                    <a:pt x="2911" y="6250"/>
                    <a:pt x="3045" y="6256"/>
                    <a:pt x="3180" y="6256"/>
                  </a:cubicBezTo>
                  <a:cubicBezTo>
                    <a:pt x="3315" y="6256"/>
                    <a:pt x="3449" y="6250"/>
                    <a:pt x="3584" y="6240"/>
                  </a:cubicBezTo>
                  <a:lnTo>
                    <a:pt x="4930" y="6199"/>
                  </a:lnTo>
                  <a:lnTo>
                    <a:pt x="7644" y="6116"/>
                  </a:lnTo>
                  <a:lnTo>
                    <a:pt x="10357" y="6033"/>
                  </a:lnTo>
                  <a:lnTo>
                    <a:pt x="11704" y="5992"/>
                  </a:lnTo>
                  <a:lnTo>
                    <a:pt x="12056" y="5992"/>
                  </a:lnTo>
                  <a:cubicBezTo>
                    <a:pt x="12087" y="5981"/>
                    <a:pt x="12123" y="5976"/>
                    <a:pt x="12159" y="5976"/>
                  </a:cubicBezTo>
                  <a:cubicBezTo>
                    <a:pt x="12196" y="5976"/>
                    <a:pt x="12232" y="5981"/>
                    <a:pt x="12263" y="5992"/>
                  </a:cubicBezTo>
                  <a:cubicBezTo>
                    <a:pt x="12408" y="5992"/>
                    <a:pt x="12532" y="6033"/>
                    <a:pt x="12657" y="6116"/>
                  </a:cubicBezTo>
                  <a:cubicBezTo>
                    <a:pt x="12926" y="6240"/>
                    <a:pt x="13112" y="6468"/>
                    <a:pt x="13216" y="6758"/>
                  </a:cubicBezTo>
                  <a:cubicBezTo>
                    <a:pt x="13237" y="6820"/>
                    <a:pt x="13257" y="6882"/>
                    <a:pt x="13278" y="6965"/>
                  </a:cubicBezTo>
                  <a:cubicBezTo>
                    <a:pt x="13278" y="7007"/>
                    <a:pt x="13278" y="7048"/>
                    <a:pt x="13299" y="7069"/>
                  </a:cubicBezTo>
                  <a:cubicBezTo>
                    <a:pt x="13299" y="7110"/>
                    <a:pt x="13299" y="7110"/>
                    <a:pt x="13299" y="7152"/>
                  </a:cubicBezTo>
                  <a:lnTo>
                    <a:pt x="13299" y="7214"/>
                  </a:lnTo>
                  <a:cubicBezTo>
                    <a:pt x="13299" y="7359"/>
                    <a:pt x="13257" y="7504"/>
                    <a:pt x="13216" y="7669"/>
                  </a:cubicBezTo>
                  <a:cubicBezTo>
                    <a:pt x="13112" y="7959"/>
                    <a:pt x="12884" y="8208"/>
                    <a:pt x="12615" y="8353"/>
                  </a:cubicBezTo>
                  <a:cubicBezTo>
                    <a:pt x="12470" y="8436"/>
                    <a:pt x="12325" y="8498"/>
                    <a:pt x="12159" y="8519"/>
                  </a:cubicBezTo>
                  <a:lnTo>
                    <a:pt x="11538" y="8519"/>
                  </a:lnTo>
                  <a:lnTo>
                    <a:pt x="6111" y="8684"/>
                  </a:lnTo>
                  <a:lnTo>
                    <a:pt x="4765" y="8726"/>
                  </a:lnTo>
                  <a:lnTo>
                    <a:pt x="4060" y="8726"/>
                  </a:lnTo>
                  <a:cubicBezTo>
                    <a:pt x="3770" y="8747"/>
                    <a:pt x="3501" y="8871"/>
                    <a:pt x="3294" y="9078"/>
                  </a:cubicBezTo>
                  <a:cubicBezTo>
                    <a:pt x="2859" y="9472"/>
                    <a:pt x="2755" y="10093"/>
                    <a:pt x="3045" y="10611"/>
                  </a:cubicBezTo>
                  <a:cubicBezTo>
                    <a:pt x="3170" y="10839"/>
                    <a:pt x="3397" y="11025"/>
                    <a:pt x="3646" y="11129"/>
                  </a:cubicBezTo>
                  <a:cubicBezTo>
                    <a:pt x="3770" y="11191"/>
                    <a:pt x="3895" y="11211"/>
                    <a:pt x="4040" y="11232"/>
                  </a:cubicBezTo>
                  <a:lnTo>
                    <a:pt x="4392" y="11232"/>
                  </a:lnTo>
                  <a:lnTo>
                    <a:pt x="5738" y="11191"/>
                  </a:lnTo>
                  <a:cubicBezTo>
                    <a:pt x="5852" y="11180"/>
                    <a:pt x="5961" y="11175"/>
                    <a:pt x="6070" y="11175"/>
                  </a:cubicBezTo>
                  <a:cubicBezTo>
                    <a:pt x="6178" y="11175"/>
                    <a:pt x="6287" y="11180"/>
                    <a:pt x="6401" y="11191"/>
                  </a:cubicBezTo>
                  <a:cubicBezTo>
                    <a:pt x="6608" y="11232"/>
                    <a:pt x="6815" y="11274"/>
                    <a:pt x="7022" y="11377"/>
                  </a:cubicBezTo>
                  <a:cubicBezTo>
                    <a:pt x="7416" y="11543"/>
                    <a:pt x="7747" y="11812"/>
                    <a:pt x="7996" y="12164"/>
                  </a:cubicBezTo>
                  <a:lnTo>
                    <a:pt x="3004" y="12144"/>
                  </a:lnTo>
                  <a:cubicBezTo>
                    <a:pt x="2486" y="12144"/>
                    <a:pt x="2072" y="12558"/>
                    <a:pt x="2051" y="13055"/>
                  </a:cubicBezTo>
                  <a:lnTo>
                    <a:pt x="2051" y="13573"/>
                  </a:lnTo>
                  <a:cubicBezTo>
                    <a:pt x="2072" y="15334"/>
                    <a:pt x="2341" y="17094"/>
                    <a:pt x="2817" y="18793"/>
                  </a:cubicBezTo>
                  <a:cubicBezTo>
                    <a:pt x="2900" y="19083"/>
                    <a:pt x="2983" y="19352"/>
                    <a:pt x="3066" y="19642"/>
                  </a:cubicBezTo>
                  <a:cubicBezTo>
                    <a:pt x="3170" y="19911"/>
                    <a:pt x="3273" y="20201"/>
                    <a:pt x="3377" y="20491"/>
                  </a:cubicBezTo>
                  <a:cubicBezTo>
                    <a:pt x="3439" y="20678"/>
                    <a:pt x="3522" y="20864"/>
                    <a:pt x="3605" y="21030"/>
                  </a:cubicBezTo>
                  <a:cubicBezTo>
                    <a:pt x="3708" y="21320"/>
                    <a:pt x="3832" y="21610"/>
                    <a:pt x="3977" y="21879"/>
                  </a:cubicBezTo>
                  <a:cubicBezTo>
                    <a:pt x="5217" y="22253"/>
                    <a:pt x="6532" y="22440"/>
                    <a:pt x="7832" y="22440"/>
                  </a:cubicBezTo>
                  <a:cubicBezTo>
                    <a:pt x="7901" y="22440"/>
                    <a:pt x="7969" y="22439"/>
                    <a:pt x="8037" y="22438"/>
                  </a:cubicBezTo>
                  <a:cubicBezTo>
                    <a:pt x="10461" y="22438"/>
                    <a:pt x="11476" y="21921"/>
                    <a:pt x="11476" y="21921"/>
                  </a:cubicBezTo>
                  <a:cubicBezTo>
                    <a:pt x="11600" y="21651"/>
                    <a:pt x="11704" y="21382"/>
                    <a:pt x="11828" y="21092"/>
                  </a:cubicBezTo>
                  <a:cubicBezTo>
                    <a:pt x="11911" y="20885"/>
                    <a:pt x="11994" y="20698"/>
                    <a:pt x="12077" y="20491"/>
                  </a:cubicBezTo>
                  <a:cubicBezTo>
                    <a:pt x="12180" y="20222"/>
                    <a:pt x="12284" y="19932"/>
                    <a:pt x="12367" y="19642"/>
                  </a:cubicBezTo>
                  <a:cubicBezTo>
                    <a:pt x="12470" y="19373"/>
                    <a:pt x="12553" y="19103"/>
                    <a:pt x="12636" y="18813"/>
                  </a:cubicBezTo>
                  <a:cubicBezTo>
                    <a:pt x="13092" y="17156"/>
                    <a:pt x="13340" y="15437"/>
                    <a:pt x="13361" y="13718"/>
                  </a:cubicBezTo>
                  <a:lnTo>
                    <a:pt x="13361" y="13138"/>
                  </a:lnTo>
                  <a:cubicBezTo>
                    <a:pt x="13340" y="12620"/>
                    <a:pt x="12926" y="12226"/>
                    <a:pt x="12429" y="12226"/>
                  </a:cubicBezTo>
                  <a:lnTo>
                    <a:pt x="8099" y="12206"/>
                  </a:lnTo>
                  <a:cubicBezTo>
                    <a:pt x="7872" y="11791"/>
                    <a:pt x="7519" y="11460"/>
                    <a:pt x="7105" y="11253"/>
                  </a:cubicBezTo>
                  <a:cubicBezTo>
                    <a:pt x="6898" y="11149"/>
                    <a:pt x="6670" y="11087"/>
                    <a:pt x="6442" y="11046"/>
                  </a:cubicBezTo>
                  <a:cubicBezTo>
                    <a:pt x="6215" y="11004"/>
                    <a:pt x="5966" y="10984"/>
                    <a:pt x="5738" y="10984"/>
                  </a:cubicBezTo>
                  <a:lnTo>
                    <a:pt x="4392" y="10942"/>
                  </a:lnTo>
                  <a:cubicBezTo>
                    <a:pt x="4288" y="10942"/>
                    <a:pt x="4143" y="10942"/>
                    <a:pt x="4060" y="10921"/>
                  </a:cubicBezTo>
                  <a:cubicBezTo>
                    <a:pt x="3977" y="10921"/>
                    <a:pt x="3895" y="10880"/>
                    <a:pt x="3812" y="10839"/>
                  </a:cubicBezTo>
                  <a:cubicBezTo>
                    <a:pt x="3646" y="10756"/>
                    <a:pt x="3501" y="10631"/>
                    <a:pt x="3439" y="10466"/>
                  </a:cubicBezTo>
                  <a:cubicBezTo>
                    <a:pt x="3273" y="10134"/>
                    <a:pt x="3356" y="9741"/>
                    <a:pt x="3646" y="9513"/>
                  </a:cubicBezTo>
                  <a:cubicBezTo>
                    <a:pt x="3770" y="9409"/>
                    <a:pt x="3936" y="9347"/>
                    <a:pt x="4102" y="9347"/>
                  </a:cubicBezTo>
                  <a:lnTo>
                    <a:pt x="4765" y="9368"/>
                  </a:lnTo>
                  <a:lnTo>
                    <a:pt x="6111" y="9409"/>
                  </a:lnTo>
                  <a:lnTo>
                    <a:pt x="11538" y="9575"/>
                  </a:lnTo>
                  <a:lnTo>
                    <a:pt x="11869" y="9596"/>
                  </a:lnTo>
                  <a:lnTo>
                    <a:pt x="12263" y="9596"/>
                  </a:lnTo>
                  <a:cubicBezTo>
                    <a:pt x="12553" y="9575"/>
                    <a:pt x="12843" y="9492"/>
                    <a:pt x="13112" y="9368"/>
                  </a:cubicBezTo>
                  <a:cubicBezTo>
                    <a:pt x="13651" y="9119"/>
                    <a:pt x="14086" y="8684"/>
                    <a:pt x="14314" y="8146"/>
                  </a:cubicBezTo>
                  <a:cubicBezTo>
                    <a:pt x="14438" y="7856"/>
                    <a:pt x="14521" y="7566"/>
                    <a:pt x="14542" y="7276"/>
                  </a:cubicBezTo>
                  <a:lnTo>
                    <a:pt x="14542" y="7152"/>
                  </a:lnTo>
                  <a:lnTo>
                    <a:pt x="14542" y="7048"/>
                  </a:lnTo>
                  <a:lnTo>
                    <a:pt x="14542" y="6820"/>
                  </a:lnTo>
                  <a:cubicBezTo>
                    <a:pt x="14521" y="6675"/>
                    <a:pt x="14500" y="6530"/>
                    <a:pt x="14459" y="6385"/>
                  </a:cubicBezTo>
                  <a:cubicBezTo>
                    <a:pt x="14210" y="5474"/>
                    <a:pt x="13444" y="4769"/>
                    <a:pt x="12512" y="4604"/>
                  </a:cubicBezTo>
                  <a:cubicBezTo>
                    <a:pt x="12367" y="4562"/>
                    <a:pt x="12222" y="4542"/>
                    <a:pt x="12056" y="4542"/>
                  </a:cubicBezTo>
                  <a:lnTo>
                    <a:pt x="11724" y="4542"/>
                  </a:lnTo>
                  <a:lnTo>
                    <a:pt x="10378" y="4500"/>
                  </a:lnTo>
                  <a:lnTo>
                    <a:pt x="7664" y="4417"/>
                  </a:lnTo>
                  <a:lnTo>
                    <a:pt x="4930" y="4314"/>
                  </a:lnTo>
                  <a:lnTo>
                    <a:pt x="3584" y="4272"/>
                  </a:lnTo>
                  <a:cubicBezTo>
                    <a:pt x="3025" y="4272"/>
                    <a:pt x="2921" y="4252"/>
                    <a:pt x="2714" y="4127"/>
                  </a:cubicBezTo>
                  <a:cubicBezTo>
                    <a:pt x="2527" y="4024"/>
                    <a:pt x="2403" y="3858"/>
                    <a:pt x="2320" y="3651"/>
                  </a:cubicBezTo>
                  <a:cubicBezTo>
                    <a:pt x="2258" y="3464"/>
                    <a:pt x="2258" y="3257"/>
                    <a:pt x="2320" y="3071"/>
                  </a:cubicBezTo>
                  <a:cubicBezTo>
                    <a:pt x="2403" y="2884"/>
                    <a:pt x="2527" y="2739"/>
                    <a:pt x="2693" y="2657"/>
                  </a:cubicBezTo>
                  <a:cubicBezTo>
                    <a:pt x="2776" y="2615"/>
                    <a:pt x="2859" y="2574"/>
                    <a:pt x="2942" y="2574"/>
                  </a:cubicBezTo>
                  <a:cubicBezTo>
                    <a:pt x="3014" y="2563"/>
                    <a:pt x="3082" y="2558"/>
                    <a:pt x="3149" y="2558"/>
                  </a:cubicBezTo>
                  <a:cubicBezTo>
                    <a:pt x="3216" y="2558"/>
                    <a:pt x="3283" y="2563"/>
                    <a:pt x="3356" y="2574"/>
                  </a:cubicBezTo>
                  <a:lnTo>
                    <a:pt x="8762" y="2739"/>
                  </a:lnTo>
                  <a:lnTo>
                    <a:pt x="8866" y="2739"/>
                  </a:lnTo>
                  <a:cubicBezTo>
                    <a:pt x="9632" y="2739"/>
                    <a:pt x="10254" y="2097"/>
                    <a:pt x="10233" y="1331"/>
                  </a:cubicBezTo>
                  <a:cubicBezTo>
                    <a:pt x="10194" y="581"/>
                    <a:pt x="9609" y="1"/>
                    <a:pt x="8874" y="1"/>
                  </a:cubicBezTo>
                  <a:close/>
                </a:path>
              </a:pathLst>
            </a:custGeom>
            <a:solidFill>
              <a:schemeClr val="accent5"/>
            </a:solidFill>
            <a:ln w="762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40;p36"/>
            <p:cNvSpPr/>
            <p:nvPr/>
          </p:nvSpPr>
          <p:spPr>
            <a:xfrm>
              <a:off x="-2765794" y="1211331"/>
              <a:ext cx="1119052" cy="728291"/>
            </a:xfrm>
            <a:custGeom>
              <a:avLst/>
              <a:gdLst/>
              <a:ahLst/>
              <a:cxnLst/>
              <a:rect l="l" t="t" r="r" b="b"/>
              <a:pathLst>
                <a:path w="11352" h="7388" extrusionOk="0">
                  <a:moveTo>
                    <a:pt x="974" y="1"/>
                  </a:moveTo>
                  <a:cubicBezTo>
                    <a:pt x="456" y="1"/>
                    <a:pt x="42" y="415"/>
                    <a:pt x="21" y="933"/>
                  </a:cubicBezTo>
                  <a:cubicBezTo>
                    <a:pt x="1" y="2838"/>
                    <a:pt x="249" y="4765"/>
                    <a:pt x="767" y="6608"/>
                  </a:cubicBezTo>
                  <a:cubicBezTo>
                    <a:pt x="2370" y="7129"/>
                    <a:pt x="4036" y="7388"/>
                    <a:pt x="5701" y="7388"/>
                  </a:cubicBezTo>
                  <a:cubicBezTo>
                    <a:pt x="7350" y="7388"/>
                    <a:pt x="8999" y="7134"/>
                    <a:pt x="10586" y="6629"/>
                  </a:cubicBezTo>
                  <a:cubicBezTo>
                    <a:pt x="11103" y="4786"/>
                    <a:pt x="11352" y="2880"/>
                    <a:pt x="11311" y="974"/>
                  </a:cubicBezTo>
                  <a:cubicBezTo>
                    <a:pt x="11311" y="456"/>
                    <a:pt x="10896" y="42"/>
                    <a:pt x="10378" y="42"/>
                  </a:cubicBezTo>
                  <a:lnTo>
                    <a:pt x="974"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41;p36"/>
            <p:cNvSpPr/>
            <p:nvPr/>
          </p:nvSpPr>
          <p:spPr>
            <a:xfrm>
              <a:off x="-2690184" y="1862736"/>
              <a:ext cx="967932" cy="151415"/>
            </a:xfrm>
            <a:custGeom>
              <a:avLst/>
              <a:gdLst/>
              <a:ahLst/>
              <a:cxnLst/>
              <a:rect l="l" t="t" r="r" b="b"/>
              <a:pathLst>
                <a:path w="9819" h="1536" extrusionOk="0">
                  <a:moveTo>
                    <a:pt x="0" y="0"/>
                  </a:moveTo>
                  <a:lnTo>
                    <a:pt x="0" y="0"/>
                  </a:lnTo>
                  <a:cubicBezTo>
                    <a:pt x="83" y="290"/>
                    <a:pt x="166" y="560"/>
                    <a:pt x="269" y="850"/>
                  </a:cubicBezTo>
                  <a:cubicBezTo>
                    <a:pt x="1790" y="1308"/>
                    <a:pt x="3363" y="1536"/>
                    <a:pt x="4936" y="1536"/>
                  </a:cubicBezTo>
                  <a:cubicBezTo>
                    <a:pt x="6491" y="1536"/>
                    <a:pt x="8046" y="1313"/>
                    <a:pt x="9549" y="870"/>
                  </a:cubicBezTo>
                  <a:cubicBezTo>
                    <a:pt x="9653" y="601"/>
                    <a:pt x="9736" y="311"/>
                    <a:pt x="9819" y="21"/>
                  </a:cubicBezTo>
                  <a:lnTo>
                    <a:pt x="9819" y="21"/>
                  </a:lnTo>
                  <a:cubicBezTo>
                    <a:pt x="8232" y="526"/>
                    <a:pt x="6583" y="780"/>
                    <a:pt x="4934" y="780"/>
                  </a:cubicBezTo>
                  <a:cubicBezTo>
                    <a:pt x="3269" y="780"/>
                    <a:pt x="1603" y="521"/>
                    <a:pt x="0" y="0"/>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42;p36"/>
            <p:cNvSpPr/>
            <p:nvPr/>
          </p:nvSpPr>
          <p:spPr>
            <a:xfrm>
              <a:off x="-2665736" y="1946429"/>
              <a:ext cx="916968" cy="143036"/>
            </a:xfrm>
            <a:custGeom>
              <a:avLst/>
              <a:gdLst/>
              <a:ahLst/>
              <a:cxnLst/>
              <a:rect l="l" t="t" r="r" b="b"/>
              <a:pathLst>
                <a:path w="9302" h="1451" extrusionOk="0">
                  <a:moveTo>
                    <a:pt x="1" y="1"/>
                  </a:moveTo>
                  <a:lnTo>
                    <a:pt x="1" y="1"/>
                  </a:lnTo>
                  <a:cubicBezTo>
                    <a:pt x="104" y="291"/>
                    <a:pt x="208" y="560"/>
                    <a:pt x="311" y="850"/>
                  </a:cubicBezTo>
                  <a:cubicBezTo>
                    <a:pt x="1749" y="1249"/>
                    <a:pt x="3229" y="1451"/>
                    <a:pt x="4711" y="1451"/>
                  </a:cubicBezTo>
                  <a:cubicBezTo>
                    <a:pt x="6155" y="1451"/>
                    <a:pt x="7601" y="1259"/>
                    <a:pt x="9011" y="871"/>
                  </a:cubicBezTo>
                  <a:cubicBezTo>
                    <a:pt x="9115" y="581"/>
                    <a:pt x="9218" y="311"/>
                    <a:pt x="9301" y="21"/>
                  </a:cubicBezTo>
                  <a:lnTo>
                    <a:pt x="9301" y="21"/>
                  </a:lnTo>
                  <a:cubicBezTo>
                    <a:pt x="7798" y="464"/>
                    <a:pt x="6238" y="687"/>
                    <a:pt x="4678" y="687"/>
                  </a:cubicBezTo>
                  <a:cubicBezTo>
                    <a:pt x="3100" y="687"/>
                    <a:pt x="1522" y="459"/>
                    <a:pt x="1"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43;p36"/>
            <p:cNvSpPr/>
            <p:nvPr/>
          </p:nvSpPr>
          <p:spPr>
            <a:xfrm>
              <a:off x="-2635079" y="2030122"/>
              <a:ext cx="857723" cy="192226"/>
            </a:xfrm>
            <a:custGeom>
              <a:avLst/>
              <a:gdLst/>
              <a:ahLst/>
              <a:cxnLst/>
              <a:rect l="l" t="t" r="r" b="b"/>
              <a:pathLst>
                <a:path w="8701" h="1950" extrusionOk="0">
                  <a:moveTo>
                    <a:pt x="0" y="1"/>
                  </a:moveTo>
                  <a:lnTo>
                    <a:pt x="0" y="1"/>
                  </a:lnTo>
                  <a:cubicBezTo>
                    <a:pt x="187" y="477"/>
                    <a:pt x="373" y="933"/>
                    <a:pt x="580" y="1389"/>
                  </a:cubicBezTo>
                  <a:cubicBezTo>
                    <a:pt x="1840" y="1763"/>
                    <a:pt x="3155" y="1950"/>
                    <a:pt x="4456" y="1950"/>
                  </a:cubicBezTo>
                  <a:cubicBezTo>
                    <a:pt x="4524" y="1950"/>
                    <a:pt x="4593" y="1949"/>
                    <a:pt x="4661" y="1948"/>
                  </a:cubicBezTo>
                  <a:cubicBezTo>
                    <a:pt x="7085" y="1948"/>
                    <a:pt x="8100" y="1430"/>
                    <a:pt x="8100" y="1430"/>
                  </a:cubicBezTo>
                  <a:cubicBezTo>
                    <a:pt x="8307" y="974"/>
                    <a:pt x="8514" y="498"/>
                    <a:pt x="8700" y="22"/>
                  </a:cubicBezTo>
                  <a:lnTo>
                    <a:pt x="8700" y="22"/>
                  </a:lnTo>
                  <a:cubicBezTo>
                    <a:pt x="7290" y="410"/>
                    <a:pt x="5844" y="602"/>
                    <a:pt x="4400" y="602"/>
                  </a:cubicBezTo>
                  <a:cubicBezTo>
                    <a:pt x="2918" y="602"/>
                    <a:pt x="1438" y="400"/>
                    <a:pt x="0"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44;p36"/>
            <p:cNvSpPr/>
            <p:nvPr/>
          </p:nvSpPr>
          <p:spPr>
            <a:xfrm>
              <a:off x="-2695803" y="1248002"/>
              <a:ext cx="983113" cy="162061"/>
            </a:xfrm>
            <a:custGeom>
              <a:avLst/>
              <a:gdLst/>
              <a:ahLst/>
              <a:cxnLst/>
              <a:rect l="l" t="t" r="r" b="b"/>
              <a:pathLst>
                <a:path w="9973" h="1644" extrusionOk="0">
                  <a:moveTo>
                    <a:pt x="9752" y="0"/>
                  </a:moveTo>
                  <a:cubicBezTo>
                    <a:pt x="9745" y="0"/>
                    <a:pt x="9738" y="1"/>
                    <a:pt x="9731" y="1"/>
                  </a:cubicBezTo>
                  <a:lnTo>
                    <a:pt x="223" y="1"/>
                  </a:lnTo>
                  <a:cubicBezTo>
                    <a:pt x="216" y="1"/>
                    <a:pt x="209" y="0"/>
                    <a:pt x="202" y="0"/>
                  </a:cubicBezTo>
                  <a:cubicBezTo>
                    <a:pt x="52" y="0"/>
                    <a:pt x="0" y="213"/>
                    <a:pt x="119" y="312"/>
                  </a:cubicBezTo>
                  <a:cubicBezTo>
                    <a:pt x="813" y="788"/>
                    <a:pt x="2399" y="1643"/>
                    <a:pt x="4985" y="1643"/>
                  </a:cubicBezTo>
                  <a:cubicBezTo>
                    <a:pt x="5101" y="1643"/>
                    <a:pt x="5219" y="1641"/>
                    <a:pt x="5339" y="1638"/>
                  </a:cubicBezTo>
                  <a:cubicBezTo>
                    <a:pt x="7783" y="1576"/>
                    <a:pt x="9233" y="768"/>
                    <a:pt x="9834" y="291"/>
                  </a:cubicBezTo>
                  <a:cubicBezTo>
                    <a:pt x="9973" y="212"/>
                    <a:pt x="9903" y="0"/>
                    <a:pt x="97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45;p36"/>
            <p:cNvSpPr/>
            <p:nvPr/>
          </p:nvSpPr>
          <p:spPr>
            <a:xfrm>
              <a:off x="-2763724" y="1354269"/>
              <a:ext cx="1116982" cy="165512"/>
            </a:xfrm>
            <a:custGeom>
              <a:avLst/>
              <a:gdLst/>
              <a:ahLst/>
              <a:cxnLst/>
              <a:rect l="l" t="t" r="r" b="b"/>
              <a:pathLst>
                <a:path w="11331" h="1679" extrusionOk="0">
                  <a:moveTo>
                    <a:pt x="0" y="1"/>
                  </a:moveTo>
                  <a:lnTo>
                    <a:pt x="0" y="1"/>
                  </a:lnTo>
                  <a:cubicBezTo>
                    <a:pt x="208" y="125"/>
                    <a:pt x="415" y="249"/>
                    <a:pt x="622" y="394"/>
                  </a:cubicBezTo>
                  <a:lnTo>
                    <a:pt x="1285" y="726"/>
                  </a:lnTo>
                  <a:lnTo>
                    <a:pt x="1968" y="1016"/>
                  </a:lnTo>
                  <a:lnTo>
                    <a:pt x="2673" y="1243"/>
                  </a:lnTo>
                  <a:cubicBezTo>
                    <a:pt x="3646" y="1533"/>
                    <a:pt x="4640" y="1678"/>
                    <a:pt x="5635" y="1678"/>
                  </a:cubicBezTo>
                  <a:cubicBezTo>
                    <a:pt x="6650" y="1678"/>
                    <a:pt x="7644" y="1554"/>
                    <a:pt x="8617" y="1285"/>
                  </a:cubicBezTo>
                  <a:lnTo>
                    <a:pt x="9322" y="1057"/>
                  </a:lnTo>
                  <a:lnTo>
                    <a:pt x="10026" y="788"/>
                  </a:lnTo>
                  <a:lnTo>
                    <a:pt x="10689" y="456"/>
                  </a:lnTo>
                  <a:cubicBezTo>
                    <a:pt x="10896" y="332"/>
                    <a:pt x="11124" y="208"/>
                    <a:pt x="11331" y="63"/>
                  </a:cubicBezTo>
                  <a:lnTo>
                    <a:pt x="11331" y="63"/>
                  </a:lnTo>
                  <a:cubicBezTo>
                    <a:pt x="11103" y="166"/>
                    <a:pt x="10875" y="270"/>
                    <a:pt x="10647" y="394"/>
                  </a:cubicBezTo>
                  <a:lnTo>
                    <a:pt x="9964" y="663"/>
                  </a:lnTo>
                  <a:lnTo>
                    <a:pt x="9280" y="891"/>
                  </a:lnTo>
                  <a:lnTo>
                    <a:pt x="8555" y="1078"/>
                  </a:lnTo>
                  <a:cubicBezTo>
                    <a:pt x="7624" y="1300"/>
                    <a:pt x="6668" y="1409"/>
                    <a:pt x="5712" y="1409"/>
                  </a:cubicBezTo>
                  <a:cubicBezTo>
                    <a:pt x="4711" y="1409"/>
                    <a:pt x="3709" y="1290"/>
                    <a:pt x="2735" y="1057"/>
                  </a:cubicBezTo>
                  <a:lnTo>
                    <a:pt x="2030" y="850"/>
                  </a:lnTo>
                  <a:lnTo>
                    <a:pt x="1347" y="601"/>
                  </a:lnTo>
                  <a:lnTo>
                    <a:pt x="663" y="311"/>
                  </a:lnTo>
                  <a:cubicBezTo>
                    <a:pt x="435" y="208"/>
                    <a:pt x="208" y="104"/>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46;p36"/>
            <p:cNvSpPr/>
            <p:nvPr/>
          </p:nvSpPr>
          <p:spPr>
            <a:xfrm>
              <a:off x="-2614673" y="2083256"/>
              <a:ext cx="820953" cy="81031"/>
            </a:xfrm>
            <a:custGeom>
              <a:avLst/>
              <a:gdLst/>
              <a:ahLst/>
              <a:cxnLst/>
              <a:rect l="l" t="t" r="r" b="b"/>
              <a:pathLst>
                <a:path w="8328" h="822" extrusionOk="0">
                  <a:moveTo>
                    <a:pt x="1" y="0"/>
                  </a:moveTo>
                  <a:lnTo>
                    <a:pt x="1" y="0"/>
                  </a:lnTo>
                  <a:cubicBezTo>
                    <a:pt x="1356" y="547"/>
                    <a:pt x="2786" y="821"/>
                    <a:pt x="4218" y="821"/>
                  </a:cubicBezTo>
                  <a:cubicBezTo>
                    <a:pt x="5609" y="821"/>
                    <a:pt x="7001" y="562"/>
                    <a:pt x="8328" y="42"/>
                  </a:cubicBezTo>
                  <a:lnTo>
                    <a:pt x="8328" y="42"/>
                  </a:lnTo>
                  <a:cubicBezTo>
                    <a:pt x="6991" y="376"/>
                    <a:pt x="5625" y="542"/>
                    <a:pt x="4258" y="542"/>
                  </a:cubicBezTo>
                  <a:cubicBezTo>
                    <a:pt x="2828" y="542"/>
                    <a:pt x="1398" y="36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7;p36"/>
            <p:cNvSpPr/>
            <p:nvPr/>
          </p:nvSpPr>
          <p:spPr>
            <a:xfrm>
              <a:off x="-2965908" y="14590"/>
              <a:ext cx="1431542" cy="1327543"/>
            </a:xfrm>
            <a:custGeom>
              <a:avLst/>
              <a:gdLst/>
              <a:ahLst/>
              <a:cxnLst/>
              <a:rect l="l" t="t" r="r" b="b"/>
              <a:pathLst>
                <a:path w="14522" h="13467" extrusionOk="0">
                  <a:moveTo>
                    <a:pt x="8837" y="0"/>
                  </a:moveTo>
                  <a:cubicBezTo>
                    <a:pt x="8813" y="0"/>
                    <a:pt x="8788" y="1"/>
                    <a:pt x="8763" y="2"/>
                  </a:cubicBezTo>
                  <a:lnTo>
                    <a:pt x="3336" y="168"/>
                  </a:lnTo>
                  <a:cubicBezTo>
                    <a:pt x="3025" y="168"/>
                    <a:pt x="2714" y="209"/>
                    <a:pt x="2404" y="292"/>
                  </a:cubicBezTo>
                  <a:cubicBezTo>
                    <a:pt x="2051" y="375"/>
                    <a:pt x="1720" y="520"/>
                    <a:pt x="1409" y="727"/>
                  </a:cubicBezTo>
                  <a:cubicBezTo>
                    <a:pt x="809" y="1142"/>
                    <a:pt x="394" y="1742"/>
                    <a:pt x="187" y="2446"/>
                  </a:cubicBezTo>
                  <a:cubicBezTo>
                    <a:pt x="1" y="3130"/>
                    <a:pt x="63" y="3855"/>
                    <a:pt x="353" y="4518"/>
                  </a:cubicBezTo>
                  <a:cubicBezTo>
                    <a:pt x="643" y="5160"/>
                    <a:pt x="1161" y="5678"/>
                    <a:pt x="1782" y="5968"/>
                  </a:cubicBezTo>
                  <a:cubicBezTo>
                    <a:pt x="2093" y="6134"/>
                    <a:pt x="2424" y="6216"/>
                    <a:pt x="2776" y="6258"/>
                  </a:cubicBezTo>
                  <a:lnTo>
                    <a:pt x="3564" y="6258"/>
                  </a:lnTo>
                  <a:lnTo>
                    <a:pt x="4931" y="6216"/>
                  </a:lnTo>
                  <a:lnTo>
                    <a:pt x="7644" y="6113"/>
                  </a:lnTo>
                  <a:lnTo>
                    <a:pt x="10358" y="6030"/>
                  </a:lnTo>
                  <a:lnTo>
                    <a:pt x="11704" y="5989"/>
                  </a:lnTo>
                  <a:lnTo>
                    <a:pt x="12056" y="5989"/>
                  </a:lnTo>
                  <a:cubicBezTo>
                    <a:pt x="12087" y="5978"/>
                    <a:pt x="12118" y="5973"/>
                    <a:pt x="12152" y="5973"/>
                  </a:cubicBezTo>
                  <a:cubicBezTo>
                    <a:pt x="12186" y="5973"/>
                    <a:pt x="12222" y="5978"/>
                    <a:pt x="12263" y="5989"/>
                  </a:cubicBezTo>
                  <a:cubicBezTo>
                    <a:pt x="12408" y="5989"/>
                    <a:pt x="12533" y="6051"/>
                    <a:pt x="12657" y="6113"/>
                  </a:cubicBezTo>
                  <a:cubicBezTo>
                    <a:pt x="12926" y="6237"/>
                    <a:pt x="13113" y="6465"/>
                    <a:pt x="13216" y="6755"/>
                  </a:cubicBezTo>
                  <a:cubicBezTo>
                    <a:pt x="13237" y="6817"/>
                    <a:pt x="13258" y="6900"/>
                    <a:pt x="13278" y="6962"/>
                  </a:cubicBezTo>
                  <a:cubicBezTo>
                    <a:pt x="13278" y="7004"/>
                    <a:pt x="13278" y="7045"/>
                    <a:pt x="13278" y="7086"/>
                  </a:cubicBezTo>
                  <a:cubicBezTo>
                    <a:pt x="13278" y="7107"/>
                    <a:pt x="13278" y="7128"/>
                    <a:pt x="13278" y="7149"/>
                  </a:cubicBezTo>
                  <a:lnTo>
                    <a:pt x="13278" y="7211"/>
                  </a:lnTo>
                  <a:cubicBezTo>
                    <a:pt x="13278" y="7356"/>
                    <a:pt x="13258" y="7521"/>
                    <a:pt x="13216" y="7666"/>
                  </a:cubicBezTo>
                  <a:cubicBezTo>
                    <a:pt x="13092" y="7956"/>
                    <a:pt x="12885" y="8205"/>
                    <a:pt x="12616" y="8371"/>
                  </a:cubicBezTo>
                  <a:cubicBezTo>
                    <a:pt x="12471" y="8433"/>
                    <a:pt x="12305" y="8495"/>
                    <a:pt x="12160" y="8516"/>
                  </a:cubicBezTo>
                  <a:lnTo>
                    <a:pt x="12036" y="8536"/>
                  </a:lnTo>
                  <a:lnTo>
                    <a:pt x="11538" y="8536"/>
                  </a:lnTo>
                  <a:lnTo>
                    <a:pt x="6111" y="8702"/>
                  </a:lnTo>
                  <a:lnTo>
                    <a:pt x="4765" y="8744"/>
                  </a:lnTo>
                  <a:lnTo>
                    <a:pt x="4061" y="8744"/>
                  </a:lnTo>
                  <a:cubicBezTo>
                    <a:pt x="3149" y="8826"/>
                    <a:pt x="2611" y="9821"/>
                    <a:pt x="3046" y="10628"/>
                  </a:cubicBezTo>
                  <a:cubicBezTo>
                    <a:pt x="3191" y="10856"/>
                    <a:pt x="3398" y="11043"/>
                    <a:pt x="3646" y="11146"/>
                  </a:cubicBezTo>
                  <a:cubicBezTo>
                    <a:pt x="3771" y="11188"/>
                    <a:pt x="3895" y="11208"/>
                    <a:pt x="4040" y="11229"/>
                  </a:cubicBezTo>
                  <a:lnTo>
                    <a:pt x="4392" y="11229"/>
                  </a:lnTo>
                  <a:lnTo>
                    <a:pt x="5739" y="11188"/>
                  </a:lnTo>
                  <a:cubicBezTo>
                    <a:pt x="5833" y="11179"/>
                    <a:pt x="5924" y="11174"/>
                    <a:pt x="6014" y="11174"/>
                  </a:cubicBezTo>
                  <a:cubicBezTo>
                    <a:pt x="6142" y="11174"/>
                    <a:pt x="6268" y="11184"/>
                    <a:pt x="6401" y="11208"/>
                  </a:cubicBezTo>
                  <a:cubicBezTo>
                    <a:pt x="6609" y="11229"/>
                    <a:pt x="6836" y="11291"/>
                    <a:pt x="7023" y="11374"/>
                  </a:cubicBezTo>
                  <a:cubicBezTo>
                    <a:pt x="7851" y="11747"/>
                    <a:pt x="8411" y="12555"/>
                    <a:pt x="8431" y="13466"/>
                  </a:cubicBezTo>
                  <a:cubicBezTo>
                    <a:pt x="8452" y="12534"/>
                    <a:pt x="7934" y="11664"/>
                    <a:pt x="7106" y="11229"/>
                  </a:cubicBezTo>
                  <a:cubicBezTo>
                    <a:pt x="6898" y="11105"/>
                    <a:pt x="6671" y="11022"/>
                    <a:pt x="6443" y="10981"/>
                  </a:cubicBezTo>
                  <a:cubicBezTo>
                    <a:pt x="6215" y="10939"/>
                    <a:pt x="5966" y="10918"/>
                    <a:pt x="5739" y="10918"/>
                  </a:cubicBezTo>
                  <a:lnTo>
                    <a:pt x="4392" y="10877"/>
                  </a:lnTo>
                  <a:lnTo>
                    <a:pt x="4061" y="10877"/>
                  </a:lnTo>
                  <a:cubicBezTo>
                    <a:pt x="3978" y="10856"/>
                    <a:pt x="3895" y="10836"/>
                    <a:pt x="3812" y="10794"/>
                  </a:cubicBezTo>
                  <a:cubicBezTo>
                    <a:pt x="3646" y="10711"/>
                    <a:pt x="3501" y="10566"/>
                    <a:pt x="3419" y="10401"/>
                  </a:cubicBezTo>
                  <a:cubicBezTo>
                    <a:pt x="3253" y="10090"/>
                    <a:pt x="3336" y="9696"/>
                    <a:pt x="3626" y="9469"/>
                  </a:cubicBezTo>
                  <a:cubicBezTo>
                    <a:pt x="3750" y="9344"/>
                    <a:pt x="3916" y="9303"/>
                    <a:pt x="4081" y="9282"/>
                  </a:cubicBezTo>
                  <a:lnTo>
                    <a:pt x="4744" y="9303"/>
                  </a:lnTo>
                  <a:lnTo>
                    <a:pt x="6111" y="9344"/>
                  </a:lnTo>
                  <a:lnTo>
                    <a:pt x="11518" y="9531"/>
                  </a:lnTo>
                  <a:lnTo>
                    <a:pt x="12263" y="9531"/>
                  </a:lnTo>
                  <a:cubicBezTo>
                    <a:pt x="12553" y="9510"/>
                    <a:pt x="12843" y="9427"/>
                    <a:pt x="13092" y="9303"/>
                  </a:cubicBezTo>
                  <a:cubicBezTo>
                    <a:pt x="13921" y="8909"/>
                    <a:pt x="14459" y="8101"/>
                    <a:pt x="14521" y="7190"/>
                  </a:cubicBezTo>
                  <a:lnTo>
                    <a:pt x="14521" y="7086"/>
                  </a:lnTo>
                  <a:lnTo>
                    <a:pt x="14521" y="6983"/>
                  </a:lnTo>
                  <a:lnTo>
                    <a:pt x="14521" y="6755"/>
                  </a:lnTo>
                  <a:cubicBezTo>
                    <a:pt x="14501" y="6610"/>
                    <a:pt x="14480" y="6465"/>
                    <a:pt x="14438" y="6320"/>
                  </a:cubicBezTo>
                  <a:cubicBezTo>
                    <a:pt x="14273" y="5719"/>
                    <a:pt x="13879" y="5201"/>
                    <a:pt x="13361" y="4870"/>
                  </a:cubicBezTo>
                  <a:cubicBezTo>
                    <a:pt x="13092" y="4704"/>
                    <a:pt x="12802" y="4580"/>
                    <a:pt x="12491" y="4518"/>
                  </a:cubicBezTo>
                  <a:cubicBezTo>
                    <a:pt x="12346" y="4497"/>
                    <a:pt x="12181" y="4476"/>
                    <a:pt x="12036" y="4476"/>
                  </a:cubicBezTo>
                  <a:lnTo>
                    <a:pt x="11704" y="4476"/>
                  </a:lnTo>
                  <a:lnTo>
                    <a:pt x="10337" y="4435"/>
                  </a:lnTo>
                  <a:lnTo>
                    <a:pt x="7623" y="4352"/>
                  </a:lnTo>
                  <a:lnTo>
                    <a:pt x="4910" y="4269"/>
                  </a:lnTo>
                  <a:lnTo>
                    <a:pt x="3564" y="4228"/>
                  </a:lnTo>
                  <a:cubicBezTo>
                    <a:pt x="3004" y="4207"/>
                    <a:pt x="2901" y="4207"/>
                    <a:pt x="2694" y="4083"/>
                  </a:cubicBezTo>
                  <a:cubicBezTo>
                    <a:pt x="2528" y="3979"/>
                    <a:pt x="2383" y="3814"/>
                    <a:pt x="2321" y="3606"/>
                  </a:cubicBezTo>
                  <a:cubicBezTo>
                    <a:pt x="2238" y="3420"/>
                    <a:pt x="2238" y="3213"/>
                    <a:pt x="2321" y="3026"/>
                  </a:cubicBezTo>
                  <a:cubicBezTo>
                    <a:pt x="2383" y="2861"/>
                    <a:pt x="2507" y="2695"/>
                    <a:pt x="2673" y="2612"/>
                  </a:cubicBezTo>
                  <a:cubicBezTo>
                    <a:pt x="2756" y="2571"/>
                    <a:pt x="2839" y="2529"/>
                    <a:pt x="2942" y="2529"/>
                  </a:cubicBezTo>
                  <a:cubicBezTo>
                    <a:pt x="3004" y="2519"/>
                    <a:pt x="3066" y="2514"/>
                    <a:pt x="3131" y="2514"/>
                  </a:cubicBezTo>
                  <a:cubicBezTo>
                    <a:pt x="3196" y="2514"/>
                    <a:pt x="3263" y="2519"/>
                    <a:pt x="3336" y="2529"/>
                  </a:cubicBezTo>
                  <a:lnTo>
                    <a:pt x="8763" y="2695"/>
                  </a:lnTo>
                  <a:cubicBezTo>
                    <a:pt x="8783" y="2716"/>
                    <a:pt x="8825" y="2736"/>
                    <a:pt x="8846" y="2736"/>
                  </a:cubicBezTo>
                  <a:cubicBezTo>
                    <a:pt x="9633" y="2736"/>
                    <a:pt x="10254" y="2094"/>
                    <a:pt x="10213" y="1328"/>
                  </a:cubicBezTo>
                  <a:cubicBezTo>
                    <a:pt x="10193" y="587"/>
                    <a:pt x="9572" y="0"/>
                    <a:pt x="8837" y="0"/>
                  </a:cubicBezTo>
                  <a:close/>
                </a:path>
              </a:pathLst>
            </a:custGeom>
            <a:solidFill>
              <a:schemeClr val="accen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962216" y="2537116"/>
            <a:ext cx="7294418" cy="794064"/>
          </a:xfrm>
          <a:prstGeom prst="rect">
            <a:avLst/>
          </a:prstGeom>
          <a:noFill/>
        </p:spPr>
        <p:txBody>
          <a:bodyPr wrap="square" rtlCol="0">
            <a:spAutoFit/>
          </a:bodyPr>
          <a:lstStyle/>
          <a:p>
            <a:pPr algn="ctr">
              <a:lnSpc>
                <a:spcPct val="120000"/>
              </a:lnSpc>
            </a:pPr>
            <a:r>
              <a:rPr lang="nl-NL" sz="3800" b="1" dirty="0" smtClean="0"/>
              <a:t>Trung </a:t>
            </a:r>
            <a:r>
              <a:rPr lang="nl-NL" sz="3800" b="1" dirty="0"/>
              <a:t>Quốc </a:t>
            </a:r>
            <a:r>
              <a:rPr lang="nl-NL" sz="3800" b="1" dirty="0" smtClean="0"/>
              <a:t>dưới thời Đường</a:t>
            </a:r>
            <a:endParaRPr lang="en-US" sz="3800" dirty="0"/>
          </a:p>
        </p:txBody>
      </p:sp>
      <p:grpSp>
        <p:nvGrpSpPr>
          <p:cNvPr id="205" name="Google Shape;2139;p37"/>
          <p:cNvGrpSpPr/>
          <p:nvPr/>
        </p:nvGrpSpPr>
        <p:grpSpPr>
          <a:xfrm>
            <a:off x="938630" y="3791220"/>
            <a:ext cx="888975" cy="771616"/>
            <a:chOff x="6918400" y="2009113"/>
            <a:chExt cx="555388" cy="502775"/>
          </a:xfrm>
        </p:grpSpPr>
        <p:grpSp>
          <p:nvGrpSpPr>
            <p:cNvPr id="206" name="Google Shape;2140;p37"/>
            <p:cNvGrpSpPr/>
            <p:nvPr/>
          </p:nvGrpSpPr>
          <p:grpSpPr>
            <a:xfrm>
              <a:off x="6918413" y="2016413"/>
              <a:ext cx="555375" cy="495475"/>
              <a:chOff x="4683338" y="2605650"/>
              <a:chExt cx="555375" cy="495475"/>
            </a:xfrm>
          </p:grpSpPr>
          <p:sp>
            <p:nvSpPr>
              <p:cNvPr id="221" name="Google Shape;2141;p37"/>
              <p:cNvSpPr/>
              <p:nvPr/>
            </p:nvSpPr>
            <p:spPr>
              <a:xfrm>
                <a:off x="4799863" y="2649475"/>
                <a:ext cx="145050" cy="91825"/>
              </a:xfrm>
              <a:custGeom>
                <a:avLst/>
                <a:gdLst/>
                <a:ahLst/>
                <a:cxnLst/>
                <a:rect l="l" t="t" r="r" b="b"/>
                <a:pathLst>
                  <a:path w="5802" h="3673" extrusionOk="0">
                    <a:moveTo>
                      <a:pt x="5382" y="0"/>
                    </a:moveTo>
                    <a:lnTo>
                      <a:pt x="2716" y="2642"/>
                    </a:lnTo>
                    <a:cubicBezTo>
                      <a:pt x="2432" y="2938"/>
                      <a:pt x="2055" y="3086"/>
                      <a:pt x="1676" y="3086"/>
                    </a:cubicBezTo>
                    <a:cubicBezTo>
                      <a:pt x="1296" y="3086"/>
                      <a:pt x="914" y="2938"/>
                      <a:pt x="617" y="2642"/>
                    </a:cubicBezTo>
                    <a:lnTo>
                      <a:pt x="420" y="2445"/>
                    </a:lnTo>
                    <a:lnTo>
                      <a:pt x="0" y="2864"/>
                    </a:lnTo>
                    <a:lnTo>
                      <a:pt x="198" y="3062"/>
                    </a:lnTo>
                    <a:cubicBezTo>
                      <a:pt x="605" y="3469"/>
                      <a:pt x="1136" y="3673"/>
                      <a:pt x="1670" y="3673"/>
                    </a:cubicBezTo>
                    <a:cubicBezTo>
                      <a:pt x="2204" y="3673"/>
                      <a:pt x="2741" y="3469"/>
                      <a:pt x="3160" y="3062"/>
                    </a:cubicBezTo>
                    <a:lnTo>
                      <a:pt x="5802" y="420"/>
                    </a:lnTo>
                    <a:lnTo>
                      <a:pt x="5382"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42;p37"/>
              <p:cNvSpPr/>
              <p:nvPr/>
            </p:nvSpPr>
            <p:spPr>
              <a:xfrm>
                <a:off x="5047988" y="2849450"/>
                <a:ext cx="96925" cy="145700"/>
              </a:xfrm>
              <a:custGeom>
                <a:avLst/>
                <a:gdLst/>
                <a:ahLst/>
                <a:cxnLst/>
                <a:rect l="l" t="t" r="r" b="b"/>
                <a:pathLst>
                  <a:path w="3877" h="5828" extrusionOk="0">
                    <a:moveTo>
                      <a:pt x="3456" y="1"/>
                    </a:moveTo>
                    <a:lnTo>
                      <a:pt x="815" y="2667"/>
                    </a:lnTo>
                    <a:cubicBezTo>
                      <a:pt x="0" y="3482"/>
                      <a:pt x="0" y="4790"/>
                      <a:pt x="815" y="5605"/>
                    </a:cubicBezTo>
                    <a:lnTo>
                      <a:pt x="1012" y="5827"/>
                    </a:lnTo>
                    <a:lnTo>
                      <a:pt x="1457" y="5407"/>
                    </a:lnTo>
                    <a:lnTo>
                      <a:pt x="1234" y="5185"/>
                    </a:lnTo>
                    <a:cubicBezTo>
                      <a:pt x="642" y="4593"/>
                      <a:pt x="642" y="3654"/>
                      <a:pt x="1234" y="3087"/>
                    </a:cubicBezTo>
                    <a:lnTo>
                      <a:pt x="3876" y="420"/>
                    </a:lnTo>
                    <a:lnTo>
                      <a:pt x="3456"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43;p37"/>
              <p:cNvSpPr/>
              <p:nvPr/>
            </p:nvSpPr>
            <p:spPr>
              <a:xfrm>
                <a:off x="4772088" y="2682800"/>
                <a:ext cx="51850" cy="44975"/>
              </a:xfrm>
              <a:custGeom>
                <a:avLst/>
                <a:gdLst/>
                <a:ahLst/>
                <a:cxnLst/>
                <a:rect l="l" t="t" r="r" b="b"/>
                <a:pathLst>
                  <a:path w="2074" h="1799" extrusionOk="0">
                    <a:moveTo>
                      <a:pt x="889" y="1"/>
                    </a:moveTo>
                    <a:cubicBezTo>
                      <a:pt x="395" y="1"/>
                      <a:pt x="0" y="396"/>
                      <a:pt x="0" y="889"/>
                    </a:cubicBezTo>
                    <a:cubicBezTo>
                      <a:pt x="0" y="1440"/>
                      <a:pt x="439" y="1798"/>
                      <a:pt x="899" y="1798"/>
                    </a:cubicBezTo>
                    <a:cubicBezTo>
                      <a:pt x="1121" y="1798"/>
                      <a:pt x="1346" y="1716"/>
                      <a:pt x="1531" y="1531"/>
                    </a:cubicBezTo>
                    <a:cubicBezTo>
                      <a:pt x="2074" y="963"/>
                      <a:pt x="1679" y="1"/>
                      <a:pt x="88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44;p37"/>
              <p:cNvSpPr/>
              <p:nvPr/>
            </p:nvSpPr>
            <p:spPr>
              <a:xfrm>
                <a:off x="5067113" y="2977825"/>
                <a:ext cx="51875" cy="44850"/>
              </a:xfrm>
              <a:custGeom>
                <a:avLst/>
                <a:gdLst/>
                <a:ahLst/>
                <a:cxnLst/>
                <a:rect l="l" t="t" r="r" b="b"/>
                <a:pathLst>
                  <a:path w="2075" h="1794" extrusionOk="0">
                    <a:moveTo>
                      <a:pt x="889" y="1"/>
                    </a:moveTo>
                    <a:cubicBezTo>
                      <a:pt x="395" y="1"/>
                      <a:pt x="0" y="396"/>
                      <a:pt x="0" y="890"/>
                    </a:cubicBezTo>
                    <a:cubicBezTo>
                      <a:pt x="0" y="1427"/>
                      <a:pt x="446" y="1794"/>
                      <a:pt x="910" y="1794"/>
                    </a:cubicBezTo>
                    <a:cubicBezTo>
                      <a:pt x="1128" y="1794"/>
                      <a:pt x="1350" y="1713"/>
                      <a:pt x="1531" y="1532"/>
                    </a:cubicBezTo>
                    <a:cubicBezTo>
                      <a:pt x="2074" y="964"/>
                      <a:pt x="1679" y="1"/>
                      <a:pt x="88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45;p37"/>
              <p:cNvSpPr/>
              <p:nvPr/>
            </p:nvSpPr>
            <p:spPr>
              <a:xfrm>
                <a:off x="4683338" y="3035225"/>
                <a:ext cx="107900" cy="65900"/>
              </a:xfrm>
              <a:custGeom>
                <a:avLst/>
                <a:gdLst/>
                <a:ahLst/>
                <a:cxnLst/>
                <a:rect l="l" t="t" r="r" b="b"/>
                <a:pathLst>
                  <a:path w="4316" h="2636" extrusionOk="0">
                    <a:moveTo>
                      <a:pt x="1772" y="1"/>
                    </a:moveTo>
                    <a:lnTo>
                      <a:pt x="736" y="1038"/>
                    </a:lnTo>
                    <a:cubicBezTo>
                      <a:pt x="1" y="1679"/>
                      <a:pt x="632" y="2636"/>
                      <a:pt x="1346" y="2636"/>
                    </a:cubicBezTo>
                    <a:cubicBezTo>
                      <a:pt x="1567" y="2636"/>
                      <a:pt x="1796" y="2544"/>
                      <a:pt x="1995" y="2322"/>
                    </a:cubicBezTo>
                    <a:lnTo>
                      <a:pt x="4315"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46;p37"/>
              <p:cNvSpPr/>
              <p:nvPr/>
            </p:nvSpPr>
            <p:spPr>
              <a:xfrm>
                <a:off x="4727638" y="2992650"/>
                <a:ext cx="105575" cy="55575"/>
              </a:xfrm>
              <a:custGeom>
                <a:avLst/>
                <a:gdLst/>
                <a:ahLst/>
                <a:cxnLst/>
                <a:rect l="l" t="t" r="r" b="b"/>
                <a:pathLst>
                  <a:path w="4223" h="2223" extrusionOk="0">
                    <a:moveTo>
                      <a:pt x="1704" y="0"/>
                    </a:moveTo>
                    <a:lnTo>
                      <a:pt x="0" y="1704"/>
                    </a:lnTo>
                    <a:cubicBezTo>
                      <a:pt x="358" y="2050"/>
                      <a:pt x="815" y="2222"/>
                      <a:pt x="1272" y="2222"/>
                    </a:cubicBezTo>
                    <a:cubicBezTo>
                      <a:pt x="1729" y="2222"/>
                      <a:pt x="2185" y="2050"/>
                      <a:pt x="2543" y="1704"/>
                    </a:cubicBezTo>
                    <a:lnTo>
                      <a:pt x="4222"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47;p37"/>
              <p:cNvSpPr/>
              <p:nvPr/>
            </p:nvSpPr>
            <p:spPr>
              <a:xfrm>
                <a:off x="4770238" y="2950675"/>
                <a:ext cx="104950" cy="55425"/>
              </a:xfrm>
              <a:custGeom>
                <a:avLst/>
                <a:gdLst/>
                <a:ahLst/>
                <a:cxnLst/>
                <a:rect l="l" t="t" r="r" b="b"/>
                <a:pathLst>
                  <a:path w="4198" h="2217" extrusionOk="0">
                    <a:moveTo>
                      <a:pt x="1679" y="1"/>
                    </a:moveTo>
                    <a:lnTo>
                      <a:pt x="0" y="1679"/>
                    </a:lnTo>
                    <a:cubicBezTo>
                      <a:pt x="346" y="2037"/>
                      <a:pt x="802" y="2216"/>
                      <a:pt x="1259" y="2216"/>
                    </a:cubicBezTo>
                    <a:cubicBezTo>
                      <a:pt x="1716" y="2216"/>
                      <a:pt x="2173" y="2037"/>
                      <a:pt x="2518" y="1679"/>
                    </a:cubicBezTo>
                    <a:lnTo>
                      <a:pt x="4197"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48;p37"/>
              <p:cNvSpPr/>
              <p:nvPr/>
            </p:nvSpPr>
            <p:spPr>
              <a:xfrm>
                <a:off x="4812188" y="2864275"/>
                <a:ext cx="117925" cy="99375"/>
              </a:xfrm>
              <a:custGeom>
                <a:avLst/>
                <a:gdLst/>
                <a:ahLst/>
                <a:cxnLst/>
                <a:rect l="l" t="t" r="r" b="b"/>
                <a:pathLst>
                  <a:path w="4717" h="3975" extrusionOk="0">
                    <a:moveTo>
                      <a:pt x="3457" y="0"/>
                    </a:moveTo>
                    <a:lnTo>
                      <a:pt x="1" y="3457"/>
                    </a:lnTo>
                    <a:cubicBezTo>
                      <a:pt x="347" y="3802"/>
                      <a:pt x="803" y="3975"/>
                      <a:pt x="1260" y="3975"/>
                    </a:cubicBezTo>
                    <a:cubicBezTo>
                      <a:pt x="1717" y="3975"/>
                      <a:pt x="2173" y="3802"/>
                      <a:pt x="2519" y="3457"/>
                    </a:cubicBezTo>
                    <a:lnTo>
                      <a:pt x="4716" y="1259"/>
                    </a:lnTo>
                    <a:lnTo>
                      <a:pt x="3457"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49;p37"/>
              <p:cNvSpPr/>
              <p:nvPr/>
            </p:nvSpPr>
            <p:spPr>
              <a:xfrm>
                <a:off x="4898613" y="2823525"/>
                <a:ext cx="72225" cy="72850"/>
              </a:xfrm>
              <a:custGeom>
                <a:avLst/>
                <a:gdLst/>
                <a:ahLst/>
                <a:cxnLst/>
                <a:rect l="l" t="t" r="r" b="b"/>
                <a:pathLst>
                  <a:path w="2889" h="2914" extrusionOk="0">
                    <a:moveTo>
                      <a:pt x="1630" y="1"/>
                    </a:moveTo>
                    <a:lnTo>
                      <a:pt x="0" y="1630"/>
                    </a:lnTo>
                    <a:cubicBezTo>
                      <a:pt x="173" y="1877"/>
                      <a:pt x="371" y="2099"/>
                      <a:pt x="593" y="2321"/>
                    </a:cubicBezTo>
                    <a:cubicBezTo>
                      <a:pt x="790" y="2519"/>
                      <a:pt x="1013" y="2716"/>
                      <a:pt x="1259" y="2914"/>
                    </a:cubicBezTo>
                    <a:lnTo>
                      <a:pt x="2889" y="1260"/>
                    </a:lnTo>
                    <a:lnTo>
                      <a:pt x="1630"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50;p37"/>
              <p:cNvSpPr/>
              <p:nvPr/>
            </p:nvSpPr>
            <p:spPr>
              <a:xfrm>
                <a:off x="4890588" y="2605650"/>
                <a:ext cx="348125" cy="298600"/>
              </a:xfrm>
              <a:custGeom>
                <a:avLst/>
                <a:gdLst/>
                <a:ahLst/>
                <a:cxnLst/>
                <a:rect l="l" t="t" r="r" b="b"/>
                <a:pathLst>
                  <a:path w="13925" h="11944" extrusionOk="0">
                    <a:moveTo>
                      <a:pt x="5950" y="0"/>
                    </a:moveTo>
                    <a:cubicBezTo>
                      <a:pt x="2667" y="0"/>
                      <a:pt x="0" y="2667"/>
                      <a:pt x="0" y="5975"/>
                    </a:cubicBezTo>
                    <a:cubicBezTo>
                      <a:pt x="0" y="9563"/>
                      <a:pt x="2933" y="11944"/>
                      <a:pt x="5993" y="11944"/>
                    </a:cubicBezTo>
                    <a:cubicBezTo>
                      <a:pt x="7460" y="11944"/>
                      <a:pt x="8956" y="11396"/>
                      <a:pt x="10172" y="10172"/>
                    </a:cubicBezTo>
                    <a:cubicBezTo>
                      <a:pt x="13925" y="6420"/>
                      <a:pt x="11283" y="0"/>
                      <a:pt x="595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51;p37"/>
              <p:cNvSpPr/>
              <p:nvPr/>
            </p:nvSpPr>
            <p:spPr>
              <a:xfrm>
                <a:off x="4955388" y="2670450"/>
                <a:ext cx="215450" cy="203725"/>
              </a:xfrm>
              <a:custGeom>
                <a:avLst/>
                <a:gdLst/>
                <a:ahLst/>
                <a:cxnLst/>
                <a:rect l="l" t="t" r="r" b="b"/>
                <a:pathLst>
                  <a:path w="8618" h="8149" extrusionOk="0">
                    <a:moveTo>
                      <a:pt x="6741" y="1"/>
                    </a:moveTo>
                    <a:lnTo>
                      <a:pt x="1" y="6741"/>
                    </a:lnTo>
                    <a:cubicBezTo>
                      <a:pt x="927" y="7679"/>
                      <a:pt x="2149" y="8148"/>
                      <a:pt x="3371" y="8148"/>
                    </a:cubicBezTo>
                    <a:cubicBezTo>
                      <a:pt x="4593" y="8148"/>
                      <a:pt x="5815" y="7679"/>
                      <a:pt x="6741" y="6741"/>
                    </a:cubicBezTo>
                    <a:cubicBezTo>
                      <a:pt x="8617" y="4889"/>
                      <a:pt x="8617" y="1852"/>
                      <a:pt x="674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52;p37"/>
              <p:cNvSpPr/>
              <p:nvPr/>
            </p:nvSpPr>
            <p:spPr>
              <a:xfrm>
                <a:off x="4908488" y="2635750"/>
                <a:ext cx="250625" cy="224575"/>
              </a:xfrm>
              <a:custGeom>
                <a:avLst/>
                <a:gdLst/>
                <a:ahLst/>
                <a:cxnLst/>
                <a:rect l="l" t="t" r="r" b="b"/>
                <a:pathLst>
                  <a:path w="10025" h="8983" extrusionOk="0">
                    <a:moveTo>
                      <a:pt x="5247" y="0"/>
                    </a:moveTo>
                    <a:cubicBezTo>
                      <a:pt x="4025" y="0"/>
                      <a:pt x="2803" y="463"/>
                      <a:pt x="1877" y="1389"/>
                    </a:cubicBezTo>
                    <a:cubicBezTo>
                      <a:pt x="0" y="3240"/>
                      <a:pt x="0" y="6277"/>
                      <a:pt x="1877" y="8129"/>
                    </a:cubicBezTo>
                    <a:cubicBezTo>
                      <a:pt x="2452" y="8704"/>
                      <a:pt x="3233" y="8982"/>
                      <a:pt x="4082" y="8982"/>
                    </a:cubicBezTo>
                    <a:cubicBezTo>
                      <a:pt x="5311" y="8982"/>
                      <a:pt x="6682" y="8399"/>
                      <a:pt x="7777" y="7289"/>
                    </a:cubicBezTo>
                    <a:cubicBezTo>
                      <a:pt x="9629" y="5438"/>
                      <a:pt x="10024" y="2796"/>
                      <a:pt x="8617" y="1389"/>
                    </a:cubicBezTo>
                    <a:cubicBezTo>
                      <a:pt x="7691" y="463"/>
                      <a:pt x="6469" y="0"/>
                      <a:pt x="524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153;p37"/>
            <p:cNvGrpSpPr/>
            <p:nvPr/>
          </p:nvGrpSpPr>
          <p:grpSpPr>
            <a:xfrm>
              <a:off x="6918400" y="2009113"/>
              <a:ext cx="555375" cy="495475"/>
              <a:chOff x="4683338" y="2605650"/>
              <a:chExt cx="555375" cy="495475"/>
            </a:xfrm>
          </p:grpSpPr>
          <p:sp>
            <p:nvSpPr>
              <p:cNvPr id="209" name="Google Shape;2154;p37"/>
              <p:cNvSpPr/>
              <p:nvPr/>
            </p:nvSpPr>
            <p:spPr>
              <a:xfrm>
                <a:off x="4799863" y="2649475"/>
                <a:ext cx="145050" cy="91825"/>
              </a:xfrm>
              <a:custGeom>
                <a:avLst/>
                <a:gdLst/>
                <a:ahLst/>
                <a:cxnLst/>
                <a:rect l="l" t="t" r="r" b="b"/>
                <a:pathLst>
                  <a:path w="5802" h="3673" extrusionOk="0">
                    <a:moveTo>
                      <a:pt x="5382" y="0"/>
                    </a:moveTo>
                    <a:lnTo>
                      <a:pt x="2716" y="2642"/>
                    </a:lnTo>
                    <a:cubicBezTo>
                      <a:pt x="2432" y="2938"/>
                      <a:pt x="2055" y="3086"/>
                      <a:pt x="1676" y="3086"/>
                    </a:cubicBezTo>
                    <a:cubicBezTo>
                      <a:pt x="1296" y="3086"/>
                      <a:pt x="914" y="2938"/>
                      <a:pt x="617" y="2642"/>
                    </a:cubicBezTo>
                    <a:lnTo>
                      <a:pt x="420" y="2445"/>
                    </a:lnTo>
                    <a:lnTo>
                      <a:pt x="0" y="2864"/>
                    </a:lnTo>
                    <a:lnTo>
                      <a:pt x="198" y="3062"/>
                    </a:lnTo>
                    <a:cubicBezTo>
                      <a:pt x="605" y="3469"/>
                      <a:pt x="1136" y="3673"/>
                      <a:pt x="1670" y="3673"/>
                    </a:cubicBezTo>
                    <a:cubicBezTo>
                      <a:pt x="2204" y="3673"/>
                      <a:pt x="2741" y="3469"/>
                      <a:pt x="3160" y="3062"/>
                    </a:cubicBezTo>
                    <a:lnTo>
                      <a:pt x="5802" y="420"/>
                    </a:lnTo>
                    <a:lnTo>
                      <a:pt x="5382"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55;p37"/>
              <p:cNvSpPr/>
              <p:nvPr/>
            </p:nvSpPr>
            <p:spPr>
              <a:xfrm>
                <a:off x="5047988" y="2849450"/>
                <a:ext cx="96925" cy="145700"/>
              </a:xfrm>
              <a:custGeom>
                <a:avLst/>
                <a:gdLst/>
                <a:ahLst/>
                <a:cxnLst/>
                <a:rect l="l" t="t" r="r" b="b"/>
                <a:pathLst>
                  <a:path w="3877" h="5828" extrusionOk="0">
                    <a:moveTo>
                      <a:pt x="3456" y="1"/>
                    </a:moveTo>
                    <a:lnTo>
                      <a:pt x="815" y="2667"/>
                    </a:lnTo>
                    <a:cubicBezTo>
                      <a:pt x="0" y="3482"/>
                      <a:pt x="0" y="4790"/>
                      <a:pt x="815" y="5605"/>
                    </a:cubicBezTo>
                    <a:lnTo>
                      <a:pt x="1012" y="5827"/>
                    </a:lnTo>
                    <a:lnTo>
                      <a:pt x="1457" y="5407"/>
                    </a:lnTo>
                    <a:lnTo>
                      <a:pt x="1234" y="5185"/>
                    </a:lnTo>
                    <a:cubicBezTo>
                      <a:pt x="642" y="4593"/>
                      <a:pt x="642" y="3654"/>
                      <a:pt x="1234" y="3087"/>
                    </a:cubicBezTo>
                    <a:lnTo>
                      <a:pt x="3876" y="420"/>
                    </a:lnTo>
                    <a:lnTo>
                      <a:pt x="3456"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56;p37"/>
              <p:cNvSpPr/>
              <p:nvPr/>
            </p:nvSpPr>
            <p:spPr>
              <a:xfrm>
                <a:off x="4772088" y="2682800"/>
                <a:ext cx="51850" cy="44975"/>
              </a:xfrm>
              <a:custGeom>
                <a:avLst/>
                <a:gdLst/>
                <a:ahLst/>
                <a:cxnLst/>
                <a:rect l="l" t="t" r="r" b="b"/>
                <a:pathLst>
                  <a:path w="2074" h="1799" extrusionOk="0">
                    <a:moveTo>
                      <a:pt x="889" y="1"/>
                    </a:moveTo>
                    <a:cubicBezTo>
                      <a:pt x="395" y="1"/>
                      <a:pt x="0" y="396"/>
                      <a:pt x="0" y="889"/>
                    </a:cubicBezTo>
                    <a:cubicBezTo>
                      <a:pt x="0" y="1440"/>
                      <a:pt x="439" y="1798"/>
                      <a:pt x="899" y="1798"/>
                    </a:cubicBezTo>
                    <a:cubicBezTo>
                      <a:pt x="1121" y="1798"/>
                      <a:pt x="1346" y="1716"/>
                      <a:pt x="1531" y="1531"/>
                    </a:cubicBezTo>
                    <a:cubicBezTo>
                      <a:pt x="2074" y="963"/>
                      <a:pt x="1679" y="1"/>
                      <a:pt x="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57;p37"/>
              <p:cNvSpPr/>
              <p:nvPr/>
            </p:nvSpPr>
            <p:spPr>
              <a:xfrm>
                <a:off x="5067113" y="2977825"/>
                <a:ext cx="51875" cy="44850"/>
              </a:xfrm>
              <a:custGeom>
                <a:avLst/>
                <a:gdLst/>
                <a:ahLst/>
                <a:cxnLst/>
                <a:rect l="l" t="t" r="r" b="b"/>
                <a:pathLst>
                  <a:path w="2075" h="1794" extrusionOk="0">
                    <a:moveTo>
                      <a:pt x="889" y="1"/>
                    </a:moveTo>
                    <a:cubicBezTo>
                      <a:pt x="395" y="1"/>
                      <a:pt x="0" y="396"/>
                      <a:pt x="0" y="890"/>
                    </a:cubicBezTo>
                    <a:cubicBezTo>
                      <a:pt x="0" y="1427"/>
                      <a:pt x="446" y="1794"/>
                      <a:pt x="910" y="1794"/>
                    </a:cubicBezTo>
                    <a:cubicBezTo>
                      <a:pt x="1128" y="1794"/>
                      <a:pt x="1350" y="1713"/>
                      <a:pt x="1531" y="1532"/>
                    </a:cubicBezTo>
                    <a:cubicBezTo>
                      <a:pt x="2074" y="964"/>
                      <a:pt x="1679" y="1"/>
                      <a:pt x="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58;p37"/>
              <p:cNvSpPr/>
              <p:nvPr/>
            </p:nvSpPr>
            <p:spPr>
              <a:xfrm>
                <a:off x="4683338" y="3035225"/>
                <a:ext cx="107900" cy="65900"/>
              </a:xfrm>
              <a:custGeom>
                <a:avLst/>
                <a:gdLst/>
                <a:ahLst/>
                <a:cxnLst/>
                <a:rect l="l" t="t" r="r" b="b"/>
                <a:pathLst>
                  <a:path w="4316" h="2636" extrusionOk="0">
                    <a:moveTo>
                      <a:pt x="1772" y="1"/>
                    </a:moveTo>
                    <a:lnTo>
                      <a:pt x="736" y="1038"/>
                    </a:lnTo>
                    <a:cubicBezTo>
                      <a:pt x="1" y="1679"/>
                      <a:pt x="632" y="2636"/>
                      <a:pt x="1346" y="2636"/>
                    </a:cubicBezTo>
                    <a:cubicBezTo>
                      <a:pt x="1567" y="2636"/>
                      <a:pt x="1796" y="2544"/>
                      <a:pt x="1995" y="2322"/>
                    </a:cubicBezTo>
                    <a:lnTo>
                      <a:pt x="4315" y="1"/>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59;p37"/>
              <p:cNvSpPr/>
              <p:nvPr/>
            </p:nvSpPr>
            <p:spPr>
              <a:xfrm>
                <a:off x="4727638" y="2992650"/>
                <a:ext cx="105575" cy="55575"/>
              </a:xfrm>
              <a:custGeom>
                <a:avLst/>
                <a:gdLst/>
                <a:ahLst/>
                <a:cxnLst/>
                <a:rect l="l" t="t" r="r" b="b"/>
                <a:pathLst>
                  <a:path w="4223" h="2223" extrusionOk="0">
                    <a:moveTo>
                      <a:pt x="1704" y="0"/>
                    </a:moveTo>
                    <a:lnTo>
                      <a:pt x="0" y="1704"/>
                    </a:lnTo>
                    <a:cubicBezTo>
                      <a:pt x="358" y="2050"/>
                      <a:pt x="815" y="2222"/>
                      <a:pt x="1272" y="2222"/>
                    </a:cubicBezTo>
                    <a:cubicBezTo>
                      <a:pt x="1729" y="2222"/>
                      <a:pt x="2185" y="2050"/>
                      <a:pt x="2543" y="1704"/>
                    </a:cubicBezTo>
                    <a:lnTo>
                      <a:pt x="4222"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60;p37"/>
              <p:cNvSpPr/>
              <p:nvPr/>
            </p:nvSpPr>
            <p:spPr>
              <a:xfrm>
                <a:off x="4770238" y="2950675"/>
                <a:ext cx="104950" cy="55425"/>
              </a:xfrm>
              <a:custGeom>
                <a:avLst/>
                <a:gdLst/>
                <a:ahLst/>
                <a:cxnLst/>
                <a:rect l="l" t="t" r="r" b="b"/>
                <a:pathLst>
                  <a:path w="4198" h="2217" extrusionOk="0">
                    <a:moveTo>
                      <a:pt x="1679" y="1"/>
                    </a:moveTo>
                    <a:lnTo>
                      <a:pt x="0" y="1679"/>
                    </a:lnTo>
                    <a:cubicBezTo>
                      <a:pt x="346" y="2037"/>
                      <a:pt x="802" y="2216"/>
                      <a:pt x="1259" y="2216"/>
                    </a:cubicBezTo>
                    <a:cubicBezTo>
                      <a:pt x="1716" y="2216"/>
                      <a:pt x="2173" y="2037"/>
                      <a:pt x="2518" y="1679"/>
                    </a:cubicBezTo>
                    <a:lnTo>
                      <a:pt x="4197" y="1"/>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1;p37"/>
              <p:cNvSpPr/>
              <p:nvPr/>
            </p:nvSpPr>
            <p:spPr>
              <a:xfrm>
                <a:off x="4812188" y="2864275"/>
                <a:ext cx="117925" cy="99375"/>
              </a:xfrm>
              <a:custGeom>
                <a:avLst/>
                <a:gdLst/>
                <a:ahLst/>
                <a:cxnLst/>
                <a:rect l="l" t="t" r="r" b="b"/>
                <a:pathLst>
                  <a:path w="4717" h="3975" extrusionOk="0">
                    <a:moveTo>
                      <a:pt x="3457" y="0"/>
                    </a:moveTo>
                    <a:lnTo>
                      <a:pt x="1" y="3457"/>
                    </a:lnTo>
                    <a:cubicBezTo>
                      <a:pt x="347" y="3802"/>
                      <a:pt x="803" y="3975"/>
                      <a:pt x="1260" y="3975"/>
                    </a:cubicBezTo>
                    <a:cubicBezTo>
                      <a:pt x="1717" y="3975"/>
                      <a:pt x="2173" y="3802"/>
                      <a:pt x="2519" y="3457"/>
                    </a:cubicBezTo>
                    <a:lnTo>
                      <a:pt x="4716" y="1259"/>
                    </a:lnTo>
                    <a:lnTo>
                      <a:pt x="3457"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62;p37"/>
              <p:cNvSpPr/>
              <p:nvPr/>
            </p:nvSpPr>
            <p:spPr>
              <a:xfrm>
                <a:off x="4898613" y="2823525"/>
                <a:ext cx="72225" cy="72850"/>
              </a:xfrm>
              <a:custGeom>
                <a:avLst/>
                <a:gdLst/>
                <a:ahLst/>
                <a:cxnLst/>
                <a:rect l="l" t="t" r="r" b="b"/>
                <a:pathLst>
                  <a:path w="2889" h="2914" extrusionOk="0">
                    <a:moveTo>
                      <a:pt x="1630" y="1"/>
                    </a:moveTo>
                    <a:lnTo>
                      <a:pt x="0" y="1630"/>
                    </a:lnTo>
                    <a:cubicBezTo>
                      <a:pt x="173" y="1877"/>
                      <a:pt x="371" y="2099"/>
                      <a:pt x="593" y="2321"/>
                    </a:cubicBezTo>
                    <a:cubicBezTo>
                      <a:pt x="790" y="2519"/>
                      <a:pt x="1013" y="2716"/>
                      <a:pt x="1259" y="2914"/>
                    </a:cubicBezTo>
                    <a:lnTo>
                      <a:pt x="2889" y="1260"/>
                    </a:lnTo>
                    <a:lnTo>
                      <a:pt x="1630" y="1"/>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63;p37"/>
              <p:cNvSpPr/>
              <p:nvPr/>
            </p:nvSpPr>
            <p:spPr>
              <a:xfrm>
                <a:off x="4890588" y="2605650"/>
                <a:ext cx="348125" cy="298600"/>
              </a:xfrm>
              <a:custGeom>
                <a:avLst/>
                <a:gdLst/>
                <a:ahLst/>
                <a:cxnLst/>
                <a:rect l="l" t="t" r="r" b="b"/>
                <a:pathLst>
                  <a:path w="13925" h="11944" extrusionOk="0">
                    <a:moveTo>
                      <a:pt x="5950" y="0"/>
                    </a:moveTo>
                    <a:cubicBezTo>
                      <a:pt x="2667" y="0"/>
                      <a:pt x="0" y="2667"/>
                      <a:pt x="0" y="5975"/>
                    </a:cubicBezTo>
                    <a:cubicBezTo>
                      <a:pt x="0" y="9563"/>
                      <a:pt x="2933" y="11944"/>
                      <a:pt x="5993" y="11944"/>
                    </a:cubicBezTo>
                    <a:cubicBezTo>
                      <a:pt x="7460" y="11944"/>
                      <a:pt x="8956" y="11396"/>
                      <a:pt x="10172" y="10172"/>
                    </a:cubicBezTo>
                    <a:cubicBezTo>
                      <a:pt x="13925" y="6420"/>
                      <a:pt x="11283" y="0"/>
                      <a:pt x="59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64;p37"/>
              <p:cNvSpPr/>
              <p:nvPr/>
            </p:nvSpPr>
            <p:spPr>
              <a:xfrm>
                <a:off x="4955388" y="2670450"/>
                <a:ext cx="215450" cy="203725"/>
              </a:xfrm>
              <a:custGeom>
                <a:avLst/>
                <a:gdLst/>
                <a:ahLst/>
                <a:cxnLst/>
                <a:rect l="l" t="t" r="r" b="b"/>
                <a:pathLst>
                  <a:path w="8618" h="8149" extrusionOk="0">
                    <a:moveTo>
                      <a:pt x="6741" y="1"/>
                    </a:moveTo>
                    <a:lnTo>
                      <a:pt x="1" y="6741"/>
                    </a:lnTo>
                    <a:cubicBezTo>
                      <a:pt x="927" y="7679"/>
                      <a:pt x="2149" y="8148"/>
                      <a:pt x="3371" y="8148"/>
                    </a:cubicBezTo>
                    <a:cubicBezTo>
                      <a:pt x="4593" y="8148"/>
                      <a:pt x="5815" y="7679"/>
                      <a:pt x="6741" y="6741"/>
                    </a:cubicBezTo>
                    <a:cubicBezTo>
                      <a:pt x="8617" y="4889"/>
                      <a:pt x="8617" y="1852"/>
                      <a:pt x="6741"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65;p37"/>
              <p:cNvSpPr/>
              <p:nvPr/>
            </p:nvSpPr>
            <p:spPr>
              <a:xfrm>
                <a:off x="4908488" y="2635750"/>
                <a:ext cx="250625" cy="224575"/>
              </a:xfrm>
              <a:custGeom>
                <a:avLst/>
                <a:gdLst/>
                <a:ahLst/>
                <a:cxnLst/>
                <a:rect l="l" t="t" r="r" b="b"/>
                <a:pathLst>
                  <a:path w="10025" h="8983" extrusionOk="0">
                    <a:moveTo>
                      <a:pt x="5247" y="0"/>
                    </a:moveTo>
                    <a:cubicBezTo>
                      <a:pt x="4025" y="0"/>
                      <a:pt x="2803" y="463"/>
                      <a:pt x="1877" y="1389"/>
                    </a:cubicBezTo>
                    <a:cubicBezTo>
                      <a:pt x="0" y="3240"/>
                      <a:pt x="0" y="6277"/>
                      <a:pt x="1877" y="8129"/>
                    </a:cubicBezTo>
                    <a:cubicBezTo>
                      <a:pt x="2452" y="8704"/>
                      <a:pt x="3233" y="8982"/>
                      <a:pt x="4082" y="8982"/>
                    </a:cubicBezTo>
                    <a:cubicBezTo>
                      <a:pt x="5311" y="8982"/>
                      <a:pt x="6682" y="8399"/>
                      <a:pt x="7777" y="7289"/>
                    </a:cubicBezTo>
                    <a:cubicBezTo>
                      <a:pt x="9629" y="5438"/>
                      <a:pt x="10024" y="2796"/>
                      <a:pt x="8617" y="1389"/>
                    </a:cubicBezTo>
                    <a:cubicBezTo>
                      <a:pt x="7691" y="463"/>
                      <a:pt x="6469" y="0"/>
                      <a:pt x="5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2105792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5"/>
                                        </p:tgtEl>
                                        <p:attrNameLst>
                                          <p:attrName>style.visibility</p:attrName>
                                        </p:attrNameLst>
                                      </p:cBhvr>
                                      <p:to>
                                        <p:strVal val="visible"/>
                                      </p:to>
                                    </p:set>
                                    <p:animEffect transition="in" filter="fade">
                                      <p:cBhvr>
                                        <p:cTn id="7" dur="500"/>
                                        <p:tgtEl>
                                          <p:spTgt spid="15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in)">
                                      <p:cBhvr>
                                        <p:cTn id="1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 grpId="0" animBg="1"/>
      <p:bldP spid="2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grpSp>
        <p:nvGrpSpPr>
          <p:cNvPr id="2166" name="Google Shape;2166;p37"/>
          <p:cNvGrpSpPr/>
          <p:nvPr/>
        </p:nvGrpSpPr>
        <p:grpSpPr>
          <a:xfrm>
            <a:off x="2840414" y="4344256"/>
            <a:ext cx="341091" cy="340834"/>
            <a:chOff x="547949" y="2778621"/>
            <a:chExt cx="486023" cy="485656"/>
          </a:xfrm>
        </p:grpSpPr>
        <p:grpSp>
          <p:nvGrpSpPr>
            <p:cNvPr id="2167" name="Google Shape;2167;p37"/>
            <p:cNvGrpSpPr/>
            <p:nvPr/>
          </p:nvGrpSpPr>
          <p:grpSpPr>
            <a:xfrm>
              <a:off x="547949" y="2778621"/>
              <a:ext cx="486023" cy="485656"/>
              <a:chOff x="547949" y="2778621"/>
              <a:chExt cx="486023" cy="485656"/>
            </a:xfrm>
          </p:grpSpPr>
          <p:sp>
            <p:nvSpPr>
              <p:cNvPr id="2168" name="Google Shape;2168;p3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2" name="Google Shape;2172;p3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3" name="Google Shape;2173;p37"/>
          <p:cNvGrpSpPr/>
          <p:nvPr/>
        </p:nvGrpSpPr>
        <p:grpSpPr>
          <a:xfrm>
            <a:off x="333706" y="3945472"/>
            <a:ext cx="486023" cy="485656"/>
            <a:chOff x="547949" y="2778621"/>
            <a:chExt cx="486023" cy="485656"/>
          </a:xfrm>
        </p:grpSpPr>
        <p:grpSp>
          <p:nvGrpSpPr>
            <p:cNvPr id="2174" name="Google Shape;2174;p37"/>
            <p:cNvGrpSpPr/>
            <p:nvPr/>
          </p:nvGrpSpPr>
          <p:grpSpPr>
            <a:xfrm>
              <a:off x="547949" y="2778621"/>
              <a:ext cx="486023" cy="485656"/>
              <a:chOff x="547949" y="2778621"/>
              <a:chExt cx="486023" cy="485656"/>
            </a:xfrm>
          </p:grpSpPr>
          <p:sp>
            <p:nvSpPr>
              <p:cNvPr id="2175" name="Google Shape;2175;p3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9" name="Google Shape;2179;p3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37"/>
          <p:cNvGrpSpPr/>
          <p:nvPr/>
        </p:nvGrpSpPr>
        <p:grpSpPr>
          <a:xfrm>
            <a:off x="6029464" y="4434031"/>
            <a:ext cx="341091" cy="340834"/>
            <a:chOff x="547949" y="2778621"/>
            <a:chExt cx="486023" cy="485656"/>
          </a:xfrm>
        </p:grpSpPr>
        <p:grpSp>
          <p:nvGrpSpPr>
            <p:cNvPr id="2181" name="Google Shape;2181;p37"/>
            <p:cNvGrpSpPr/>
            <p:nvPr/>
          </p:nvGrpSpPr>
          <p:grpSpPr>
            <a:xfrm>
              <a:off x="547949" y="2778621"/>
              <a:ext cx="486023" cy="485656"/>
              <a:chOff x="547949" y="2778621"/>
              <a:chExt cx="486023" cy="485656"/>
            </a:xfrm>
          </p:grpSpPr>
          <p:sp>
            <p:nvSpPr>
              <p:cNvPr id="2182" name="Google Shape;2182;p3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6" name="Google Shape;2186;p3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7" name="Google Shape;2187;p37"/>
          <p:cNvGrpSpPr/>
          <p:nvPr/>
        </p:nvGrpSpPr>
        <p:grpSpPr>
          <a:xfrm>
            <a:off x="7922122" y="1157210"/>
            <a:ext cx="486023" cy="485656"/>
            <a:chOff x="547949" y="2778621"/>
            <a:chExt cx="486023" cy="485656"/>
          </a:xfrm>
        </p:grpSpPr>
        <p:grpSp>
          <p:nvGrpSpPr>
            <p:cNvPr id="2188" name="Google Shape;2188;p37"/>
            <p:cNvGrpSpPr/>
            <p:nvPr/>
          </p:nvGrpSpPr>
          <p:grpSpPr>
            <a:xfrm>
              <a:off x="547949" y="2778621"/>
              <a:ext cx="486023" cy="485656"/>
              <a:chOff x="547949" y="2778621"/>
              <a:chExt cx="486023" cy="485656"/>
            </a:xfrm>
          </p:grpSpPr>
          <p:sp>
            <p:nvSpPr>
              <p:cNvPr id="2189" name="Google Shape;2189;p3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3" name="Google Shape;2193;p3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4" name="Google Shape;2194;p37"/>
          <p:cNvGrpSpPr/>
          <p:nvPr/>
        </p:nvGrpSpPr>
        <p:grpSpPr>
          <a:xfrm>
            <a:off x="686785" y="514133"/>
            <a:ext cx="341091" cy="340834"/>
            <a:chOff x="547949" y="2778621"/>
            <a:chExt cx="486023" cy="485656"/>
          </a:xfrm>
        </p:grpSpPr>
        <p:grpSp>
          <p:nvGrpSpPr>
            <p:cNvPr id="2195" name="Google Shape;2195;p37"/>
            <p:cNvGrpSpPr/>
            <p:nvPr/>
          </p:nvGrpSpPr>
          <p:grpSpPr>
            <a:xfrm>
              <a:off x="547949" y="2778621"/>
              <a:ext cx="486023" cy="485656"/>
              <a:chOff x="547949" y="2778621"/>
              <a:chExt cx="486023" cy="485656"/>
            </a:xfrm>
          </p:grpSpPr>
          <p:sp>
            <p:nvSpPr>
              <p:cNvPr id="2196" name="Google Shape;2196;p3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0" name="Google Shape;2200;p3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Wave 157"/>
          <p:cNvSpPr/>
          <p:nvPr/>
        </p:nvSpPr>
        <p:spPr>
          <a:xfrm>
            <a:off x="2524988" y="290945"/>
            <a:ext cx="4374575" cy="1111828"/>
          </a:xfrm>
          <a:prstGeom prst="wave">
            <a:avLst/>
          </a:prstGeom>
          <a:ln w="28575"/>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smtClean="0">
                <a:solidFill>
                  <a:schemeClr val="bg1"/>
                </a:solidFill>
              </a:rPr>
              <a:t>HOẠT ĐỘNG CẶP ĐÔI</a:t>
            </a:r>
            <a:endParaRPr lang="en-US" sz="2400" b="1" dirty="0">
              <a:solidFill>
                <a:schemeClr val="bg1"/>
              </a:solidFill>
            </a:endParaRPr>
          </a:p>
        </p:txBody>
      </p:sp>
      <p:pic>
        <p:nvPicPr>
          <p:cNvPr id="159" name="Picture 24"/>
          <p:cNvPicPr>
            <a:picLocks noChangeAspect="1"/>
          </p:cNvPicPr>
          <p:nvPr/>
        </p:nvPicPr>
        <p:blipFill>
          <a:blip r:embed="rId3"/>
          <a:srcRect/>
          <a:stretch>
            <a:fillRect/>
          </a:stretch>
        </p:blipFill>
        <p:spPr>
          <a:xfrm>
            <a:off x="6738014" y="445518"/>
            <a:ext cx="978730" cy="951407"/>
          </a:xfrm>
          <a:prstGeom prst="rect">
            <a:avLst/>
          </a:prstGeom>
        </p:spPr>
      </p:pic>
      <p:pic>
        <p:nvPicPr>
          <p:cNvPr id="160" name="Picture 25"/>
          <p:cNvPicPr>
            <a:picLocks noChangeAspect="1"/>
          </p:cNvPicPr>
          <p:nvPr/>
        </p:nvPicPr>
        <p:blipFill>
          <a:blip r:embed="rId4"/>
          <a:srcRect/>
          <a:stretch>
            <a:fillRect/>
          </a:stretch>
        </p:blipFill>
        <p:spPr>
          <a:xfrm>
            <a:off x="1707807" y="445518"/>
            <a:ext cx="978730" cy="951407"/>
          </a:xfrm>
          <a:prstGeom prst="rect">
            <a:avLst/>
          </a:prstGeom>
        </p:spPr>
      </p:pic>
      <p:sp>
        <p:nvSpPr>
          <p:cNvPr id="9" name="Rectangle 8"/>
          <p:cNvSpPr/>
          <p:nvPr/>
        </p:nvSpPr>
        <p:spPr>
          <a:xfrm>
            <a:off x="734780" y="1576895"/>
            <a:ext cx="7954990" cy="3085460"/>
          </a:xfrm>
          <a:prstGeom prst="rect">
            <a:avLst/>
          </a:prstGeom>
        </p:spPr>
        <p:txBody>
          <a:bodyPr wrap="square">
            <a:spAutoFit/>
          </a:bodyPr>
          <a:lstStyle/>
          <a:p>
            <a:pPr algn="just">
              <a:lnSpc>
                <a:spcPct val="130000"/>
              </a:lnSpc>
              <a:spcBef>
                <a:spcPts val="300"/>
              </a:spcBef>
              <a:spcAft>
                <a:spcPts val="300"/>
              </a:spcAft>
            </a:pPr>
            <a:r>
              <a:rPr lang="fr-FR" sz="2000" i="1" dirty="0" err="1">
                <a:latin typeface="+mj-lt"/>
                <a:ea typeface="Calibri" panose="020F0502020204030204" pitchFamily="34" charset="0"/>
                <a:cs typeface="Times New Roman" panose="02020603050405020304" pitchFamily="18" charset="0"/>
              </a:rPr>
              <a:t>Trình</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bày</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những</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biểu</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hiện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chính</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về</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sự</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thịnh</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vượng</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của</a:t>
            </a:r>
            <a:r>
              <a:rPr lang="fr-FR" sz="2000" i="1" dirty="0">
                <a:latin typeface="+mj-lt"/>
                <a:ea typeface="Calibri" panose="020F0502020204030204" pitchFamily="34" charset="0"/>
                <a:cs typeface="Times New Roman" panose="02020603050405020304" pitchFamily="18" charset="0"/>
              </a:rPr>
              <a:t> Trung </a:t>
            </a:r>
            <a:r>
              <a:rPr lang="fr-FR" sz="2000" i="1" dirty="0" err="1">
                <a:latin typeface="+mj-lt"/>
                <a:ea typeface="Calibri" panose="020F0502020204030204" pitchFamily="34" charset="0"/>
                <a:cs typeface="Times New Roman" panose="02020603050405020304" pitchFamily="18" charset="0"/>
              </a:rPr>
              <a:t>Quốc</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dưới</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thời</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Đường</a:t>
            </a:r>
            <a:r>
              <a:rPr lang="fr-FR" sz="2000" i="1" dirty="0">
                <a:latin typeface="+mj-lt"/>
                <a:ea typeface="Calibri" panose="020F0502020204030204" pitchFamily="34"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Điểm</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độ</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tuyển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chọn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dưới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Nhà</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nghiệp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mang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Thủ</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nghiệp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ngoại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endParaRPr lang="en-US" sz="2000" dirty="0">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barn(inVertical)">
                                      <p:cBhvr>
                                        <p:cTn id="7" dur="500"/>
                                        <p:tgtEl>
                                          <p:spTgt spid="158"/>
                                        </p:tgtEl>
                                      </p:cBhvr>
                                    </p:animEffect>
                                  </p:childTnLst>
                                </p:cTn>
                              </p:par>
                              <p:par>
                                <p:cTn id="8" presetID="10" presetClass="entr" presetSubtype="0" fill="hold"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fade">
                                      <p:cBhvr>
                                        <p:cTn id="10" dur="500"/>
                                        <p:tgtEl>
                                          <p:spTgt spid="160"/>
                                        </p:tgtEl>
                                      </p:cBhvr>
                                    </p:animEffect>
                                  </p:childTnLst>
                                </p:cTn>
                              </p:par>
                              <p:par>
                                <p:cTn id="11" presetID="10" presetClass="entr" presetSubtype="0"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fade">
                                      <p:cBhvr>
                                        <p:cTn id="13" dur="500"/>
                                        <p:tgtEl>
                                          <p:spTgt spid="1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anim calcmode="lin" valueType="num">
                                      <p:cBhvr>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500"/>
                                        <p:tgtEl>
                                          <p:spTgt spid="9">
                                            <p:txEl>
                                              <p:pRg st="2" end="2"/>
                                            </p:txEl>
                                          </p:spTgt>
                                        </p:tgtEl>
                                      </p:cBhvr>
                                    </p:animEffect>
                                    <p:anim calcmode="lin" valueType="num">
                                      <p:cBhvr>
                                        <p:cTn id="3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anim calcmode="lin" valueType="num">
                                      <p:cBhvr>
                                        <p:cTn id="3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sp>
        <p:nvSpPr>
          <p:cNvPr id="161" name="TextBox 160">
            <a:extLst>
              <a:ext uri="{FF2B5EF4-FFF2-40B4-BE49-F238E27FC236}">
                <a16:creationId xmlns:a16="http://schemas.microsoft.com/office/drawing/2014/main" id="{7FBB1CC6-FC2B-BD81-39C6-F0277C98D7D3}"/>
              </a:ext>
            </a:extLst>
          </p:cNvPr>
          <p:cNvSpPr txBox="1"/>
          <p:nvPr/>
        </p:nvSpPr>
        <p:spPr>
          <a:xfrm>
            <a:off x="187036" y="337143"/>
            <a:ext cx="8769928" cy="1078950"/>
          </a:xfrm>
          <a:prstGeom prst="rect">
            <a:avLst/>
          </a:prstGeom>
          <a:noFill/>
        </p:spPr>
        <p:txBody>
          <a:bodyPr wrap="square" rtlCol="0">
            <a:spAutoFit/>
          </a:bodyPr>
          <a:lstStyle/>
          <a:p>
            <a:pPr algn="ctr">
              <a:lnSpc>
                <a:spcPct val="120000"/>
              </a:lnSpc>
            </a:pPr>
            <a:r>
              <a:rPr lang="en-US" sz="2800" b="1" dirty="0" err="1" smtClean="0">
                <a:solidFill>
                  <a:schemeClr val="accent3">
                    <a:lumMod val="75000"/>
                  </a:schemeClr>
                </a:solidFill>
              </a:rPr>
              <a:t>Những</a:t>
            </a:r>
            <a:r>
              <a:rPr lang="en-US" sz="2800" b="1" dirty="0" smtClean="0">
                <a:solidFill>
                  <a:schemeClr val="accent3">
                    <a:lumMod val="75000"/>
                  </a:schemeClr>
                </a:solidFill>
              </a:rPr>
              <a:t> </a:t>
            </a:r>
            <a:r>
              <a:rPr lang="en-US" sz="2800" b="1" dirty="0" err="1" smtClean="0">
                <a:solidFill>
                  <a:schemeClr val="accent3">
                    <a:lumMod val="75000"/>
                  </a:schemeClr>
                </a:solidFill>
              </a:rPr>
              <a:t>biểu</a:t>
            </a:r>
            <a:r>
              <a:rPr lang="en-US" sz="2800" b="1" dirty="0" smtClean="0">
                <a:solidFill>
                  <a:schemeClr val="accent3">
                    <a:lumMod val="75000"/>
                  </a:schemeClr>
                </a:solidFill>
              </a:rPr>
              <a:t> </a:t>
            </a:r>
            <a:r>
              <a:rPr lang="en-US" sz="2800" b="1" dirty="0" err="1" smtClean="0">
                <a:solidFill>
                  <a:schemeClr val="accent3">
                    <a:lumMod val="75000"/>
                  </a:schemeClr>
                </a:solidFill>
              </a:rPr>
              <a:t>hiện</a:t>
            </a:r>
            <a:r>
              <a:rPr lang="en-US" sz="2800" b="1" dirty="0" smtClean="0">
                <a:solidFill>
                  <a:schemeClr val="accent3">
                    <a:lumMod val="75000"/>
                  </a:schemeClr>
                </a:solidFill>
              </a:rPr>
              <a:t> </a:t>
            </a:r>
            <a:r>
              <a:rPr lang="en-US" sz="2800" b="1" dirty="0" err="1" smtClean="0">
                <a:solidFill>
                  <a:schemeClr val="accent3">
                    <a:lumMod val="75000"/>
                  </a:schemeClr>
                </a:solidFill>
              </a:rPr>
              <a:t>chính</a:t>
            </a:r>
            <a:r>
              <a:rPr lang="en-US" sz="2800" b="1" dirty="0" smtClean="0">
                <a:solidFill>
                  <a:schemeClr val="accent3">
                    <a:lumMod val="75000"/>
                  </a:schemeClr>
                </a:solidFill>
              </a:rPr>
              <a:t> </a:t>
            </a:r>
            <a:r>
              <a:rPr lang="en-US" sz="2800" b="1" dirty="0" err="1" smtClean="0">
                <a:solidFill>
                  <a:schemeClr val="accent3">
                    <a:lumMod val="75000"/>
                  </a:schemeClr>
                </a:solidFill>
              </a:rPr>
              <a:t>về</a:t>
            </a:r>
            <a:r>
              <a:rPr lang="en-US" sz="2800" b="1" dirty="0" smtClean="0">
                <a:solidFill>
                  <a:schemeClr val="accent3">
                    <a:lumMod val="75000"/>
                  </a:schemeClr>
                </a:solidFill>
              </a:rPr>
              <a:t> </a:t>
            </a:r>
            <a:r>
              <a:rPr lang="en-US" sz="2800" b="1" dirty="0" err="1" smtClean="0">
                <a:solidFill>
                  <a:schemeClr val="accent3">
                    <a:lumMod val="75000"/>
                  </a:schemeClr>
                </a:solidFill>
              </a:rPr>
              <a:t>sự</a:t>
            </a:r>
            <a:r>
              <a:rPr lang="en-US" sz="2800" b="1" dirty="0" smtClean="0">
                <a:solidFill>
                  <a:schemeClr val="accent3">
                    <a:lumMod val="75000"/>
                  </a:schemeClr>
                </a:solidFill>
              </a:rPr>
              <a:t> </a:t>
            </a:r>
            <a:r>
              <a:rPr lang="en-US" sz="2800" b="1" dirty="0" err="1" smtClean="0">
                <a:solidFill>
                  <a:schemeClr val="accent3">
                    <a:lumMod val="75000"/>
                  </a:schemeClr>
                </a:solidFill>
              </a:rPr>
              <a:t>thịnh</a:t>
            </a:r>
            <a:r>
              <a:rPr lang="en-US" sz="2800" b="1" dirty="0" smtClean="0">
                <a:solidFill>
                  <a:schemeClr val="accent3">
                    <a:lumMod val="75000"/>
                  </a:schemeClr>
                </a:solidFill>
              </a:rPr>
              <a:t> </a:t>
            </a:r>
            <a:r>
              <a:rPr lang="en-US" sz="2800" b="1" dirty="0" err="1" smtClean="0">
                <a:solidFill>
                  <a:schemeClr val="accent3">
                    <a:lumMod val="75000"/>
                  </a:schemeClr>
                </a:solidFill>
              </a:rPr>
              <a:t>vượng</a:t>
            </a:r>
            <a:r>
              <a:rPr lang="en-US" sz="2800" b="1" dirty="0" smtClean="0">
                <a:solidFill>
                  <a:schemeClr val="accent3">
                    <a:lumMod val="75000"/>
                  </a:schemeClr>
                </a:solidFill>
              </a:rPr>
              <a:t> </a:t>
            </a:r>
            <a:r>
              <a:rPr lang="en-US" sz="2800" b="1" dirty="0" err="1" smtClean="0">
                <a:solidFill>
                  <a:schemeClr val="accent3">
                    <a:lumMod val="75000"/>
                  </a:schemeClr>
                </a:solidFill>
              </a:rPr>
              <a:t>của</a:t>
            </a:r>
            <a:r>
              <a:rPr lang="en-US" sz="2800" b="1" dirty="0" smtClean="0">
                <a:solidFill>
                  <a:schemeClr val="accent3">
                    <a:lumMod val="75000"/>
                  </a:schemeClr>
                </a:solidFill>
              </a:rPr>
              <a:t> </a:t>
            </a:r>
            <a:r>
              <a:rPr lang="en-US" sz="2800" b="1" dirty="0" err="1" smtClean="0">
                <a:solidFill>
                  <a:schemeClr val="accent3">
                    <a:lumMod val="75000"/>
                  </a:schemeClr>
                </a:solidFill>
              </a:rPr>
              <a:t>Trung</a:t>
            </a:r>
            <a:r>
              <a:rPr lang="en-US" sz="2800" b="1" dirty="0" smtClean="0">
                <a:solidFill>
                  <a:schemeClr val="accent3">
                    <a:lumMod val="75000"/>
                  </a:schemeClr>
                </a:solidFill>
              </a:rPr>
              <a:t> </a:t>
            </a:r>
            <a:r>
              <a:rPr lang="en-US" sz="2800" b="1" dirty="0" err="1" smtClean="0">
                <a:solidFill>
                  <a:schemeClr val="accent3">
                    <a:lumMod val="75000"/>
                  </a:schemeClr>
                </a:solidFill>
              </a:rPr>
              <a:t>Quốc</a:t>
            </a:r>
            <a:r>
              <a:rPr lang="en-US" sz="2800" b="1" dirty="0" smtClean="0">
                <a:solidFill>
                  <a:schemeClr val="accent3">
                    <a:lumMod val="75000"/>
                  </a:schemeClr>
                </a:solidFill>
              </a:rPr>
              <a:t> </a:t>
            </a:r>
            <a:r>
              <a:rPr lang="en-US" sz="2800" b="1" dirty="0" err="1" smtClean="0">
                <a:solidFill>
                  <a:schemeClr val="accent3">
                    <a:lumMod val="75000"/>
                  </a:schemeClr>
                </a:solidFill>
              </a:rPr>
              <a:t>dưới</a:t>
            </a:r>
            <a:r>
              <a:rPr lang="en-US" sz="2800" b="1" dirty="0" smtClean="0">
                <a:solidFill>
                  <a:schemeClr val="accent3">
                    <a:lumMod val="75000"/>
                  </a:schemeClr>
                </a:solidFill>
              </a:rPr>
              <a:t> </a:t>
            </a:r>
            <a:r>
              <a:rPr lang="en-US" sz="2800" b="1" dirty="0" err="1" smtClean="0">
                <a:solidFill>
                  <a:schemeClr val="accent3">
                    <a:lumMod val="75000"/>
                  </a:schemeClr>
                </a:solidFill>
              </a:rPr>
              <a:t>thời</a:t>
            </a:r>
            <a:r>
              <a:rPr lang="en-US" sz="2800" b="1" dirty="0" smtClean="0">
                <a:solidFill>
                  <a:schemeClr val="accent3">
                    <a:lumMod val="75000"/>
                  </a:schemeClr>
                </a:solidFill>
              </a:rPr>
              <a:t> </a:t>
            </a:r>
            <a:r>
              <a:rPr lang="en-US" sz="2800" b="1" dirty="0" err="1" smtClean="0">
                <a:solidFill>
                  <a:schemeClr val="accent3">
                    <a:lumMod val="75000"/>
                  </a:schemeClr>
                </a:solidFill>
              </a:rPr>
              <a:t>Đường</a:t>
            </a:r>
            <a:endParaRPr lang="en-US" sz="2800" b="1" dirty="0">
              <a:solidFill>
                <a:schemeClr val="accent3">
                  <a:lumMod val="7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2" y="1432604"/>
            <a:ext cx="3113501" cy="3113501"/>
          </a:xfrm>
          <a:prstGeom prst="rect">
            <a:avLst/>
          </a:prstGeom>
        </p:spPr>
      </p:pic>
      <p:grpSp>
        <p:nvGrpSpPr>
          <p:cNvPr id="2733" name="Google Shape;2733;p40"/>
          <p:cNvGrpSpPr/>
          <p:nvPr/>
        </p:nvGrpSpPr>
        <p:grpSpPr>
          <a:xfrm>
            <a:off x="373235" y="1391847"/>
            <a:ext cx="486023" cy="485656"/>
            <a:chOff x="547949" y="2778621"/>
            <a:chExt cx="486023" cy="485656"/>
          </a:xfrm>
        </p:grpSpPr>
        <p:grpSp>
          <p:nvGrpSpPr>
            <p:cNvPr id="2734" name="Google Shape;2734;p40"/>
            <p:cNvGrpSpPr/>
            <p:nvPr/>
          </p:nvGrpSpPr>
          <p:grpSpPr>
            <a:xfrm>
              <a:off x="547949" y="2778621"/>
              <a:ext cx="486023" cy="485656"/>
              <a:chOff x="547949" y="2778621"/>
              <a:chExt cx="486023" cy="485656"/>
            </a:xfrm>
          </p:grpSpPr>
          <p:sp>
            <p:nvSpPr>
              <p:cNvPr id="2735" name="Google Shape;2735;p40"/>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0"/>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0"/>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0"/>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9" name="Google Shape;2739;p40"/>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40"/>
          <p:cNvGrpSpPr/>
          <p:nvPr/>
        </p:nvGrpSpPr>
        <p:grpSpPr>
          <a:xfrm>
            <a:off x="8366204" y="1877504"/>
            <a:ext cx="341091" cy="340834"/>
            <a:chOff x="547949" y="2778621"/>
            <a:chExt cx="486023" cy="485656"/>
          </a:xfrm>
        </p:grpSpPr>
        <p:grpSp>
          <p:nvGrpSpPr>
            <p:cNvPr id="2741" name="Google Shape;2741;p40"/>
            <p:cNvGrpSpPr/>
            <p:nvPr/>
          </p:nvGrpSpPr>
          <p:grpSpPr>
            <a:xfrm>
              <a:off x="547949" y="2778621"/>
              <a:ext cx="486023" cy="485656"/>
              <a:chOff x="547949" y="2778621"/>
              <a:chExt cx="486023" cy="485656"/>
            </a:xfrm>
          </p:grpSpPr>
          <p:sp>
            <p:nvSpPr>
              <p:cNvPr id="2742" name="Google Shape;2742;p40"/>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0"/>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0"/>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0"/>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6" name="Google Shape;2746;p40"/>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40"/>
          <p:cNvGrpSpPr/>
          <p:nvPr/>
        </p:nvGrpSpPr>
        <p:grpSpPr>
          <a:xfrm>
            <a:off x="3054928" y="4498521"/>
            <a:ext cx="341091" cy="340834"/>
            <a:chOff x="547949" y="2778621"/>
            <a:chExt cx="486023" cy="485656"/>
          </a:xfrm>
        </p:grpSpPr>
        <p:grpSp>
          <p:nvGrpSpPr>
            <p:cNvPr id="2762" name="Google Shape;2762;p40"/>
            <p:cNvGrpSpPr/>
            <p:nvPr/>
          </p:nvGrpSpPr>
          <p:grpSpPr>
            <a:xfrm>
              <a:off x="547949" y="2778621"/>
              <a:ext cx="486023" cy="485656"/>
              <a:chOff x="547949" y="2778621"/>
              <a:chExt cx="486023" cy="485656"/>
            </a:xfrm>
          </p:grpSpPr>
          <p:sp>
            <p:nvSpPr>
              <p:cNvPr id="2763" name="Google Shape;2763;p40"/>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0"/>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0"/>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0"/>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7" name="Google Shape;2767;p40"/>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054927" y="1859837"/>
            <a:ext cx="5798128" cy="2246769"/>
          </a:xfrm>
          <a:prstGeom prst="rect">
            <a:avLst/>
          </a:prstGeom>
        </p:spPr>
        <p:txBody>
          <a:bodyPr wrap="square">
            <a:spAutoFit/>
          </a:bodyPr>
          <a:lstStyle/>
          <a:p>
            <a:pPr algn="just">
              <a:lnSpc>
                <a:spcPct val="130000"/>
              </a:lnSpc>
              <a:spcBef>
                <a:spcPts val="300"/>
              </a:spcBef>
              <a:spcAft>
                <a:spcPts val="300"/>
              </a:spcAft>
            </a:pPr>
            <a:r>
              <a:rPr lang="nl-NL" sz="2000" b="1" i="1" dirty="0">
                <a:solidFill>
                  <a:schemeClr val="accent4">
                    <a:lumMod val="50000"/>
                  </a:schemeClr>
                </a:solidFill>
                <a:latin typeface="+mj-lt"/>
                <a:ea typeface="Calibri" panose="020F0502020204030204" pitchFamily="34" charset="0"/>
                <a:cs typeface="Times New Roman" panose="02020603050405020304" pitchFamily="18" charset="0"/>
              </a:rPr>
              <a:t>Về chính trị:</a:t>
            </a:r>
            <a:endParaRPr lang="en-US" sz="2000" b="1" i="1" dirty="0">
              <a:solidFill>
                <a:schemeClr val="accent4">
                  <a:lumMod val="50000"/>
                </a:schemeClr>
              </a:solidFill>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Bộ </a:t>
            </a:r>
            <a:r>
              <a:rPr lang="nl-NL" sz="2000" dirty="0">
                <a:latin typeface="+mj-lt"/>
                <a:ea typeface="Calibri" panose="020F0502020204030204" pitchFamily="34" charset="0"/>
                <a:cs typeface="Times New Roman" panose="02020603050405020304" pitchFamily="18" charset="0"/>
              </a:rPr>
              <a:t>máy nhà nước được hoàn chỉnh, mở khoa thi chọn người tài để tuyển dụng làm quan.</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Các </a:t>
            </a:r>
            <a:r>
              <a:rPr lang="nl-NL" sz="2000" dirty="0">
                <a:latin typeface="+mj-lt"/>
                <a:ea typeface="Calibri" panose="020F0502020204030204" pitchFamily="34" charset="0"/>
                <a:cs typeface="Times New Roman" panose="02020603050405020304" pitchFamily="18" charset="0"/>
              </a:rPr>
              <a:t>hoàng đế thời Đường tiếp tục chính sách bành trướng, mở rộng lãnh thổ,...</a:t>
            </a:r>
            <a:endParaRPr lang="en-US" sz="2000" dirty="0">
              <a:latin typeface="+mj-lt"/>
              <a:ea typeface="Calibri" panose="020F0502020204030204" pitchFamily="34" charset="0"/>
              <a:cs typeface="Times New Roman" panose="02020603050405020304" pitchFamily="18" charset="0"/>
            </a:endParaRPr>
          </a:p>
        </p:txBody>
      </p:sp>
      <p:grpSp>
        <p:nvGrpSpPr>
          <p:cNvPr id="162" name="Google Shape;2929;p42"/>
          <p:cNvGrpSpPr/>
          <p:nvPr/>
        </p:nvGrpSpPr>
        <p:grpSpPr>
          <a:xfrm>
            <a:off x="7865138" y="4261038"/>
            <a:ext cx="567192" cy="545601"/>
            <a:chOff x="6906375" y="1253600"/>
            <a:chExt cx="513575" cy="494025"/>
          </a:xfrm>
        </p:grpSpPr>
        <p:grpSp>
          <p:nvGrpSpPr>
            <p:cNvPr id="163" name="Google Shape;2930;p42"/>
            <p:cNvGrpSpPr/>
            <p:nvPr/>
          </p:nvGrpSpPr>
          <p:grpSpPr>
            <a:xfrm>
              <a:off x="6906375" y="1253600"/>
              <a:ext cx="513575" cy="494025"/>
              <a:chOff x="5411513" y="3957350"/>
              <a:chExt cx="513575" cy="494025"/>
            </a:xfrm>
          </p:grpSpPr>
          <p:sp>
            <p:nvSpPr>
              <p:cNvPr id="172" name="Google Shape;2931;p42"/>
              <p:cNvSpPr/>
              <p:nvPr/>
            </p:nvSpPr>
            <p:spPr>
              <a:xfrm>
                <a:off x="5411513" y="3957350"/>
                <a:ext cx="513575" cy="494025"/>
              </a:xfrm>
              <a:custGeom>
                <a:avLst/>
                <a:gdLst/>
                <a:ahLst/>
                <a:cxnLst/>
                <a:rect l="l" t="t" r="r" b="b"/>
                <a:pathLst>
                  <a:path w="20543" h="19761" extrusionOk="0">
                    <a:moveTo>
                      <a:pt x="13530" y="7013"/>
                    </a:moveTo>
                    <a:lnTo>
                      <a:pt x="13530" y="12765"/>
                    </a:lnTo>
                    <a:lnTo>
                      <a:pt x="7778" y="12765"/>
                    </a:lnTo>
                    <a:lnTo>
                      <a:pt x="7778" y="7013"/>
                    </a:lnTo>
                    <a:close/>
                    <a:moveTo>
                      <a:pt x="10666" y="1"/>
                    </a:moveTo>
                    <a:cubicBezTo>
                      <a:pt x="6667" y="1"/>
                      <a:pt x="3062" y="2420"/>
                      <a:pt x="1532" y="6099"/>
                    </a:cubicBezTo>
                    <a:cubicBezTo>
                      <a:pt x="1" y="9802"/>
                      <a:pt x="865" y="14049"/>
                      <a:pt x="3679" y="16863"/>
                    </a:cubicBezTo>
                    <a:cubicBezTo>
                      <a:pt x="5566" y="18750"/>
                      <a:pt x="8096" y="19760"/>
                      <a:pt x="10675" y="19760"/>
                    </a:cubicBezTo>
                    <a:cubicBezTo>
                      <a:pt x="11943" y="19760"/>
                      <a:pt x="13223" y="19516"/>
                      <a:pt x="14444" y="19011"/>
                    </a:cubicBezTo>
                    <a:cubicBezTo>
                      <a:pt x="18123" y="17481"/>
                      <a:pt x="20542" y="13876"/>
                      <a:pt x="20542" y="9876"/>
                    </a:cubicBezTo>
                    <a:cubicBezTo>
                      <a:pt x="20542" y="4420"/>
                      <a:pt x="16123" y="1"/>
                      <a:pt x="1066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32;p42"/>
              <p:cNvSpPr/>
              <p:nvPr/>
            </p:nvSpPr>
            <p:spPr>
              <a:xfrm>
                <a:off x="5678163" y="3987600"/>
                <a:ext cx="216675" cy="433925"/>
              </a:xfrm>
              <a:custGeom>
                <a:avLst/>
                <a:gdLst/>
                <a:ahLst/>
                <a:cxnLst/>
                <a:rect l="l" t="t" r="r" b="b"/>
                <a:pathLst>
                  <a:path w="8667" h="17357" extrusionOk="0">
                    <a:moveTo>
                      <a:pt x="0" y="1"/>
                    </a:moveTo>
                    <a:lnTo>
                      <a:pt x="0" y="5803"/>
                    </a:lnTo>
                    <a:lnTo>
                      <a:pt x="2864" y="5803"/>
                    </a:lnTo>
                    <a:lnTo>
                      <a:pt x="2864" y="11555"/>
                    </a:lnTo>
                    <a:lnTo>
                      <a:pt x="0" y="11555"/>
                    </a:lnTo>
                    <a:lnTo>
                      <a:pt x="0" y="17357"/>
                    </a:lnTo>
                    <a:cubicBezTo>
                      <a:pt x="4790" y="17357"/>
                      <a:pt x="8666" y="13481"/>
                      <a:pt x="8666" y="8666"/>
                    </a:cubicBezTo>
                    <a:cubicBezTo>
                      <a:pt x="8666" y="3877"/>
                      <a:pt x="4790" y="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33;p42"/>
              <p:cNvSpPr/>
              <p:nvPr/>
            </p:nvSpPr>
            <p:spPr>
              <a:xfrm>
                <a:off x="5460888" y="3987600"/>
                <a:ext cx="404325" cy="433925"/>
              </a:xfrm>
              <a:custGeom>
                <a:avLst/>
                <a:gdLst/>
                <a:ahLst/>
                <a:cxnLst/>
                <a:rect l="l" t="t" r="r" b="b"/>
                <a:pathLst>
                  <a:path w="16173" h="17357" extrusionOk="0">
                    <a:moveTo>
                      <a:pt x="11555" y="5803"/>
                    </a:moveTo>
                    <a:lnTo>
                      <a:pt x="11555" y="11555"/>
                    </a:lnTo>
                    <a:lnTo>
                      <a:pt x="5803" y="11555"/>
                    </a:lnTo>
                    <a:lnTo>
                      <a:pt x="5803" y="5803"/>
                    </a:lnTo>
                    <a:close/>
                    <a:moveTo>
                      <a:pt x="8691" y="1"/>
                    </a:moveTo>
                    <a:cubicBezTo>
                      <a:pt x="3877" y="1"/>
                      <a:pt x="1" y="3877"/>
                      <a:pt x="1" y="8666"/>
                    </a:cubicBezTo>
                    <a:cubicBezTo>
                      <a:pt x="1" y="13481"/>
                      <a:pt x="3877" y="17357"/>
                      <a:pt x="8691" y="17357"/>
                    </a:cubicBezTo>
                    <a:cubicBezTo>
                      <a:pt x="12815" y="17357"/>
                      <a:pt x="16172" y="13481"/>
                      <a:pt x="16172" y="8666"/>
                    </a:cubicBezTo>
                    <a:cubicBezTo>
                      <a:pt x="16172" y="3877"/>
                      <a:pt x="12815" y="1"/>
                      <a:pt x="869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34;p42"/>
              <p:cNvSpPr/>
              <p:nvPr/>
            </p:nvSpPr>
            <p:spPr>
              <a:xfrm>
                <a:off x="5591138" y="4117225"/>
                <a:ext cx="174075" cy="174075"/>
              </a:xfrm>
              <a:custGeom>
                <a:avLst/>
                <a:gdLst/>
                <a:ahLst/>
                <a:cxnLst/>
                <a:rect l="l" t="t" r="r" b="b"/>
                <a:pathLst>
                  <a:path w="6963" h="6963" extrusionOk="0">
                    <a:moveTo>
                      <a:pt x="5753" y="1210"/>
                    </a:moveTo>
                    <a:lnTo>
                      <a:pt x="5753" y="5778"/>
                    </a:lnTo>
                    <a:lnTo>
                      <a:pt x="1185" y="5778"/>
                    </a:lnTo>
                    <a:lnTo>
                      <a:pt x="1185" y="1210"/>
                    </a:lnTo>
                    <a:close/>
                    <a:moveTo>
                      <a:pt x="1185" y="0"/>
                    </a:moveTo>
                    <a:cubicBezTo>
                      <a:pt x="519" y="0"/>
                      <a:pt x="0" y="544"/>
                      <a:pt x="0" y="1210"/>
                    </a:cubicBezTo>
                    <a:lnTo>
                      <a:pt x="0" y="5778"/>
                    </a:lnTo>
                    <a:cubicBezTo>
                      <a:pt x="0" y="6444"/>
                      <a:pt x="519" y="6963"/>
                      <a:pt x="1185" y="6963"/>
                    </a:cubicBezTo>
                    <a:lnTo>
                      <a:pt x="5753" y="6963"/>
                    </a:lnTo>
                    <a:cubicBezTo>
                      <a:pt x="6419" y="6963"/>
                      <a:pt x="6963" y="6444"/>
                      <a:pt x="6963" y="5778"/>
                    </a:cubicBezTo>
                    <a:lnTo>
                      <a:pt x="6963" y="1210"/>
                    </a:lnTo>
                    <a:cubicBezTo>
                      <a:pt x="6963" y="544"/>
                      <a:pt x="6419" y="0"/>
                      <a:pt x="575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935;p42"/>
              <p:cNvSpPr/>
              <p:nvPr/>
            </p:nvSpPr>
            <p:spPr>
              <a:xfrm>
                <a:off x="5670138" y="4384475"/>
                <a:ext cx="17925" cy="15250"/>
              </a:xfrm>
              <a:custGeom>
                <a:avLst/>
                <a:gdLst/>
                <a:ahLst/>
                <a:cxnLst/>
                <a:rect l="l" t="t" r="r" b="b"/>
                <a:pathLst>
                  <a:path w="717" h="610" extrusionOk="0">
                    <a:moveTo>
                      <a:pt x="321" y="1"/>
                    </a:moveTo>
                    <a:cubicBezTo>
                      <a:pt x="149" y="1"/>
                      <a:pt x="1" y="124"/>
                      <a:pt x="1" y="297"/>
                    </a:cubicBezTo>
                    <a:cubicBezTo>
                      <a:pt x="1" y="482"/>
                      <a:pt x="161" y="610"/>
                      <a:pt x="326" y="610"/>
                    </a:cubicBezTo>
                    <a:cubicBezTo>
                      <a:pt x="403" y="610"/>
                      <a:pt x="481" y="582"/>
                      <a:pt x="544" y="519"/>
                    </a:cubicBezTo>
                    <a:cubicBezTo>
                      <a:pt x="716" y="322"/>
                      <a:pt x="593" y="1"/>
                      <a:pt x="32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936;p42"/>
              <p:cNvSpPr/>
              <p:nvPr/>
            </p:nvSpPr>
            <p:spPr>
              <a:xfrm>
                <a:off x="5700388" y="4354225"/>
                <a:ext cx="17925" cy="15875"/>
              </a:xfrm>
              <a:custGeom>
                <a:avLst/>
                <a:gdLst/>
                <a:ahLst/>
                <a:cxnLst/>
                <a:rect l="l" t="t" r="r" b="b"/>
                <a:pathLst>
                  <a:path w="717" h="635" extrusionOk="0">
                    <a:moveTo>
                      <a:pt x="297" y="1"/>
                    </a:moveTo>
                    <a:cubicBezTo>
                      <a:pt x="124" y="1"/>
                      <a:pt x="0" y="149"/>
                      <a:pt x="0" y="322"/>
                    </a:cubicBezTo>
                    <a:cubicBezTo>
                      <a:pt x="0" y="507"/>
                      <a:pt x="149" y="635"/>
                      <a:pt x="307" y="635"/>
                    </a:cubicBezTo>
                    <a:cubicBezTo>
                      <a:pt x="381" y="635"/>
                      <a:pt x="456" y="607"/>
                      <a:pt x="519" y="544"/>
                    </a:cubicBezTo>
                    <a:cubicBezTo>
                      <a:pt x="716" y="346"/>
                      <a:pt x="568" y="1"/>
                      <a:pt x="29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937;p42"/>
              <p:cNvSpPr/>
              <p:nvPr/>
            </p:nvSpPr>
            <p:spPr>
              <a:xfrm>
                <a:off x="5857763" y="4196850"/>
                <a:ext cx="17925" cy="15600"/>
              </a:xfrm>
              <a:custGeom>
                <a:avLst/>
                <a:gdLst/>
                <a:ahLst/>
                <a:cxnLst/>
                <a:rect l="l" t="t" r="r" b="b"/>
                <a:pathLst>
                  <a:path w="717" h="624" extrusionOk="0">
                    <a:moveTo>
                      <a:pt x="297" y="0"/>
                    </a:moveTo>
                    <a:cubicBezTo>
                      <a:pt x="124" y="0"/>
                      <a:pt x="1" y="148"/>
                      <a:pt x="1" y="321"/>
                    </a:cubicBezTo>
                    <a:cubicBezTo>
                      <a:pt x="1" y="507"/>
                      <a:pt x="151" y="623"/>
                      <a:pt x="309" y="623"/>
                    </a:cubicBezTo>
                    <a:cubicBezTo>
                      <a:pt x="382" y="623"/>
                      <a:pt x="457" y="598"/>
                      <a:pt x="519" y="543"/>
                    </a:cubicBezTo>
                    <a:cubicBezTo>
                      <a:pt x="717" y="346"/>
                      <a:pt x="569" y="0"/>
                      <a:pt x="29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2938;p42"/>
            <p:cNvGrpSpPr/>
            <p:nvPr/>
          </p:nvGrpSpPr>
          <p:grpSpPr>
            <a:xfrm>
              <a:off x="6906375" y="1253600"/>
              <a:ext cx="513575" cy="494025"/>
              <a:chOff x="5411513" y="3957350"/>
              <a:chExt cx="513575" cy="494025"/>
            </a:xfrm>
          </p:grpSpPr>
          <p:sp>
            <p:nvSpPr>
              <p:cNvPr id="165" name="Google Shape;2939;p42"/>
              <p:cNvSpPr/>
              <p:nvPr/>
            </p:nvSpPr>
            <p:spPr>
              <a:xfrm>
                <a:off x="5411513" y="3957350"/>
                <a:ext cx="513575" cy="494025"/>
              </a:xfrm>
              <a:custGeom>
                <a:avLst/>
                <a:gdLst/>
                <a:ahLst/>
                <a:cxnLst/>
                <a:rect l="l" t="t" r="r" b="b"/>
                <a:pathLst>
                  <a:path w="20543" h="19761" extrusionOk="0">
                    <a:moveTo>
                      <a:pt x="13530" y="7013"/>
                    </a:moveTo>
                    <a:lnTo>
                      <a:pt x="13530" y="12765"/>
                    </a:lnTo>
                    <a:lnTo>
                      <a:pt x="7778" y="12765"/>
                    </a:lnTo>
                    <a:lnTo>
                      <a:pt x="7778" y="7013"/>
                    </a:lnTo>
                    <a:close/>
                    <a:moveTo>
                      <a:pt x="10666" y="1"/>
                    </a:moveTo>
                    <a:cubicBezTo>
                      <a:pt x="6667" y="1"/>
                      <a:pt x="3062" y="2420"/>
                      <a:pt x="1532" y="6099"/>
                    </a:cubicBezTo>
                    <a:cubicBezTo>
                      <a:pt x="1" y="9802"/>
                      <a:pt x="865" y="14049"/>
                      <a:pt x="3679" y="16863"/>
                    </a:cubicBezTo>
                    <a:cubicBezTo>
                      <a:pt x="5566" y="18750"/>
                      <a:pt x="8096" y="19760"/>
                      <a:pt x="10675" y="19760"/>
                    </a:cubicBezTo>
                    <a:cubicBezTo>
                      <a:pt x="11943" y="19760"/>
                      <a:pt x="13223" y="19516"/>
                      <a:pt x="14444" y="19011"/>
                    </a:cubicBezTo>
                    <a:cubicBezTo>
                      <a:pt x="18123" y="17481"/>
                      <a:pt x="20542" y="13876"/>
                      <a:pt x="20542" y="9876"/>
                    </a:cubicBezTo>
                    <a:cubicBezTo>
                      <a:pt x="20542" y="4420"/>
                      <a:pt x="16123" y="1"/>
                      <a:pt x="10666" y="1"/>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40;p42"/>
              <p:cNvSpPr/>
              <p:nvPr/>
            </p:nvSpPr>
            <p:spPr>
              <a:xfrm>
                <a:off x="5678163" y="3987600"/>
                <a:ext cx="216675" cy="433925"/>
              </a:xfrm>
              <a:custGeom>
                <a:avLst/>
                <a:gdLst/>
                <a:ahLst/>
                <a:cxnLst/>
                <a:rect l="l" t="t" r="r" b="b"/>
                <a:pathLst>
                  <a:path w="8667" h="17357" extrusionOk="0">
                    <a:moveTo>
                      <a:pt x="0" y="1"/>
                    </a:moveTo>
                    <a:lnTo>
                      <a:pt x="0" y="5803"/>
                    </a:lnTo>
                    <a:lnTo>
                      <a:pt x="2864" y="5803"/>
                    </a:lnTo>
                    <a:lnTo>
                      <a:pt x="2864" y="11555"/>
                    </a:lnTo>
                    <a:lnTo>
                      <a:pt x="0" y="11555"/>
                    </a:lnTo>
                    <a:lnTo>
                      <a:pt x="0" y="17357"/>
                    </a:lnTo>
                    <a:cubicBezTo>
                      <a:pt x="4790" y="17357"/>
                      <a:pt x="8666" y="13481"/>
                      <a:pt x="8666" y="8666"/>
                    </a:cubicBezTo>
                    <a:cubicBezTo>
                      <a:pt x="8666" y="3877"/>
                      <a:pt x="4790" y="1"/>
                      <a:pt x="0"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41;p42"/>
              <p:cNvSpPr/>
              <p:nvPr/>
            </p:nvSpPr>
            <p:spPr>
              <a:xfrm>
                <a:off x="5460888" y="3987600"/>
                <a:ext cx="404325" cy="433925"/>
              </a:xfrm>
              <a:custGeom>
                <a:avLst/>
                <a:gdLst/>
                <a:ahLst/>
                <a:cxnLst/>
                <a:rect l="l" t="t" r="r" b="b"/>
                <a:pathLst>
                  <a:path w="16173" h="17357" extrusionOk="0">
                    <a:moveTo>
                      <a:pt x="11555" y="5803"/>
                    </a:moveTo>
                    <a:lnTo>
                      <a:pt x="11555" y="11555"/>
                    </a:lnTo>
                    <a:lnTo>
                      <a:pt x="5803" y="11555"/>
                    </a:lnTo>
                    <a:lnTo>
                      <a:pt x="5803" y="5803"/>
                    </a:lnTo>
                    <a:close/>
                    <a:moveTo>
                      <a:pt x="8691" y="1"/>
                    </a:moveTo>
                    <a:cubicBezTo>
                      <a:pt x="3877" y="1"/>
                      <a:pt x="1" y="3877"/>
                      <a:pt x="1" y="8666"/>
                    </a:cubicBezTo>
                    <a:cubicBezTo>
                      <a:pt x="1" y="13481"/>
                      <a:pt x="3877" y="17357"/>
                      <a:pt x="8691" y="17357"/>
                    </a:cubicBezTo>
                    <a:cubicBezTo>
                      <a:pt x="12815" y="17357"/>
                      <a:pt x="16172" y="13481"/>
                      <a:pt x="16172" y="8666"/>
                    </a:cubicBezTo>
                    <a:cubicBezTo>
                      <a:pt x="16172" y="3877"/>
                      <a:pt x="12815" y="1"/>
                      <a:pt x="8691" y="1"/>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42;p42"/>
              <p:cNvSpPr/>
              <p:nvPr/>
            </p:nvSpPr>
            <p:spPr>
              <a:xfrm>
                <a:off x="5591138" y="4117225"/>
                <a:ext cx="174075" cy="174075"/>
              </a:xfrm>
              <a:custGeom>
                <a:avLst/>
                <a:gdLst/>
                <a:ahLst/>
                <a:cxnLst/>
                <a:rect l="l" t="t" r="r" b="b"/>
                <a:pathLst>
                  <a:path w="6963" h="6963" extrusionOk="0">
                    <a:moveTo>
                      <a:pt x="5753" y="1210"/>
                    </a:moveTo>
                    <a:lnTo>
                      <a:pt x="5753" y="5778"/>
                    </a:lnTo>
                    <a:lnTo>
                      <a:pt x="1185" y="5778"/>
                    </a:lnTo>
                    <a:lnTo>
                      <a:pt x="1185" y="1210"/>
                    </a:lnTo>
                    <a:close/>
                    <a:moveTo>
                      <a:pt x="1185" y="0"/>
                    </a:moveTo>
                    <a:cubicBezTo>
                      <a:pt x="519" y="0"/>
                      <a:pt x="0" y="544"/>
                      <a:pt x="0" y="1210"/>
                    </a:cubicBezTo>
                    <a:lnTo>
                      <a:pt x="0" y="5778"/>
                    </a:lnTo>
                    <a:cubicBezTo>
                      <a:pt x="0" y="6444"/>
                      <a:pt x="519" y="6963"/>
                      <a:pt x="1185" y="6963"/>
                    </a:cubicBezTo>
                    <a:lnTo>
                      <a:pt x="5753" y="6963"/>
                    </a:lnTo>
                    <a:cubicBezTo>
                      <a:pt x="6419" y="6963"/>
                      <a:pt x="6963" y="6444"/>
                      <a:pt x="6963" y="5778"/>
                    </a:cubicBezTo>
                    <a:lnTo>
                      <a:pt x="6963" y="1210"/>
                    </a:lnTo>
                    <a:cubicBezTo>
                      <a:pt x="6963" y="544"/>
                      <a:pt x="6419" y="0"/>
                      <a:pt x="5753"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43;p42"/>
              <p:cNvSpPr/>
              <p:nvPr/>
            </p:nvSpPr>
            <p:spPr>
              <a:xfrm>
                <a:off x="5670138" y="4384475"/>
                <a:ext cx="17925" cy="15250"/>
              </a:xfrm>
              <a:custGeom>
                <a:avLst/>
                <a:gdLst/>
                <a:ahLst/>
                <a:cxnLst/>
                <a:rect l="l" t="t" r="r" b="b"/>
                <a:pathLst>
                  <a:path w="717" h="610" extrusionOk="0">
                    <a:moveTo>
                      <a:pt x="321" y="1"/>
                    </a:moveTo>
                    <a:cubicBezTo>
                      <a:pt x="149" y="1"/>
                      <a:pt x="1" y="124"/>
                      <a:pt x="1" y="297"/>
                    </a:cubicBezTo>
                    <a:cubicBezTo>
                      <a:pt x="1" y="482"/>
                      <a:pt x="161" y="610"/>
                      <a:pt x="326" y="610"/>
                    </a:cubicBezTo>
                    <a:cubicBezTo>
                      <a:pt x="403" y="610"/>
                      <a:pt x="481" y="582"/>
                      <a:pt x="544" y="519"/>
                    </a:cubicBezTo>
                    <a:cubicBezTo>
                      <a:pt x="716" y="322"/>
                      <a:pt x="593" y="1"/>
                      <a:pt x="321"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44;p42"/>
              <p:cNvSpPr/>
              <p:nvPr/>
            </p:nvSpPr>
            <p:spPr>
              <a:xfrm>
                <a:off x="5700388" y="4354225"/>
                <a:ext cx="17925" cy="15875"/>
              </a:xfrm>
              <a:custGeom>
                <a:avLst/>
                <a:gdLst/>
                <a:ahLst/>
                <a:cxnLst/>
                <a:rect l="l" t="t" r="r" b="b"/>
                <a:pathLst>
                  <a:path w="717" h="635" extrusionOk="0">
                    <a:moveTo>
                      <a:pt x="297" y="1"/>
                    </a:moveTo>
                    <a:cubicBezTo>
                      <a:pt x="124" y="1"/>
                      <a:pt x="0" y="149"/>
                      <a:pt x="0" y="322"/>
                    </a:cubicBezTo>
                    <a:cubicBezTo>
                      <a:pt x="0" y="507"/>
                      <a:pt x="149" y="635"/>
                      <a:pt x="307" y="635"/>
                    </a:cubicBezTo>
                    <a:cubicBezTo>
                      <a:pt x="381" y="635"/>
                      <a:pt x="456" y="607"/>
                      <a:pt x="519" y="544"/>
                    </a:cubicBezTo>
                    <a:cubicBezTo>
                      <a:pt x="716" y="346"/>
                      <a:pt x="568" y="1"/>
                      <a:pt x="297"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45;p42"/>
              <p:cNvSpPr/>
              <p:nvPr/>
            </p:nvSpPr>
            <p:spPr>
              <a:xfrm>
                <a:off x="5857763" y="4196850"/>
                <a:ext cx="17925" cy="15600"/>
              </a:xfrm>
              <a:custGeom>
                <a:avLst/>
                <a:gdLst/>
                <a:ahLst/>
                <a:cxnLst/>
                <a:rect l="l" t="t" r="r" b="b"/>
                <a:pathLst>
                  <a:path w="717" h="624" extrusionOk="0">
                    <a:moveTo>
                      <a:pt x="297" y="0"/>
                    </a:moveTo>
                    <a:cubicBezTo>
                      <a:pt x="124" y="0"/>
                      <a:pt x="1" y="148"/>
                      <a:pt x="1" y="321"/>
                    </a:cubicBezTo>
                    <a:cubicBezTo>
                      <a:pt x="1" y="507"/>
                      <a:pt x="151" y="623"/>
                      <a:pt x="309" y="623"/>
                    </a:cubicBezTo>
                    <a:cubicBezTo>
                      <a:pt x="382" y="623"/>
                      <a:pt x="457" y="598"/>
                      <a:pt x="519" y="543"/>
                    </a:cubicBezTo>
                    <a:cubicBezTo>
                      <a:pt x="717" y="346"/>
                      <a:pt x="569" y="0"/>
                      <a:pt x="297"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sp>
        <p:nvSpPr>
          <p:cNvPr id="3" name="Rectangle 2"/>
          <p:cNvSpPr/>
          <p:nvPr/>
        </p:nvSpPr>
        <p:spPr>
          <a:xfrm>
            <a:off x="355230" y="378228"/>
            <a:ext cx="8402889" cy="4478149"/>
          </a:xfrm>
          <a:prstGeom prst="rect">
            <a:avLst/>
          </a:prstGeom>
        </p:spPr>
        <p:txBody>
          <a:bodyPr wrap="square">
            <a:spAutoFit/>
          </a:bodyPr>
          <a:lstStyle/>
          <a:p>
            <a:pPr algn="just">
              <a:lnSpc>
                <a:spcPct val="130000"/>
              </a:lnSpc>
              <a:spcBef>
                <a:spcPts val="300"/>
              </a:spcBef>
              <a:spcAft>
                <a:spcPts val="300"/>
              </a:spcAft>
            </a:pPr>
            <a:r>
              <a:rPr lang="nl-NL" sz="2000" b="1" i="1" dirty="0">
                <a:solidFill>
                  <a:schemeClr val="accent4">
                    <a:lumMod val="50000"/>
                  </a:schemeClr>
                </a:solidFill>
                <a:latin typeface="+mj-lt"/>
                <a:ea typeface="Calibri" panose="020F0502020204030204" pitchFamily="34" charset="0"/>
                <a:cs typeface="Times New Roman" panose="02020603050405020304" pitchFamily="18" charset="0"/>
              </a:rPr>
              <a:t>Về kinh </a:t>
            </a:r>
            <a:r>
              <a:rPr lang="nl-NL" sz="2000" b="1" i="1" dirty="0" smtClean="0">
                <a:solidFill>
                  <a:schemeClr val="accent4">
                    <a:lumMod val="50000"/>
                  </a:schemeClr>
                </a:solidFill>
                <a:latin typeface="+mj-lt"/>
                <a:ea typeface="Calibri" panose="020F0502020204030204" pitchFamily="34" charset="0"/>
                <a:cs typeface="Times New Roman" panose="02020603050405020304" pitchFamily="18" charset="0"/>
              </a:rPr>
              <a:t>tế:</a:t>
            </a:r>
            <a:endParaRPr lang="en-US" sz="2000" b="1" i="1" dirty="0">
              <a:solidFill>
                <a:schemeClr val="accent4">
                  <a:lumMod val="50000"/>
                </a:schemeClr>
              </a:solidFill>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T</a:t>
            </a:r>
            <a:r>
              <a:rPr lang="nl-NL" sz="2000" dirty="0" smtClean="0">
                <a:latin typeface="+mj-lt"/>
                <a:ea typeface="Calibri" panose="020F0502020204030204" pitchFamily="34" charset="0"/>
                <a:cs typeface="Times New Roman" panose="02020603050405020304" pitchFamily="18" charset="0"/>
              </a:rPr>
              <a:t>hực </a:t>
            </a:r>
            <a:r>
              <a:rPr lang="nl-NL" sz="2000" dirty="0">
                <a:latin typeface="+mj-lt"/>
                <a:ea typeface="Calibri" panose="020F0502020204030204" pitchFamily="34" charset="0"/>
                <a:cs typeface="Times New Roman" panose="02020603050405020304" pitchFamily="18" charset="0"/>
              </a:rPr>
              <a:t>hiện chính sách giảm thuế, chính sách quân điền, nhiều kĩ thuật canh tác mới được áp </a:t>
            </a:r>
            <a:r>
              <a:rPr lang="nl-NL" sz="2000" dirty="0" smtClean="0">
                <a:latin typeface="+mj-lt"/>
                <a:ea typeface="Calibri" panose="020F0502020204030204" pitchFamily="34" charset="0"/>
                <a:cs typeface="Times New Roman" panose="02020603050405020304" pitchFamily="18" charset="0"/>
              </a:rPr>
              <a:t>dụng → Nông </a:t>
            </a:r>
            <a:r>
              <a:rPr lang="nl-NL" sz="2000" dirty="0">
                <a:latin typeface="+mj-lt"/>
                <a:ea typeface="Calibri" panose="020F0502020204030204" pitchFamily="34" charset="0"/>
                <a:cs typeface="Times New Roman" panose="02020603050405020304" pitchFamily="18" charset="0"/>
              </a:rPr>
              <a:t>nghiệp có bước phát triển.</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Thủ </a:t>
            </a:r>
            <a:r>
              <a:rPr lang="nl-NL" sz="2000" dirty="0">
                <a:latin typeface="+mj-lt"/>
                <a:ea typeface="Calibri" panose="020F0502020204030204" pitchFamily="34" charset="0"/>
                <a:cs typeface="Times New Roman" panose="02020603050405020304" pitchFamily="18" charset="0"/>
              </a:rPr>
              <a:t>công nghiệp phát triển. Nhiều thành thị xuất hiện và ngày càng phồn thịnh.</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Thương </a:t>
            </a:r>
            <a:r>
              <a:rPr lang="nl-NL" sz="2000" dirty="0">
                <a:latin typeface="+mj-lt"/>
                <a:ea typeface="Calibri" panose="020F0502020204030204" pitchFamily="34" charset="0"/>
                <a:cs typeface="Times New Roman" panose="02020603050405020304" pitchFamily="18" charset="0"/>
              </a:rPr>
              <a:t>nghiệp phát triển mạnh: </a:t>
            </a:r>
            <a:endParaRPr lang="nl-NL" sz="2000" dirty="0" smtClean="0">
              <a:latin typeface="+mj-lt"/>
              <a:ea typeface="Calibri" panose="020F0502020204030204" pitchFamily="34" charset="0"/>
              <a:cs typeface="Times New Roman" panose="02020603050405020304" pitchFamily="18" charset="0"/>
            </a:endParaRPr>
          </a:p>
          <a:p>
            <a:pPr marL="342900" lvl="2" indent="-342900" algn="just">
              <a:lnSpc>
                <a:spcPct val="130000"/>
              </a:lnSpc>
              <a:spcBef>
                <a:spcPts val="300"/>
              </a:spcBef>
              <a:spcAft>
                <a:spcPts val="300"/>
              </a:spcAft>
              <a:buSzPct val="80000"/>
              <a:buFont typeface="Wingdings" panose="05000000000000000000" pitchFamily="2" charset="2"/>
              <a:buChar char="ü"/>
            </a:pPr>
            <a:r>
              <a:rPr lang="nl-NL" sz="2000" dirty="0" smtClean="0">
                <a:latin typeface="+mj-lt"/>
                <a:ea typeface="Calibri" panose="020F0502020204030204" pitchFamily="34" charset="0"/>
                <a:cs typeface="Times New Roman" panose="02020603050405020304" pitchFamily="18" charset="0"/>
              </a:rPr>
              <a:t>Nhà </a:t>
            </a:r>
            <a:r>
              <a:rPr lang="nl-NL" sz="2000" dirty="0">
                <a:latin typeface="+mj-lt"/>
                <a:ea typeface="Calibri" panose="020F0502020204030204" pitchFamily="34" charset="0"/>
                <a:cs typeface="Times New Roman" panose="02020603050405020304" pitchFamily="18" charset="0"/>
              </a:rPr>
              <a:t>Đường có quan hệ buôn bán với hầu hết các nước châu Á. </a:t>
            </a:r>
            <a:endParaRPr lang="nl-NL" sz="2000" dirty="0" smtClean="0">
              <a:latin typeface="+mj-lt"/>
              <a:ea typeface="Calibri" panose="020F0502020204030204" pitchFamily="34" charset="0"/>
              <a:cs typeface="Times New Roman" panose="02020603050405020304" pitchFamily="18" charset="0"/>
            </a:endParaRPr>
          </a:p>
          <a:p>
            <a:pPr marL="342900" lvl="2" indent="-342900" algn="just">
              <a:lnSpc>
                <a:spcPct val="130000"/>
              </a:lnSpc>
              <a:spcBef>
                <a:spcPts val="300"/>
              </a:spcBef>
              <a:spcAft>
                <a:spcPts val="300"/>
              </a:spcAft>
              <a:buSzPct val="80000"/>
              <a:buFont typeface="Wingdings" panose="05000000000000000000" pitchFamily="2" charset="2"/>
              <a:buChar char="ü"/>
            </a:pPr>
            <a:r>
              <a:rPr lang="nl-NL" sz="2000" dirty="0" smtClean="0">
                <a:latin typeface="+mj-lt"/>
                <a:ea typeface="Calibri" panose="020F0502020204030204" pitchFamily="34" charset="0"/>
                <a:cs typeface="Times New Roman" panose="02020603050405020304" pitchFamily="18" charset="0"/>
              </a:rPr>
              <a:t>Từ </a:t>
            </a:r>
            <a:r>
              <a:rPr lang="nl-NL" sz="2000" dirty="0">
                <a:latin typeface="+mj-lt"/>
                <a:ea typeface="Calibri" panose="020F0502020204030204" pitchFamily="34" charset="0"/>
                <a:cs typeface="Times New Roman" panose="02020603050405020304" pitchFamily="18" charset="0"/>
              </a:rPr>
              <a:t>những tuyến đường giao thông truyền thống nối các châu lục được hình thành từ các thế kỉ trước, đến thời Đường trở thành “con đường tơ lụa” nổi tiếng trong lịch sử.</a:t>
            </a:r>
            <a:endParaRPr lang="en-US" sz="2000" dirty="0">
              <a:latin typeface="+mj-lt"/>
              <a:ea typeface="Calibri" panose="020F0502020204030204" pitchFamily="34" charset="0"/>
              <a:cs typeface="Times New Roman" panose="02020603050405020304" pitchFamily="18" charset="0"/>
            </a:endParaRPr>
          </a:p>
        </p:txBody>
      </p:sp>
      <p:grpSp>
        <p:nvGrpSpPr>
          <p:cNvPr id="2801" name="Google Shape;2801;p41"/>
          <p:cNvGrpSpPr/>
          <p:nvPr/>
        </p:nvGrpSpPr>
        <p:grpSpPr>
          <a:xfrm>
            <a:off x="3723187" y="224259"/>
            <a:ext cx="486023" cy="485656"/>
            <a:chOff x="547949" y="2778621"/>
            <a:chExt cx="486023" cy="485656"/>
          </a:xfrm>
        </p:grpSpPr>
        <p:grpSp>
          <p:nvGrpSpPr>
            <p:cNvPr id="2802" name="Google Shape;2802;p41"/>
            <p:cNvGrpSpPr/>
            <p:nvPr/>
          </p:nvGrpSpPr>
          <p:grpSpPr>
            <a:xfrm>
              <a:off x="547949" y="2778621"/>
              <a:ext cx="486023" cy="485656"/>
              <a:chOff x="547949" y="2778621"/>
              <a:chExt cx="486023" cy="485656"/>
            </a:xfrm>
          </p:grpSpPr>
          <p:sp>
            <p:nvSpPr>
              <p:cNvPr id="2803" name="Google Shape;2803;p4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7" name="Google Shape;2807;p4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8" name="Google Shape;2808;p41"/>
          <p:cNvGrpSpPr/>
          <p:nvPr/>
        </p:nvGrpSpPr>
        <p:grpSpPr>
          <a:xfrm>
            <a:off x="7529906" y="4515543"/>
            <a:ext cx="341091" cy="340834"/>
            <a:chOff x="547949" y="2778621"/>
            <a:chExt cx="486023" cy="485656"/>
          </a:xfrm>
        </p:grpSpPr>
        <p:grpSp>
          <p:nvGrpSpPr>
            <p:cNvPr id="2809" name="Google Shape;2809;p41"/>
            <p:cNvGrpSpPr/>
            <p:nvPr/>
          </p:nvGrpSpPr>
          <p:grpSpPr>
            <a:xfrm>
              <a:off x="547949" y="2778621"/>
              <a:ext cx="486023" cy="485656"/>
              <a:chOff x="547949" y="2778621"/>
              <a:chExt cx="486023" cy="485656"/>
            </a:xfrm>
          </p:grpSpPr>
          <p:sp>
            <p:nvSpPr>
              <p:cNvPr id="2810" name="Google Shape;2810;p4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4" name="Google Shape;2814;p4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41"/>
          <p:cNvGrpSpPr/>
          <p:nvPr/>
        </p:nvGrpSpPr>
        <p:grpSpPr>
          <a:xfrm>
            <a:off x="2996477" y="4339776"/>
            <a:ext cx="341091" cy="340834"/>
            <a:chOff x="547949" y="2778621"/>
            <a:chExt cx="486023" cy="485656"/>
          </a:xfrm>
        </p:grpSpPr>
        <p:grpSp>
          <p:nvGrpSpPr>
            <p:cNvPr id="2816" name="Google Shape;2816;p41"/>
            <p:cNvGrpSpPr/>
            <p:nvPr/>
          </p:nvGrpSpPr>
          <p:grpSpPr>
            <a:xfrm>
              <a:off x="547949" y="2778621"/>
              <a:ext cx="486023" cy="485656"/>
              <a:chOff x="547949" y="2778621"/>
              <a:chExt cx="486023" cy="485656"/>
            </a:xfrm>
          </p:grpSpPr>
          <p:sp>
            <p:nvSpPr>
              <p:cNvPr id="2817" name="Google Shape;2817;p4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1" name="Google Shape;2821;p4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41"/>
          <p:cNvGrpSpPr/>
          <p:nvPr/>
        </p:nvGrpSpPr>
        <p:grpSpPr>
          <a:xfrm>
            <a:off x="7493964" y="456194"/>
            <a:ext cx="341091" cy="340834"/>
            <a:chOff x="547949" y="2778621"/>
            <a:chExt cx="486023" cy="485656"/>
          </a:xfrm>
        </p:grpSpPr>
        <p:grpSp>
          <p:nvGrpSpPr>
            <p:cNvPr id="2830" name="Google Shape;2830;p41"/>
            <p:cNvGrpSpPr/>
            <p:nvPr/>
          </p:nvGrpSpPr>
          <p:grpSpPr>
            <a:xfrm>
              <a:off x="547949" y="2778621"/>
              <a:ext cx="486023" cy="485656"/>
              <a:chOff x="547949" y="2778621"/>
              <a:chExt cx="486023" cy="485656"/>
            </a:xfrm>
          </p:grpSpPr>
          <p:sp>
            <p:nvSpPr>
              <p:cNvPr id="2831" name="Google Shape;2831;p4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4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6" name="Google Shape;2836;p41"/>
          <p:cNvGrpSpPr/>
          <p:nvPr/>
        </p:nvGrpSpPr>
        <p:grpSpPr>
          <a:xfrm>
            <a:off x="8193059" y="2374474"/>
            <a:ext cx="486023" cy="485656"/>
            <a:chOff x="547949" y="2778621"/>
            <a:chExt cx="486023" cy="485656"/>
          </a:xfrm>
        </p:grpSpPr>
        <p:grpSp>
          <p:nvGrpSpPr>
            <p:cNvPr id="2837" name="Google Shape;2837;p41"/>
            <p:cNvGrpSpPr/>
            <p:nvPr/>
          </p:nvGrpSpPr>
          <p:grpSpPr>
            <a:xfrm>
              <a:off x="547949" y="2778621"/>
              <a:ext cx="486023" cy="485656"/>
              <a:chOff x="547949" y="2778621"/>
              <a:chExt cx="486023" cy="485656"/>
            </a:xfrm>
          </p:grpSpPr>
          <p:sp>
            <p:nvSpPr>
              <p:cNvPr id="2838" name="Google Shape;2838;p4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2" name="Google Shape;2842;p4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grpSp>
        <p:nvGrpSpPr>
          <p:cNvPr id="2913" name="Google Shape;2913;p42"/>
          <p:cNvGrpSpPr/>
          <p:nvPr/>
        </p:nvGrpSpPr>
        <p:grpSpPr>
          <a:xfrm>
            <a:off x="301388" y="1844708"/>
            <a:ext cx="486023" cy="485656"/>
            <a:chOff x="547949" y="2778621"/>
            <a:chExt cx="486023" cy="485656"/>
          </a:xfrm>
        </p:grpSpPr>
        <p:grpSp>
          <p:nvGrpSpPr>
            <p:cNvPr id="2914" name="Google Shape;2914;p42"/>
            <p:cNvGrpSpPr/>
            <p:nvPr/>
          </p:nvGrpSpPr>
          <p:grpSpPr>
            <a:xfrm>
              <a:off x="547949" y="2778621"/>
              <a:ext cx="486023" cy="485656"/>
              <a:chOff x="547949" y="2778621"/>
              <a:chExt cx="486023" cy="485656"/>
            </a:xfrm>
          </p:grpSpPr>
          <p:sp>
            <p:nvSpPr>
              <p:cNvPr id="2915" name="Google Shape;2915;p4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9" name="Google Shape;2919;p4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42"/>
          <p:cNvGrpSpPr/>
          <p:nvPr/>
        </p:nvGrpSpPr>
        <p:grpSpPr>
          <a:xfrm>
            <a:off x="6467834" y="1443792"/>
            <a:ext cx="431730" cy="400915"/>
            <a:chOff x="547949" y="2778621"/>
            <a:chExt cx="486023" cy="485656"/>
          </a:xfrm>
        </p:grpSpPr>
        <p:grpSp>
          <p:nvGrpSpPr>
            <p:cNvPr id="2968" name="Google Shape;2968;p42"/>
            <p:cNvGrpSpPr/>
            <p:nvPr/>
          </p:nvGrpSpPr>
          <p:grpSpPr>
            <a:xfrm>
              <a:off x="547949" y="2778621"/>
              <a:ext cx="486023" cy="485656"/>
              <a:chOff x="547949" y="2778621"/>
              <a:chExt cx="486023" cy="485656"/>
            </a:xfrm>
          </p:grpSpPr>
          <p:sp>
            <p:nvSpPr>
              <p:cNvPr id="2969" name="Google Shape;2969;p4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3" name="Google Shape;2973;p4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42"/>
          <p:cNvGrpSpPr/>
          <p:nvPr/>
        </p:nvGrpSpPr>
        <p:grpSpPr>
          <a:xfrm>
            <a:off x="4481168" y="4598938"/>
            <a:ext cx="341091" cy="340834"/>
            <a:chOff x="547949" y="2778621"/>
            <a:chExt cx="486023" cy="485656"/>
          </a:xfrm>
        </p:grpSpPr>
        <p:grpSp>
          <p:nvGrpSpPr>
            <p:cNvPr id="2975" name="Google Shape;2975;p42"/>
            <p:cNvGrpSpPr/>
            <p:nvPr/>
          </p:nvGrpSpPr>
          <p:grpSpPr>
            <a:xfrm>
              <a:off x="547949" y="2778621"/>
              <a:ext cx="486023" cy="485656"/>
              <a:chOff x="547949" y="2778621"/>
              <a:chExt cx="486023" cy="485656"/>
            </a:xfrm>
          </p:grpSpPr>
          <p:sp>
            <p:nvSpPr>
              <p:cNvPr id="2976" name="Google Shape;2976;p4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4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40"/>
          <p:cNvPicPr/>
          <p:nvPr/>
        </p:nvPicPr>
        <p:blipFill>
          <a:blip r:embed="rId3" cstate="print">
            <a:extLst>
              <a:ext uri="{28A0092B-C50C-407E-A947-70E740481C1C}">
                <a14:useLocalDpi xmlns:a14="http://schemas.microsoft.com/office/drawing/2010/main" val="0"/>
              </a:ext>
            </a:extLst>
          </a:blip>
          <a:stretch>
            <a:fillRect/>
          </a:stretch>
        </p:blipFill>
        <p:spPr>
          <a:xfrm>
            <a:off x="663427" y="612796"/>
            <a:ext cx="2121553" cy="3177192"/>
          </a:xfrm>
          <a:prstGeom prst="rect">
            <a:avLst/>
          </a:prstGeom>
        </p:spPr>
      </p:pic>
      <p:sp>
        <p:nvSpPr>
          <p:cNvPr id="7" name="Rectangle 6"/>
          <p:cNvSpPr/>
          <p:nvPr/>
        </p:nvSpPr>
        <p:spPr>
          <a:xfrm>
            <a:off x="2961689" y="612796"/>
            <a:ext cx="4732936" cy="8309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Tông</a:t>
            </a:r>
            <a:r>
              <a:rPr lang="fr-FR" sz="2000" dirty="0">
                <a:latin typeface="+mj-lt"/>
                <a:ea typeface="Calibri" panose="020F0502020204030204" pitchFamily="34" charset="0"/>
                <a:cs typeface="Times New Roman" panose="02020603050405020304" pitchFamily="18" charset="0"/>
              </a:rPr>
              <a:t> </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vua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bộ</a:t>
            </a:r>
            <a:r>
              <a:rPr lang="fr-FR" sz="2000" dirty="0">
                <a:latin typeface="+mj-lt"/>
                <a:ea typeface="Calibri" panose="020F0502020204030204" pitchFamily="34" charset="0"/>
                <a:cs typeface="Times New Roman" panose="02020603050405020304" pitchFamily="18" charset="0"/>
              </a:rPr>
              <a:t>. </a:t>
            </a:r>
            <a:endParaRPr lang="en-US" sz="2000" dirty="0">
              <a:latin typeface="+mj-lt"/>
            </a:endParaRPr>
          </a:p>
        </p:txBody>
      </p:sp>
      <p:pic>
        <p:nvPicPr>
          <p:cNvPr id="8" name="Picture 7"/>
          <p:cNvPicPr>
            <a:picLocks noChangeAspect="1"/>
          </p:cNvPicPr>
          <p:nvPr/>
        </p:nvPicPr>
        <p:blipFill>
          <a:blip r:embed="rId4"/>
          <a:stretch>
            <a:fillRect/>
          </a:stretch>
        </p:blipFill>
        <p:spPr>
          <a:xfrm>
            <a:off x="3249568" y="2408953"/>
            <a:ext cx="5143856" cy="1381035"/>
          </a:xfrm>
          <a:prstGeom prst="rect">
            <a:avLst/>
          </a:prstGeom>
        </p:spPr>
      </p:pic>
      <p:sp>
        <p:nvSpPr>
          <p:cNvPr id="9" name="Rectangle 8"/>
          <p:cNvSpPr/>
          <p:nvPr/>
        </p:nvSpPr>
        <p:spPr>
          <a:xfrm>
            <a:off x="2119561" y="4058203"/>
            <a:ext cx="6885218" cy="400110"/>
          </a:xfrm>
          <a:prstGeom prst="rect">
            <a:avLst/>
          </a:prstGeom>
        </p:spPr>
        <p:txBody>
          <a:bodyPr wrap="none">
            <a:spAutoFit/>
          </a:bodyPr>
          <a:lstStyle/>
          <a:p>
            <a:pPr marL="342900" indent="-342900" algn="ctr">
              <a:buFont typeface="Wingdings" panose="05000000000000000000" pitchFamily="2" charset="2"/>
              <a:buChar char="Ø"/>
            </a:pPr>
            <a:r>
              <a:rPr lang="fr-FR" sz="2000" dirty="0" err="1">
                <a:latin typeface="+mj-lt"/>
                <a:ea typeface="Calibri" panose="020F0502020204030204" pitchFamily="34" charset="0"/>
                <a:cs typeface="Times New Roman" panose="02020603050405020304" pitchFamily="18" charset="0"/>
              </a:rPr>
              <a:t>Dưới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thừa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sống</a:t>
            </a:r>
            <a:r>
              <a:rPr lang="fr-FR" sz="2000" dirty="0">
                <a:latin typeface="+mj-lt"/>
                <a:ea typeface="Calibri" panose="020F0502020204030204" pitchFamily="34" charset="0"/>
                <a:cs typeface="Times New Roman" panose="02020603050405020304" pitchFamily="18" charset="0"/>
              </a:rPr>
              <a:t> no </a:t>
            </a:r>
            <a:r>
              <a:rPr lang="fr-FR" sz="2000" dirty="0" err="1">
                <a:latin typeface="+mj-lt"/>
                <a:ea typeface="Calibri" panose="020F0502020204030204" pitchFamily="34" charset="0"/>
                <a:cs typeface="Times New Roman" panose="02020603050405020304" pitchFamily="18" charset="0"/>
              </a:rPr>
              <a:t>đủ</a:t>
            </a:r>
            <a:r>
              <a:rPr lang="fr-FR" sz="2000" dirty="0">
                <a:latin typeface="+mj-lt"/>
                <a:ea typeface="Calibri" panose="020F0502020204030204" pitchFamily="34" charset="0"/>
                <a:cs typeface="Times New Roman" panose="02020603050405020304" pitchFamily="18" charset="0"/>
              </a:rPr>
              <a:t>. </a:t>
            </a:r>
            <a:endParaRPr lang="en-US" sz="2000" dirty="0">
              <a:latin typeface="+mj-lt"/>
            </a:endParaRPr>
          </a:p>
        </p:txBody>
      </p:sp>
      <p:grpSp>
        <p:nvGrpSpPr>
          <p:cNvPr id="145" name="Google Shape;3100;p45"/>
          <p:cNvGrpSpPr/>
          <p:nvPr/>
        </p:nvGrpSpPr>
        <p:grpSpPr>
          <a:xfrm rot="520191">
            <a:off x="469802" y="4104088"/>
            <a:ext cx="1342083" cy="687113"/>
            <a:chOff x="85725" y="5400675"/>
            <a:chExt cx="3449479" cy="1610635"/>
          </a:xfrm>
        </p:grpSpPr>
        <p:sp>
          <p:nvSpPr>
            <p:cNvPr id="146" name="Google Shape;3101;p45"/>
            <p:cNvSpPr/>
            <p:nvPr/>
          </p:nvSpPr>
          <p:spPr>
            <a:xfrm>
              <a:off x="85725" y="5400675"/>
              <a:ext cx="3449479" cy="1610635"/>
            </a:xfrm>
            <a:custGeom>
              <a:avLst/>
              <a:gdLst/>
              <a:ahLst/>
              <a:cxnLst/>
              <a:rect l="l" t="t" r="r" b="b"/>
              <a:pathLst>
                <a:path w="27510" h="12845" extrusionOk="0">
                  <a:moveTo>
                    <a:pt x="4863" y="1"/>
                  </a:moveTo>
                  <a:cubicBezTo>
                    <a:pt x="2812" y="1"/>
                    <a:pt x="1078" y="4034"/>
                    <a:pt x="1037" y="5863"/>
                  </a:cubicBezTo>
                  <a:lnTo>
                    <a:pt x="1037" y="5988"/>
                  </a:lnTo>
                  <a:cubicBezTo>
                    <a:pt x="353" y="5843"/>
                    <a:pt x="1" y="5739"/>
                    <a:pt x="1" y="5739"/>
                  </a:cubicBezTo>
                  <a:lnTo>
                    <a:pt x="1" y="5739"/>
                  </a:lnTo>
                  <a:lnTo>
                    <a:pt x="105" y="6340"/>
                  </a:lnTo>
                  <a:lnTo>
                    <a:pt x="167" y="6837"/>
                  </a:lnTo>
                  <a:cubicBezTo>
                    <a:pt x="250" y="7376"/>
                    <a:pt x="395" y="7893"/>
                    <a:pt x="602" y="8391"/>
                  </a:cubicBezTo>
                  <a:cubicBezTo>
                    <a:pt x="1265" y="10006"/>
                    <a:pt x="2487" y="11125"/>
                    <a:pt x="3916" y="11373"/>
                  </a:cubicBezTo>
                  <a:lnTo>
                    <a:pt x="4040" y="11394"/>
                  </a:lnTo>
                  <a:lnTo>
                    <a:pt x="4040" y="12264"/>
                  </a:lnTo>
                  <a:cubicBezTo>
                    <a:pt x="4040" y="12595"/>
                    <a:pt x="4289" y="12844"/>
                    <a:pt x="4620" y="12844"/>
                  </a:cubicBezTo>
                  <a:lnTo>
                    <a:pt x="22372" y="12844"/>
                  </a:lnTo>
                  <a:cubicBezTo>
                    <a:pt x="22683" y="12844"/>
                    <a:pt x="22931" y="12595"/>
                    <a:pt x="22931" y="12264"/>
                  </a:cubicBezTo>
                  <a:lnTo>
                    <a:pt x="22931" y="11477"/>
                  </a:lnTo>
                  <a:cubicBezTo>
                    <a:pt x="23159" y="11435"/>
                    <a:pt x="23387" y="11415"/>
                    <a:pt x="23594" y="11373"/>
                  </a:cubicBezTo>
                  <a:cubicBezTo>
                    <a:pt x="25106" y="11125"/>
                    <a:pt x="26370" y="9882"/>
                    <a:pt x="27012" y="8121"/>
                  </a:cubicBezTo>
                  <a:lnTo>
                    <a:pt x="27054" y="8121"/>
                  </a:lnTo>
                  <a:lnTo>
                    <a:pt x="27012" y="8080"/>
                  </a:lnTo>
                  <a:cubicBezTo>
                    <a:pt x="27157" y="7666"/>
                    <a:pt x="27261" y="7251"/>
                    <a:pt x="27344" y="6837"/>
                  </a:cubicBezTo>
                  <a:lnTo>
                    <a:pt x="27426" y="6319"/>
                  </a:lnTo>
                  <a:lnTo>
                    <a:pt x="27509" y="5739"/>
                  </a:lnTo>
                  <a:lnTo>
                    <a:pt x="27509" y="5739"/>
                  </a:lnTo>
                  <a:cubicBezTo>
                    <a:pt x="27509" y="5739"/>
                    <a:pt x="27116" y="5843"/>
                    <a:pt x="26349" y="6029"/>
                  </a:cubicBezTo>
                  <a:cubicBezTo>
                    <a:pt x="26349" y="5926"/>
                    <a:pt x="26349" y="5843"/>
                    <a:pt x="26329" y="5739"/>
                  </a:cubicBezTo>
                  <a:cubicBezTo>
                    <a:pt x="26071" y="3997"/>
                    <a:pt x="24016" y="475"/>
                    <a:pt x="22044" y="475"/>
                  </a:cubicBezTo>
                  <a:cubicBezTo>
                    <a:pt x="21953" y="475"/>
                    <a:pt x="21862" y="483"/>
                    <a:pt x="21771" y="499"/>
                  </a:cubicBezTo>
                  <a:cubicBezTo>
                    <a:pt x="20901" y="644"/>
                    <a:pt x="20218" y="1534"/>
                    <a:pt x="19700" y="2632"/>
                  </a:cubicBezTo>
                  <a:cubicBezTo>
                    <a:pt x="19244" y="2135"/>
                    <a:pt x="18706" y="1824"/>
                    <a:pt x="18146" y="1824"/>
                  </a:cubicBezTo>
                  <a:cubicBezTo>
                    <a:pt x="17463" y="1845"/>
                    <a:pt x="16800" y="2383"/>
                    <a:pt x="16261" y="3150"/>
                  </a:cubicBezTo>
                  <a:cubicBezTo>
                    <a:pt x="15847" y="1762"/>
                    <a:pt x="15164" y="581"/>
                    <a:pt x="14294" y="478"/>
                  </a:cubicBezTo>
                  <a:cubicBezTo>
                    <a:pt x="14253" y="473"/>
                    <a:pt x="14212" y="471"/>
                    <a:pt x="14172" y="471"/>
                  </a:cubicBezTo>
                  <a:cubicBezTo>
                    <a:pt x="13174" y="471"/>
                    <a:pt x="12153" y="1907"/>
                    <a:pt x="11477" y="3440"/>
                  </a:cubicBezTo>
                  <a:cubicBezTo>
                    <a:pt x="11104" y="2632"/>
                    <a:pt x="10586" y="2011"/>
                    <a:pt x="9944" y="1886"/>
                  </a:cubicBezTo>
                  <a:cubicBezTo>
                    <a:pt x="9858" y="1869"/>
                    <a:pt x="9772" y="1860"/>
                    <a:pt x="9685" y="1860"/>
                  </a:cubicBezTo>
                  <a:cubicBezTo>
                    <a:pt x="9055" y="1860"/>
                    <a:pt x="8390" y="2306"/>
                    <a:pt x="7789" y="2943"/>
                  </a:cubicBezTo>
                  <a:cubicBezTo>
                    <a:pt x="7127" y="1431"/>
                    <a:pt x="6112" y="43"/>
                    <a:pt x="4910" y="1"/>
                  </a:cubicBezTo>
                  <a:cubicBezTo>
                    <a:pt x="4895" y="1"/>
                    <a:pt x="4879" y="1"/>
                    <a:pt x="4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02;p45"/>
            <p:cNvSpPr/>
            <p:nvPr/>
          </p:nvSpPr>
          <p:spPr>
            <a:xfrm>
              <a:off x="2028662" y="5748761"/>
              <a:ext cx="709206" cy="971647"/>
            </a:xfrm>
            <a:custGeom>
              <a:avLst/>
              <a:gdLst/>
              <a:ahLst/>
              <a:cxnLst/>
              <a:rect l="l" t="t" r="r" b="b"/>
              <a:pathLst>
                <a:path w="5656" h="7749" extrusionOk="0">
                  <a:moveTo>
                    <a:pt x="2769" y="1"/>
                  </a:moveTo>
                  <a:cubicBezTo>
                    <a:pt x="2764" y="1"/>
                    <a:pt x="2760" y="1"/>
                    <a:pt x="2755" y="1"/>
                  </a:cubicBezTo>
                  <a:cubicBezTo>
                    <a:pt x="1201" y="22"/>
                    <a:pt x="0" y="3502"/>
                    <a:pt x="21" y="5055"/>
                  </a:cubicBezTo>
                  <a:cubicBezTo>
                    <a:pt x="82" y="6575"/>
                    <a:pt x="1325" y="7748"/>
                    <a:pt x="2840" y="7748"/>
                  </a:cubicBezTo>
                  <a:cubicBezTo>
                    <a:pt x="2853" y="7748"/>
                    <a:pt x="2866" y="7748"/>
                    <a:pt x="2879" y="7748"/>
                  </a:cubicBezTo>
                  <a:cubicBezTo>
                    <a:pt x="4412" y="7727"/>
                    <a:pt x="5634" y="6485"/>
                    <a:pt x="5655" y="4952"/>
                  </a:cubicBezTo>
                  <a:cubicBezTo>
                    <a:pt x="5634" y="3403"/>
                    <a:pt x="4317" y="1"/>
                    <a:pt x="2769" y="1"/>
                  </a:cubicBezTo>
                  <a:close/>
                </a:path>
              </a:pathLst>
            </a:custGeom>
            <a:solidFill>
              <a:srgbClr val="ECC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03;p45"/>
            <p:cNvSpPr/>
            <p:nvPr/>
          </p:nvSpPr>
          <p:spPr>
            <a:xfrm>
              <a:off x="2072799" y="6135844"/>
              <a:ext cx="533534" cy="453536"/>
            </a:xfrm>
            <a:custGeom>
              <a:avLst/>
              <a:gdLst/>
              <a:ahLst/>
              <a:cxnLst/>
              <a:rect l="l" t="t" r="r" b="b"/>
              <a:pathLst>
                <a:path w="4255" h="3617" extrusionOk="0">
                  <a:moveTo>
                    <a:pt x="2441" y="0"/>
                  </a:moveTo>
                  <a:cubicBezTo>
                    <a:pt x="2429" y="0"/>
                    <a:pt x="2416" y="0"/>
                    <a:pt x="2403" y="0"/>
                  </a:cubicBezTo>
                  <a:cubicBezTo>
                    <a:pt x="787" y="21"/>
                    <a:pt x="0" y="1989"/>
                    <a:pt x="1160" y="3108"/>
                  </a:cubicBezTo>
                  <a:cubicBezTo>
                    <a:pt x="1525" y="3459"/>
                    <a:pt x="1967" y="3616"/>
                    <a:pt x="2401" y="3616"/>
                  </a:cubicBezTo>
                  <a:cubicBezTo>
                    <a:pt x="3348" y="3616"/>
                    <a:pt x="4254" y="2869"/>
                    <a:pt x="4226" y="1761"/>
                  </a:cubicBezTo>
                  <a:cubicBezTo>
                    <a:pt x="4205" y="780"/>
                    <a:pt x="3418" y="0"/>
                    <a:pt x="2441" y="0"/>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04;p45"/>
            <p:cNvSpPr/>
            <p:nvPr/>
          </p:nvSpPr>
          <p:spPr>
            <a:xfrm>
              <a:off x="2532484" y="5596411"/>
              <a:ext cx="761117" cy="975283"/>
            </a:xfrm>
            <a:custGeom>
              <a:avLst/>
              <a:gdLst/>
              <a:ahLst/>
              <a:cxnLst/>
              <a:rect l="l" t="t" r="r" b="b"/>
              <a:pathLst>
                <a:path w="6070" h="7778" extrusionOk="0">
                  <a:moveTo>
                    <a:pt x="2410" y="1"/>
                  </a:moveTo>
                  <a:cubicBezTo>
                    <a:pt x="2352" y="1"/>
                    <a:pt x="2295" y="5"/>
                    <a:pt x="2238" y="15"/>
                  </a:cubicBezTo>
                  <a:cubicBezTo>
                    <a:pt x="705" y="263"/>
                    <a:pt x="1" y="3867"/>
                    <a:pt x="249" y="5400"/>
                  </a:cubicBezTo>
                  <a:cubicBezTo>
                    <a:pt x="473" y="6782"/>
                    <a:pt x="1674" y="7777"/>
                    <a:pt x="3032" y="7777"/>
                  </a:cubicBezTo>
                  <a:cubicBezTo>
                    <a:pt x="3180" y="7777"/>
                    <a:pt x="3330" y="7765"/>
                    <a:pt x="3481" y="7741"/>
                  </a:cubicBezTo>
                  <a:cubicBezTo>
                    <a:pt x="5034" y="7492"/>
                    <a:pt x="6070" y="6042"/>
                    <a:pt x="5821" y="4510"/>
                  </a:cubicBezTo>
                  <a:cubicBezTo>
                    <a:pt x="5582" y="3014"/>
                    <a:pt x="3902" y="1"/>
                    <a:pt x="2410" y="1"/>
                  </a:cubicBezTo>
                  <a:close/>
                </a:path>
              </a:pathLst>
            </a:custGeom>
            <a:solidFill>
              <a:srgbClr val="FFF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05;p45"/>
            <p:cNvSpPr/>
            <p:nvPr/>
          </p:nvSpPr>
          <p:spPr>
            <a:xfrm>
              <a:off x="2605210" y="5976848"/>
              <a:ext cx="547327" cy="455040"/>
            </a:xfrm>
            <a:custGeom>
              <a:avLst/>
              <a:gdLst/>
              <a:ahLst/>
              <a:cxnLst/>
              <a:rect l="l" t="t" r="r" b="b"/>
              <a:pathLst>
                <a:path w="4365" h="3629" extrusionOk="0">
                  <a:moveTo>
                    <a:pt x="2385" y="1"/>
                  </a:moveTo>
                  <a:cubicBezTo>
                    <a:pt x="2289" y="1"/>
                    <a:pt x="2191" y="9"/>
                    <a:pt x="2093" y="26"/>
                  </a:cubicBezTo>
                  <a:cubicBezTo>
                    <a:pt x="498" y="274"/>
                    <a:pt x="1" y="2346"/>
                    <a:pt x="1306" y="3278"/>
                  </a:cubicBezTo>
                  <a:cubicBezTo>
                    <a:pt x="1644" y="3521"/>
                    <a:pt x="2013" y="3629"/>
                    <a:pt x="2371" y="3629"/>
                  </a:cubicBezTo>
                  <a:cubicBezTo>
                    <a:pt x="3416" y="3629"/>
                    <a:pt x="4365" y="2705"/>
                    <a:pt x="4164" y="1517"/>
                  </a:cubicBezTo>
                  <a:cubicBezTo>
                    <a:pt x="4015" y="642"/>
                    <a:pt x="3247" y="1"/>
                    <a:pt x="2385"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06;p45"/>
            <p:cNvSpPr/>
            <p:nvPr/>
          </p:nvSpPr>
          <p:spPr>
            <a:xfrm>
              <a:off x="820894" y="5746504"/>
              <a:ext cx="768891" cy="972399"/>
            </a:xfrm>
            <a:custGeom>
              <a:avLst/>
              <a:gdLst/>
              <a:ahLst/>
              <a:cxnLst/>
              <a:rect l="l" t="t" r="r" b="b"/>
              <a:pathLst>
                <a:path w="6132" h="7755" extrusionOk="0">
                  <a:moveTo>
                    <a:pt x="3816" y="0"/>
                  </a:moveTo>
                  <a:cubicBezTo>
                    <a:pt x="2323" y="0"/>
                    <a:pt x="567" y="2943"/>
                    <a:pt x="290" y="4390"/>
                  </a:cubicBezTo>
                  <a:cubicBezTo>
                    <a:pt x="0" y="5923"/>
                    <a:pt x="994" y="7414"/>
                    <a:pt x="2527" y="7704"/>
                  </a:cubicBezTo>
                  <a:cubicBezTo>
                    <a:pt x="2704" y="7738"/>
                    <a:pt x="2880" y="7754"/>
                    <a:pt x="3055" y="7754"/>
                  </a:cubicBezTo>
                  <a:cubicBezTo>
                    <a:pt x="4371" y="7754"/>
                    <a:pt x="5565" y="6821"/>
                    <a:pt x="5821" y="5467"/>
                  </a:cubicBezTo>
                  <a:cubicBezTo>
                    <a:pt x="6131" y="3934"/>
                    <a:pt x="5531" y="309"/>
                    <a:pt x="4019" y="19"/>
                  </a:cubicBezTo>
                  <a:cubicBezTo>
                    <a:pt x="3952" y="6"/>
                    <a:pt x="3884" y="0"/>
                    <a:pt x="3816" y="0"/>
                  </a:cubicBezTo>
                  <a:close/>
                </a:path>
              </a:pathLst>
            </a:custGeom>
            <a:solidFill>
              <a:srgbClr val="ECC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07;p45"/>
            <p:cNvSpPr/>
            <p:nvPr/>
          </p:nvSpPr>
          <p:spPr>
            <a:xfrm>
              <a:off x="905157" y="6120922"/>
              <a:ext cx="541810" cy="455793"/>
            </a:xfrm>
            <a:custGeom>
              <a:avLst/>
              <a:gdLst/>
              <a:ahLst/>
              <a:cxnLst/>
              <a:rect l="l" t="t" r="r" b="b"/>
              <a:pathLst>
                <a:path w="4321" h="3635" extrusionOk="0">
                  <a:moveTo>
                    <a:pt x="2320" y="1"/>
                  </a:moveTo>
                  <a:cubicBezTo>
                    <a:pt x="937" y="1"/>
                    <a:pt x="1" y="1593"/>
                    <a:pt x="840" y="2833"/>
                  </a:cubicBezTo>
                  <a:cubicBezTo>
                    <a:pt x="1212" y="3382"/>
                    <a:pt x="1777" y="3635"/>
                    <a:pt x="2336" y="3635"/>
                  </a:cubicBezTo>
                  <a:cubicBezTo>
                    <a:pt x="3148" y="3635"/>
                    <a:pt x="3950" y="3102"/>
                    <a:pt x="4134" y="2170"/>
                  </a:cubicBezTo>
                  <a:cubicBezTo>
                    <a:pt x="4320" y="1176"/>
                    <a:pt x="3678" y="244"/>
                    <a:pt x="2684" y="37"/>
                  </a:cubicBezTo>
                  <a:cubicBezTo>
                    <a:pt x="2560" y="12"/>
                    <a:pt x="2438" y="1"/>
                    <a:pt x="2320"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08;p45"/>
            <p:cNvSpPr/>
            <p:nvPr/>
          </p:nvSpPr>
          <p:spPr>
            <a:xfrm>
              <a:off x="319580" y="5556536"/>
              <a:ext cx="716980" cy="979547"/>
            </a:xfrm>
            <a:custGeom>
              <a:avLst/>
              <a:gdLst/>
              <a:ahLst/>
              <a:cxnLst/>
              <a:rect l="l" t="t" r="r" b="b"/>
              <a:pathLst>
                <a:path w="5718" h="7812" extrusionOk="0">
                  <a:moveTo>
                    <a:pt x="2955" y="1"/>
                  </a:moveTo>
                  <a:cubicBezTo>
                    <a:pt x="1413" y="1"/>
                    <a:pt x="83" y="3387"/>
                    <a:pt x="42" y="4931"/>
                  </a:cubicBezTo>
                  <a:cubicBezTo>
                    <a:pt x="0" y="6485"/>
                    <a:pt x="1222" y="7769"/>
                    <a:pt x="2776" y="7810"/>
                  </a:cubicBezTo>
                  <a:cubicBezTo>
                    <a:pt x="2802" y="7811"/>
                    <a:pt x="2827" y="7811"/>
                    <a:pt x="2853" y="7811"/>
                  </a:cubicBezTo>
                  <a:cubicBezTo>
                    <a:pt x="4372" y="7811"/>
                    <a:pt x="5635" y="6604"/>
                    <a:pt x="5676" y="5076"/>
                  </a:cubicBezTo>
                  <a:cubicBezTo>
                    <a:pt x="5717" y="3523"/>
                    <a:pt x="4537" y="43"/>
                    <a:pt x="2983" y="1"/>
                  </a:cubicBezTo>
                  <a:cubicBezTo>
                    <a:pt x="2974" y="1"/>
                    <a:pt x="2964" y="1"/>
                    <a:pt x="2955" y="1"/>
                  </a:cubicBezTo>
                  <a:close/>
                </a:path>
              </a:pathLst>
            </a:custGeom>
            <a:solidFill>
              <a:srgbClr val="FFF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09;p45"/>
            <p:cNvSpPr/>
            <p:nvPr/>
          </p:nvSpPr>
          <p:spPr>
            <a:xfrm>
              <a:off x="367730" y="5940986"/>
              <a:ext cx="533785" cy="455166"/>
            </a:xfrm>
            <a:custGeom>
              <a:avLst/>
              <a:gdLst/>
              <a:ahLst/>
              <a:cxnLst/>
              <a:rect l="l" t="t" r="r" b="b"/>
              <a:pathLst>
                <a:path w="4257" h="3630" extrusionOk="0">
                  <a:moveTo>
                    <a:pt x="2424" y="0"/>
                  </a:moveTo>
                  <a:cubicBezTo>
                    <a:pt x="841" y="0"/>
                    <a:pt x="1" y="1898"/>
                    <a:pt x="1108" y="3067"/>
                  </a:cubicBezTo>
                  <a:cubicBezTo>
                    <a:pt x="1475" y="3455"/>
                    <a:pt x="1943" y="3630"/>
                    <a:pt x="2403" y="3630"/>
                  </a:cubicBezTo>
                  <a:cubicBezTo>
                    <a:pt x="3319" y="3630"/>
                    <a:pt x="4208" y="2940"/>
                    <a:pt x="4235" y="1865"/>
                  </a:cubicBezTo>
                  <a:cubicBezTo>
                    <a:pt x="4256" y="850"/>
                    <a:pt x="3469" y="22"/>
                    <a:pt x="2475" y="1"/>
                  </a:cubicBezTo>
                  <a:cubicBezTo>
                    <a:pt x="2458" y="0"/>
                    <a:pt x="2441" y="0"/>
                    <a:pt x="2424" y="0"/>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110;p45"/>
            <p:cNvSpPr/>
            <p:nvPr/>
          </p:nvSpPr>
          <p:spPr>
            <a:xfrm>
              <a:off x="1428665" y="5607821"/>
              <a:ext cx="742936" cy="976913"/>
            </a:xfrm>
            <a:custGeom>
              <a:avLst/>
              <a:gdLst/>
              <a:ahLst/>
              <a:cxnLst/>
              <a:rect l="l" t="t" r="r" b="b"/>
              <a:pathLst>
                <a:path w="5925" h="7791" extrusionOk="0">
                  <a:moveTo>
                    <a:pt x="3368" y="0"/>
                  </a:moveTo>
                  <a:cubicBezTo>
                    <a:pt x="1869" y="0"/>
                    <a:pt x="328" y="3172"/>
                    <a:pt x="166" y="4688"/>
                  </a:cubicBezTo>
                  <a:cubicBezTo>
                    <a:pt x="0" y="6221"/>
                    <a:pt x="1119" y="7609"/>
                    <a:pt x="2672" y="7774"/>
                  </a:cubicBezTo>
                  <a:cubicBezTo>
                    <a:pt x="2775" y="7785"/>
                    <a:pt x="2876" y="7791"/>
                    <a:pt x="2977" y="7791"/>
                  </a:cubicBezTo>
                  <a:cubicBezTo>
                    <a:pt x="4404" y="7791"/>
                    <a:pt x="5625" y="6719"/>
                    <a:pt x="5779" y="5268"/>
                  </a:cubicBezTo>
                  <a:cubicBezTo>
                    <a:pt x="5924" y="3714"/>
                    <a:pt x="5034" y="152"/>
                    <a:pt x="3480" y="7"/>
                  </a:cubicBezTo>
                  <a:cubicBezTo>
                    <a:pt x="3443" y="2"/>
                    <a:pt x="3405" y="0"/>
                    <a:pt x="3368" y="0"/>
                  </a:cubicBezTo>
                  <a:close/>
                </a:path>
              </a:pathLst>
            </a:custGeom>
            <a:solidFill>
              <a:srgbClr val="FFF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11;p45"/>
            <p:cNvSpPr/>
            <p:nvPr/>
          </p:nvSpPr>
          <p:spPr>
            <a:xfrm>
              <a:off x="1540263" y="5990014"/>
              <a:ext cx="509209" cy="452783"/>
            </a:xfrm>
            <a:custGeom>
              <a:avLst/>
              <a:gdLst/>
              <a:ahLst/>
              <a:cxnLst/>
              <a:rect l="l" t="t" r="r" b="b"/>
              <a:pathLst>
                <a:path w="4061" h="3611" extrusionOk="0">
                  <a:moveTo>
                    <a:pt x="2030" y="1"/>
                  </a:moveTo>
                  <a:cubicBezTo>
                    <a:pt x="1500" y="1"/>
                    <a:pt x="977" y="229"/>
                    <a:pt x="622" y="666"/>
                  </a:cubicBezTo>
                  <a:cubicBezTo>
                    <a:pt x="1" y="1453"/>
                    <a:pt x="125" y="2593"/>
                    <a:pt x="892" y="3214"/>
                  </a:cubicBezTo>
                  <a:cubicBezTo>
                    <a:pt x="1230" y="3481"/>
                    <a:pt x="1633" y="3610"/>
                    <a:pt x="2032" y="3610"/>
                  </a:cubicBezTo>
                  <a:cubicBezTo>
                    <a:pt x="2562" y="3610"/>
                    <a:pt x="3085" y="3382"/>
                    <a:pt x="3439" y="2945"/>
                  </a:cubicBezTo>
                  <a:cubicBezTo>
                    <a:pt x="4061" y="2158"/>
                    <a:pt x="3937" y="1018"/>
                    <a:pt x="3170" y="397"/>
                  </a:cubicBezTo>
                  <a:cubicBezTo>
                    <a:pt x="2832" y="130"/>
                    <a:pt x="2429" y="1"/>
                    <a:pt x="2030" y="1"/>
                  </a:cubicBezTo>
                  <a:close/>
                </a:path>
              </a:pathLst>
            </a:custGeom>
            <a:solidFill>
              <a:srgbClr val="D9AE27"/>
            </a:solid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12;p45"/>
            <p:cNvSpPr/>
            <p:nvPr/>
          </p:nvSpPr>
          <p:spPr>
            <a:xfrm>
              <a:off x="672807" y="6733207"/>
              <a:ext cx="2197460" cy="174167"/>
            </a:xfrm>
            <a:custGeom>
              <a:avLst/>
              <a:gdLst/>
              <a:ahLst/>
              <a:cxnLst/>
              <a:rect l="l" t="t" r="r" b="b"/>
              <a:pathLst>
                <a:path w="17525" h="1389" extrusionOk="0">
                  <a:moveTo>
                    <a:pt x="0" y="1"/>
                  </a:moveTo>
                  <a:lnTo>
                    <a:pt x="0" y="808"/>
                  </a:lnTo>
                  <a:cubicBezTo>
                    <a:pt x="0" y="1140"/>
                    <a:pt x="270" y="1388"/>
                    <a:pt x="580" y="1388"/>
                  </a:cubicBezTo>
                  <a:lnTo>
                    <a:pt x="16944" y="1388"/>
                  </a:lnTo>
                  <a:cubicBezTo>
                    <a:pt x="17255" y="1388"/>
                    <a:pt x="17524" y="1140"/>
                    <a:pt x="17524" y="808"/>
                  </a:cubicBezTo>
                  <a:lnTo>
                    <a:pt x="175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13;p45"/>
            <p:cNvSpPr/>
            <p:nvPr/>
          </p:nvSpPr>
          <p:spPr>
            <a:xfrm>
              <a:off x="215630" y="6317661"/>
              <a:ext cx="3174122" cy="507328"/>
            </a:xfrm>
            <a:custGeom>
              <a:avLst/>
              <a:gdLst/>
              <a:ahLst/>
              <a:cxnLst/>
              <a:rect l="l" t="t" r="r" b="b"/>
              <a:pathLst>
                <a:path w="25314" h="4046" extrusionOk="0">
                  <a:moveTo>
                    <a:pt x="1" y="0"/>
                  </a:moveTo>
                  <a:lnTo>
                    <a:pt x="63" y="353"/>
                  </a:lnTo>
                  <a:cubicBezTo>
                    <a:pt x="415" y="2051"/>
                    <a:pt x="1803" y="3356"/>
                    <a:pt x="3543" y="3563"/>
                  </a:cubicBezTo>
                  <a:cubicBezTo>
                    <a:pt x="6282" y="3880"/>
                    <a:pt x="9037" y="4046"/>
                    <a:pt x="11795" y="4046"/>
                  </a:cubicBezTo>
                  <a:cubicBezTo>
                    <a:pt x="12103" y="4046"/>
                    <a:pt x="12411" y="4044"/>
                    <a:pt x="12719" y="4040"/>
                  </a:cubicBezTo>
                  <a:cubicBezTo>
                    <a:pt x="13023" y="4044"/>
                    <a:pt x="13327" y="4046"/>
                    <a:pt x="13631" y="4046"/>
                  </a:cubicBezTo>
                  <a:cubicBezTo>
                    <a:pt x="16351" y="4046"/>
                    <a:pt x="19069" y="3880"/>
                    <a:pt x="21771" y="3563"/>
                  </a:cubicBezTo>
                  <a:cubicBezTo>
                    <a:pt x="23490" y="3356"/>
                    <a:pt x="24878" y="2072"/>
                    <a:pt x="25230" y="373"/>
                  </a:cubicBezTo>
                  <a:lnTo>
                    <a:pt x="25313" y="0"/>
                  </a:lnTo>
                  <a:lnTo>
                    <a:pt x="25313" y="0"/>
                  </a:lnTo>
                  <a:cubicBezTo>
                    <a:pt x="23739" y="498"/>
                    <a:pt x="20114" y="1285"/>
                    <a:pt x="12947" y="1285"/>
                  </a:cubicBezTo>
                  <a:cubicBezTo>
                    <a:pt x="5552" y="1285"/>
                    <a:pt x="1616" y="477"/>
                    <a:pt x="1"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14;p45"/>
            <p:cNvSpPr/>
            <p:nvPr/>
          </p:nvSpPr>
          <p:spPr>
            <a:xfrm>
              <a:off x="202715" y="6265749"/>
              <a:ext cx="3197445" cy="218304"/>
            </a:xfrm>
            <a:custGeom>
              <a:avLst/>
              <a:gdLst/>
              <a:ahLst/>
              <a:cxnLst/>
              <a:rect l="l" t="t" r="r" b="b"/>
              <a:pathLst>
                <a:path w="25500" h="1741" extrusionOk="0">
                  <a:moveTo>
                    <a:pt x="25499" y="0"/>
                  </a:moveTo>
                  <a:cubicBezTo>
                    <a:pt x="25499" y="0"/>
                    <a:pt x="20424" y="1139"/>
                    <a:pt x="12781" y="1139"/>
                  </a:cubicBezTo>
                  <a:cubicBezTo>
                    <a:pt x="5137" y="1139"/>
                    <a:pt x="0" y="21"/>
                    <a:pt x="0" y="21"/>
                  </a:cubicBezTo>
                  <a:lnTo>
                    <a:pt x="0" y="21"/>
                  </a:lnTo>
                  <a:lnTo>
                    <a:pt x="104" y="435"/>
                  </a:lnTo>
                  <a:cubicBezTo>
                    <a:pt x="1719" y="891"/>
                    <a:pt x="5655" y="1740"/>
                    <a:pt x="13050" y="1740"/>
                  </a:cubicBezTo>
                  <a:cubicBezTo>
                    <a:pt x="20217" y="1699"/>
                    <a:pt x="23842" y="912"/>
                    <a:pt x="25416" y="414"/>
                  </a:cubicBezTo>
                  <a:lnTo>
                    <a:pt x="254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15;p45"/>
            <p:cNvSpPr/>
            <p:nvPr/>
          </p:nvSpPr>
          <p:spPr>
            <a:xfrm>
              <a:off x="272809" y="6328068"/>
              <a:ext cx="3075315" cy="270215"/>
            </a:xfrm>
            <a:custGeom>
              <a:avLst/>
              <a:gdLst/>
              <a:ahLst/>
              <a:cxnLst/>
              <a:rect l="l" t="t" r="r" b="b"/>
              <a:pathLst>
                <a:path w="24526" h="2155" fill="none" extrusionOk="0">
                  <a:moveTo>
                    <a:pt x="0" y="1160"/>
                  </a:moveTo>
                  <a:cubicBezTo>
                    <a:pt x="580" y="1160"/>
                    <a:pt x="1098" y="725"/>
                    <a:pt x="1181" y="145"/>
                  </a:cubicBezTo>
                  <a:cubicBezTo>
                    <a:pt x="1264" y="518"/>
                    <a:pt x="1450" y="891"/>
                    <a:pt x="1740" y="1181"/>
                  </a:cubicBezTo>
                  <a:cubicBezTo>
                    <a:pt x="1844" y="1305"/>
                    <a:pt x="2010" y="1388"/>
                    <a:pt x="2196" y="1430"/>
                  </a:cubicBezTo>
                  <a:cubicBezTo>
                    <a:pt x="2445" y="1450"/>
                    <a:pt x="2673" y="1347"/>
                    <a:pt x="2838" y="1160"/>
                  </a:cubicBezTo>
                  <a:cubicBezTo>
                    <a:pt x="2983" y="953"/>
                    <a:pt x="3108" y="725"/>
                    <a:pt x="3190" y="497"/>
                  </a:cubicBezTo>
                  <a:cubicBezTo>
                    <a:pt x="3252" y="787"/>
                    <a:pt x="3397" y="1077"/>
                    <a:pt x="3584" y="1326"/>
                  </a:cubicBezTo>
                  <a:cubicBezTo>
                    <a:pt x="3791" y="1554"/>
                    <a:pt x="4122" y="1657"/>
                    <a:pt x="4454" y="1575"/>
                  </a:cubicBezTo>
                  <a:cubicBezTo>
                    <a:pt x="4806" y="1450"/>
                    <a:pt x="4972" y="1057"/>
                    <a:pt x="5096" y="725"/>
                  </a:cubicBezTo>
                  <a:cubicBezTo>
                    <a:pt x="5137" y="1036"/>
                    <a:pt x="5303" y="1347"/>
                    <a:pt x="5572" y="1554"/>
                  </a:cubicBezTo>
                  <a:cubicBezTo>
                    <a:pt x="5842" y="1761"/>
                    <a:pt x="6235" y="1782"/>
                    <a:pt x="6546" y="1595"/>
                  </a:cubicBezTo>
                  <a:cubicBezTo>
                    <a:pt x="6795" y="1367"/>
                    <a:pt x="6940" y="1057"/>
                    <a:pt x="6981" y="725"/>
                  </a:cubicBezTo>
                  <a:cubicBezTo>
                    <a:pt x="7043" y="1077"/>
                    <a:pt x="7085" y="1409"/>
                    <a:pt x="7375" y="1657"/>
                  </a:cubicBezTo>
                  <a:cubicBezTo>
                    <a:pt x="7644" y="1927"/>
                    <a:pt x="8058" y="2010"/>
                    <a:pt x="8410" y="1844"/>
                  </a:cubicBezTo>
                  <a:cubicBezTo>
                    <a:pt x="8742" y="1637"/>
                    <a:pt x="8845" y="1222"/>
                    <a:pt x="8928" y="850"/>
                  </a:cubicBezTo>
                  <a:cubicBezTo>
                    <a:pt x="8907" y="1160"/>
                    <a:pt x="9052" y="1471"/>
                    <a:pt x="9301" y="1657"/>
                  </a:cubicBezTo>
                  <a:cubicBezTo>
                    <a:pt x="9550" y="1885"/>
                    <a:pt x="9860" y="1989"/>
                    <a:pt x="10192" y="1989"/>
                  </a:cubicBezTo>
                  <a:cubicBezTo>
                    <a:pt x="10420" y="1927"/>
                    <a:pt x="10647" y="1782"/>
                    <a:pt x="10772" y="1575"/>
                  </a:cubicBezTo>
                  <a:cubicBezTo>
                    <a:pt x="10896" y="1367"/>
                    <a:pt x="10979" y="1140"/>
                    <a:pt x="11020" y="891"/>
                  </a:cubicBezTo>
                  <a:cubicBezTo>
                    <a:pt x="11103" y="1264"/>
                    <a:pt x="11310" y="1616"/>
                    <a:pt x="11621" y="1844"/>
                  </a:cubicBezTo>
                  <a:cubicBezTo>
                    <a:pt x="11952" y="2092"/>
                    <a:pt x="12408" y="2155"/>
                    <a:pt x="12781" y="1989"/>
                  </a:cubicBezTo>
                  <a:cubicBezTo>
                    <a:pt x="12905" y="1927"/>
                    <a:pt x="13009" y="1844"/>
                    <a:pt x="13092" y="1761"/>
                  </a:cubicBezTo>
                  <a:cubicBezTo>
                    <a:pt x="13340" y="1533"/>
                    <a:pt x="13506" y="1243"/>
                    <a:pt x="13610" y="912"/>
                  </a:cubicBezTo>
                  <a:cubicBezTo>
                    <a:pt x="13713" y="1181"/>
                    <a:pt x="13858" y="1450"/>
                    <a:pt x="14045" y="1678"/>
                  </a:cubicBezTo>
                  <a:cubicBezTo>
                    <a:pt x="14252" y="1927"/>
                    <a:pt x="14542" y="2051"/>
                    <a:pt x="14852" y="2030"/>
                  </a:cubicBezTo>
                  <a:cubicBezTo>
                    <a:pt x="15204" y="1947"/>
                    <a:pt x="15515" y="1720"/>
                    <a:pt x="15702" y="1409"/>
                  </a:cubicBezTo>
                  <a:cubicBezTo>
                    <a:pt x="15805" y="1285"/>
                    <a:pt x="15867" y="1160"/>
                    <a:pt x="15888" y="995"/>
                  </a:cubicBezTo>
                  <a:cubicBezTo>
                    <a:pt x="15909" y="1015"/>
                    <a:pt x="15847" y="1015"/>
                    <a:pt x="15888" y="1057"/>
                  </a:cubicBezTo>
                  <a:cubicBezTo>
                    <a:pt x="15992" y="1347"/>
                    <a:pt x="16178" y="1595"/>
                    <a:pt x="16406" y="1823"/>
                  </a:cubicBezTo>
                  <a:cubicBezTo>
                    <a:pt x="16654" y="2030"/>
                    <a:pt x="16986" y="2092"/>
                    <a:pt x="17297" y="1989"/>
                  </a:cubicBezTo>
                  <a:cubicBezTo>
                    <a:pt x="17379" y="1947"/>
                    <a:pt x="17462" y="1906"/>
                    <a:pt x="17524" y="1844"/>
                  </a:cubicBezTo>
                  <a:cubicBezTo>
                    <a:pt x="17835" y="1595"/>
                    <a:pt x="18042" y="1222"/>
                    <a:pt x="18084" y="808"/>
                  </a:cubicBezTo>
                  <a:cubicBezTo>
                    <a:pt x="18208" y="1036"/>
                    <a:pt x="18229" y="1285"/>
                    <a:pt x="18415" y="1471"/>
                  </a:cubicBezTo>
                  <a:cubicBezTo>
                    <a:pt x="18809" y="1947"/>
                    <a:pt x="19554" y="1885"/>
                    <a:pt x="19865" y="1347"/>
                  </a:cubicBezTo>
                  <a:cubicBezTo>
                    <a:pt x="20010" y="1077"/>
                    <a:pt x="20134" y="808"/>
                    <a:pt x="20197" y="518"/>
                  </a:cubicBezTo>
                  <a:cubicBezTo>
                    <a:pt x="20259" y="808"/>
                    <a:pt x="20445" y="1098"/>
                    <a:pt x="20694" y="1285"/>
                  </a:cubicBezTo>
                  <a:cubicBezTo>
                    <a:pt x="20839" y="1409"/>
                    <a:pt x="21046" y="1450"/>
                    <a:pt x="21232" y="1450"/>
                  </a:cubicBezTo>
                  <a:cubicBezTo>
                    <a:pt x="21460" y="1409"/>
                    <a:pt x="21688" y="1285"/>
                    <a:pt x="21812" y="1098"/>
                  </a:cubicBezTo>
                  <a:cubicBezTo>
                    <a:pt x="21957" y="912"/>
                    <a:pt x="22061" y="705"/>
                    <a:pt x="22144" y="477"/>
                  </a:cubicBezTo>
                  <a:cubicBezTo>
                    <a:pt x="22206" y="705"/>
                    <a:pt x="22330" y="932"/>
                    <a:pt x="22496" y="1098"/>
                  </a:cubicBezTo>
                  <a:cubicBezTo>
                    <a:pt x="22682" y="1264"/>
                    <a:pt x="22931" y="1326"/>
                    <a:pt x="23200" y="1285"/>
                  </a:cubicBezTo>
                  <a:cubicBezTo>
                    <a:pt x="23407" y="1222"/>
                    <a:pt x="23594" y="1077"/>
                    <a:pt x="23718" y="891"/>
                  </a:cubicBezTo>
                  <a:cubicBezTo>
                    <a:pt x="23822" y="705"/>
                    <a:pt x="23925" y="497"/>
                    <a:pt x="23987" y="290"/>
                  </a:cubicBezTo>
                  <a:lnTo>
                    <a:pt x="24112" y="0"/>
                  </a:lnTo>
                  <a:cubicBezTo>
                    <a:pt x="24112" y="352"/>
                    <a:pt x="24257" y="684"/>
                    <a:pt x="24526" y="953"/>
                  </a:cubicBezTo>
                </a:path>
              </a:pathLst>
            </a:custGeom>
            <a:noFill/>
            <a:ln w="46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3116;p45"/>
          <p:cNvGrpSpPr/>
          <p:nvPr/>
        </p:nvGrpSpPr>
        <p:grpSpPr>
          <a:xfrm rot="-861036">
            <a:off x="8006625" y="501553"/>
            <a:ext cx="863369" cy="1200389"/>
            <a:chOff x="412075" y="2312325"/>
            <a:chExt cx="546900" cy="766075"/>
          </a:xfrm>
        </p:grpSpPr>
        <p:sp>
          <p:nvSpPr>
            <p:cNvPr id="162" name="Google Shape;3117;p45"/>
            <p:cNvSpPr/>
            <p:nvPr/>
          </p:nvSpPr>
          <p:spPr>
            <a:xfrm>
              <a:off x="412075" y="2312325"/>
              <a:ext cx="546900" cy="766075"/>
            </a:xfrm>
            <a:custGeom>
              <a:avLst/>
              <a:gdLst/>
              <a:ahLst/>
              <a:cxnLst/>
              <a:rect l="l" t="t" r="r" b="b"/>
              <a:pathLst>
                <a:path w="21876" h="30643" extrusionOk="0">
                  <a:moveTo>
                    <a:pt x="10429" y="0"/>
                  </a:moveTo>
                  <a:cubicBezTo>
                    <a:pt x="10224" y="0"/>
                    <a:pt x="10017" y="16"/>
                    <a:pt x="10131" y="47"/>
                  </a:cubicBezTo>
                  <a:cubicBezTo>
                    <a:pt x="7397" y="47"/>
                    <a:pt x="4766" y="1186"/>
                    <a:pt x="4020" y="1973"/>
                  </a:cubicBezTo>
                  <a:cubicBezTo>
                    <a:pt x="2943" y="3133"/>
                    <a:pt x="3793" y="3734"/>
                    <a:pt x="4207" y="4231"/>
                  </a:cubicBezTo>
                  <a:lnTo>
                    <a:pt x="3917" y="4231"/>
                  </a:lnTo>
                  <a:cubicBezTo>
                    <a:pt x="3905" y="4230"/>
                    <a:pt x="3893" y="4230"/>
                    <a:pt x="3881" y="4230"/>
                  </a:cubicBezTo>
                  <a:cubicBezTo>
                    <a:pt x="3586" y="4230"/>
                    <a:pt x="3336" y="4471"/>
                    <a:pt x="3316" y="4770"/>
                  </a:cubicBezTo>
                  <a:cubicBezTo>
                    <a:pt x="3316" y="5081"/>
                    <a:pt x="3585" y="5847"/>
                    <a:pt x="3917" y="5847"/>
                  </a:cubicBezTo>
                  <a:lnTo>
                    <a:pt x="4538" y="5847"/>
                  </a:lnTo>
                  <a:lnTo>
                    <a:pt x="4870" y="7214"/>
                  </a:lnTo>
                  <a:cubicBezTo>
                    <a:pt x="4894" y="7200"/>
                    <a:pt x="4908" y="7193"/>
                    <a:pt x="4913" y="7193"/>
                  </a:cubicBezTo>
                  <a:cubicBezTo>
                    <a:pt x="5035" y="7193"/>
                    <a:pt x="1" y="11221"/>
                    <a:pt x="2446" y="19332"/>
                  </a:cubicBezTo>
                  <a:cubicBezTo>
                    <a:pt x="4310" y="25587"/>
                    <a:pt x="4600" y="28114"/>
                    <a:pt x="5035" y="29047"/>
                  </a:cubicBezTo>
                  <a:cubicBezTo>
                    <a:pt x="5015" y="29212"/>
                    <a:pt x="5098" y="29357"/>
                    <a:pt x="5243" y="29440"/>
                  </a:cubicBezTo>
                  <a:cubicBezTo>
                    <a:pt x="5284" y="29523"/>
                    <a:pt x="5305" y="29564"/>
                    <a:pt x="5305" y="29564"/>
                  </a:cubicBezTo>
                  <a:cubicBezTo>
                    <a:pt x="5305" y="29564"/>
                    <a:pt x="7148" y="30641"/>
                    <a:pt x="10421" y="30641"/>
                  </a:cubicBezTo>
                  <a:cubicBezTo>
                    <a:pt x="10472" y="30642"/>
                    <a:pt x="10524" y="30642"/>
                    <a:pt x="10575" y="30642"/>
                  </a:cubicBezTo>
                  <a:cubicBezTo>
                    <a:pt x="12470" y="30642"/>
                    <a:pt x="14342" y="30270"/>
                    <a:pt x="16097" y="29564"/>
                  </a:cubicBezTo>
                  <a:cubicBezTo>
                    <a:pt x="16159" y="29461"/>
                    <a:pt x="16221" y="29357"/>
                    <a:pt x="16283" y="29233"/>
                  </a:cubicBezTo>
                  <a:cubicBezTo>
                    <a:pt x="16325" y="29212"/>
                    <a:pt x="16366" y="29150"/>
                    <a:pt x="16366" y="29067"/>
                  </a:cubicBezTo>
                  <a:cubicBezTo>
                    <a:pt x="16801" y="28156"/>
                    <a:pt x="17340" y="25629"/>
                    <a:pt x="19225" y="19332"/>
                  </a:cubicBezTo>
                  <a:cubicBezTo>
                    <a:pt x="21876" y="10549"/>
                    <a:pt x="16532" y="7214"/>
                    <a:pt x="16532" y="7214"/>
                  </a:cubicBezTo>
                  <a:lnTo>
                    <a:pt x="17132" y="6095"/>
                  </a:lnTo>
                  <a:lnTo>
                    <a:pt x="17443" y="6095"/>
                  </a:lnTo>
                  <a:cubicBezTo>
                    <a:pt x="17775" y="6095"/>
                    <a:pt x="18044" y="5329"/>
                    <a:pt x="18044" y="5039"/>
                  </a:cubicBezTo>
                  <a:cubicBezTo>
                    <a:pt x="18023" y="4708"/>
                    <a:pt x="17754" y="4480"/>
                    <a:pt x="17443" y="4480"/>
                  </a:cubicBezTo>
                  <a:lnTo>
                    <a:pt x="17319" y="4480"/>
                  </a:lnTo>
                  <a:cubicBezTo>
                    <a:pt x="17775" y="3817"/>
                    <a:pt x="18272" y="1828"/>
                    <a:pt x="16532" y="958"/>
                  </a:cubicBezTo>
                  <a:cubicBezTo>
                    <a:pt x="15413" y="399"/>
                    <a:pt x="13072" y="88"/>
                    <a:pt x="10711" y="47"/>
                  </a:cubicBezTo>
                  <a:cubicBezTo>
                    <a:pt x="10835" y="16"/>
                    <a:pt x="10633" y="0"/>
                    <a:pt x="10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18;p45"/>
            <p:cNvSpPr/>
            <p:nvPr/>
          </p:nvSpPr>
          <p:spPr>
            <a:xfrm>
              <a:off x="509475" y="2341425"/>
              <a:ext cx="351125" cy="95325"/>
            </a:xfrm>
            <a:custGeom>
              <a:avLst/>
              <a:gdLst/>
              <a:ahLst/>
              <a:cxnLst/>
              <a:rect l="l" t="t" r="r" b="b"/>
              <a:pathLst>
                <a:path w="14045" h="3813" extrusionOk="0">
                  <a:moveTo>
                    <a:pt x="6629" y="0"/>
                  </a:moveTo>
                  <a:cubicBezTo>
                    <a:pt x="4315" y="0"/>
                    <a:pt x="2064" y="346"/>
                    <a:pt x="1450" y="1079"/>
                  </a:cubicBezTo>
                  <a:cubicBezTo>
                    <a:pt x="0" y="2757"/>
                    <a:pt x="1595" y="3813"/>
                    <a:pt x="1595" y="3813"/>
                  </a:cubicBezTo>
                  <a:lnTo>
                    <a:pt x="12284" y="3813"/>
                  </a:lnTo>
                  <a:cubicBezTo>
                    <a:pt x="12284" y="3813"/>
                    <a:pt x="14044" y="1990"/>
                    <a:pt x="11952" y="851"/>
                  </a:cubicBezTo>
                  <a:cubicBezTo>
                    <a:pt x="10948" y="294"/>
                    <a:pt x="8762" y="0"/>
                    <a:pt x="6629"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19;p45"/>
            <p:cNvSpPr/>
            <p:nvPr/>
          </p:nvSpPr>
          <p:spPr>
            <a:xfrm>
              <a:off x="445775" y="2436725"/>
              <a:ext cx="474900" cy="609025"/>
            </a:xfrm>
            <a:custGeom>
              <a:avLst/>
              <a:gdLst/>
              <a:ahLst/>
              <a:cxnLst/>
              <a:rect l="l" t="t" r="r" b="b"/>
              <a:pathLst>
                <a:path w="18996" h="24361" extrusionOk="0">
                  <a:moveTo>
                    <a:pt x="3812" y="1"/>
                  </a:moveTo>
                  <a:lnTo>
                    <a:pt x="4702" y="2797"/>
                  </a:lnTo>
                  <a:cubicBezTo>
                    <a:pt x="4702" y="2797"/>
                    <a:pt x="0" y="5863"/>
                    <a:pt x="2217" y="13962"/>
                  </a:cubicBezTo>
                  <a:cubicBezTo>
                    <a:pt x="4454" y="22061"/>
                    <a:pt x="5282" y="23366"/>
                    <a:pt x="5282" y="23366"/>
                  </a:cubicBezTo>
                  <a:cubicBezTo>
                    <a:pt x="5282" y="23366"/>
                    <a:pt x="6629" y="24361"/>
                    <a:pt x="9363" y="24361"/>
                  </a:cubicBezTo>
                  <a:cubicBezTo>
                    <a:pt x="12118" y="24361"/>
                    <a:pt x="13692" y="23366"/>
                    <a:pt x="13692" y="23366"/>
                  </a:cubicBezTo>
                  <a:cubicBezTo>
                    <a:pt x="13692" y="23366"/>
                    <a:pt x="14542" y="22041"/>
                    <a:pt x="16758" y="13962"/>
                  </a:cubicBezTo>
                  <a:cubicBezTo>
                    <a:pt x="18995" y="5863"/>
                    <a:pt x="14272" y="2797"/>
                    <a:pt x="14272" y="2797"/>
                  </a:cubicBezTo>
                  <a:lnTo>
                    <a:pt x="15184" y="1"/>
                  </a:ln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20;p45"/>
            <p:cNvSpPr/>
            <p:nvPr/>
          </p:nvSpPr>
          <p:spPr>
            <a:xfrm>
              <a:off x="519825" y="2425850"/>
              <a:ext cx="320050" cy="25400"/>
            </a:xfrm>
            <a:custGeom>
              <a:avLst/>
              <a:gdLst/>
              <a:ahLst/>
              <a:cxnLst/>
              <a:rect l="l" t="t" r="r" b="b"/>
              <a:pathLst>
                <a:path w="12802" h="1016" extrusionOk="0">
                  <a:moveTo>
                    <a:pt x="518" y="1"/>
                  </a:moveTo>
                  <a:cubicBezTo>
                    <a:pt x="228" y="1"/>
                    <a:pt x="0" y="229"/>
                    <a:pt x="0" y="498"/>
                  </a:cubicBezTo>
                  <a:cubicBezTo>
                    <a:pt x="0" y="788"/>
                    <a:pt x="228" y="1016"/>
                    <a:pt x="518" y="1016"/>
                  </a:cubicBezTo>
                  <a:lnTo>
                    <a:pt x="12305" y="1016"/>
                  </a:lnTo>
                  <a:cubicBezTo>
                    <a:pt x="12574" y="1016"/>
                    <a:pt x="12802" y="788"/>
                    <a:pt x="12802" y="498"/>
                  </a:cubicBezTo>
                  <a:cubicBezTo>
                    <a:pt x="12802" y="229"/>
                    <a:pt x="12574" y="1"/>
                    <a:pt x="12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21;p45"/>
            <p:cNvSpPr/>
            <p:nvPr/>
          </p:nvSpPr>
          <p:spPr>
            <a:xfrm>
              <a:off x="665350" y="2327475"/>
              <a:ext cx="29025" cy="15025"/>
            </a:xfrm>
            <a:custGeom>
              <a:avLst/>
              <a:gdLst/>
              <a:ahLst/>
              <a:cxnLst/>
              <a:rect l="l" t="t" r="r" b="b"/>
              <a:pathLst>
                <a:path w="1161" h="601" extrusionOk="0">
                  <a:moveTo>
                    <a:pt x="580" y="0"/>
                  </a:moveTo>
                  <a:cubicBezTo>
                    <a:pt x="269" y="0"/>
                    <a:pt x="0" y="145"/>
                    <a:pt x="0" y="311"/>
                  </a:cubicBezTo>
                  <a:cubicBezTo>
                    <a:pt x="0" y="456"/>
                    <a:pt x="269" y="601"/>
                    <a:pt x="580" y="601"/>
                  </a:cubicBezTo>
                  <a:cubicBezTo>
                    <a:pt x="911" y="601"/>
                    <a:pt x="1160" y="456"/>
                    <a:pt x="1160" y="311"/>
                  </a:cubicBezTo>
                  <a:cubicBezTo>
                    <a:pt x="1160" y="145"/>
                    <a:pt x="911" y="0"/>
                    <a:pt x="580"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2;p45"/>
            <p:cNvSpPr/>
            <p:nvPr/>
          </p:nvSpPr>
          <p:spPr>
            <a:xfrm>
              <a:off x="675175" y="2350250"/>
              <a:ext cx="10900" cy="66325"/>
            </a:xfrm>
            <a:custGeom>
              <a:avLst/>
              <a:gdLst/>
              <a:ahLst/>
              <a:cxnLst/>
              <a:rect l="l" t="t" r="r" b="b"/>
              <a:pathLst>
                <a:path w="436" h="2653" extrusionOk="0">
                  <a:moveTo>
                    <a:pt x="436" y="1"/>
                  </a:moveTo>
                  <a:cubicBezTo>
                    <a:pt x="125" y="850"/>
                    <a:pt x="1" y="1761"/>
                    <a:pt x="21" y="2652"/>
                  </a:cubicBezTo>
                  <a:lnTo>
                    <a:pt x="436"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3;p45"/>
            <p:cNvSpPr/>
            <p:nvPr/>
          </p:nvSpPr>
          <p:spPr>
            <a:xfrm>
              <a:off x="671025" y="2350250"/>
              <a:ext cx="15050" cy="66325"/>
            </a:xfrm>
            <a:custGeom>
              <a:avLst/>
              <a:gdLst/>
              <a:ahLst/>
              <a:cxnLst/>
              <a:rect l="l" t="t" r="r" b="b"/>
              <a:pathLst>
                <a:path w="602" h="2653" extrusionOk="0">
                  <a:moveTo>
                    <a:pt x="602" y="1"/>
                  </a:moveTo>
                  <a:lnTo>
                    <a:pt x="602" y="1"/>
                  </a:lnTo>
                  <a:cubicBezTo>
                    <a:pt x="146" y="809"/>
                    <a:pt x="1" y="1741"/>
                    <a:pt x="187" y="2652"/>
                  </a:cubicBezTo>
                  <a:cubicBezTo>
                    <a:pt x="270" y="2196"/>
                    <a:pt x="332" y="1761"/>
                    <a:pt x="394" y="1326"/>
                  </a:cubicBezTo>
                  <a:cubicBezTo>
                    <a:pt x="457" y="891"/>
                    <a:pt x="539" y="456"/>
                    <a:pt x="602"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24;p45"/>
            <p:cNvSpPr/>
            <p:nvPr/>
          </p:nvSpPr>
          <p:spPr>
            <a:xfrm>
              <a:off x="639450" y="2354925"/>
              <a:ext cx="32125" cy="61125"/>
            </a:xfrm>
            <a:custGeom>
              <a:avLst/>
              <a:gdLst/>
              <a:ahLst/>
              <a:cxnLst/>
              <a:rect l="l" t="t" r="r" b="b"/>
              <a:pathLst>
                <a:path w="1285" h="2445" extrusionOk="0">
                  <a:moveTo>
                    <a:pt x="1285" y="0"/>
                  </a:moveTo>
                  <a:lnTo>
                    <a:pt x="1285" y="0"/>
                  </a:lnTo>
                  <a:cubicBezTo>
                    <a:pt x="663" y="704"/>
                    <a:pt x="228" y="1533"/>
                    <a:pt x="0" y="2444"/>
                  </a:cubicBezTo>
                  <a:lnTo>
                    <a:pt x="1285" y="0"/>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25;p45"/>
            <p:cNvSpPr/>
            <p:nvPr/>
          </p:nvSpPr>
          <p:spPr>
            <a:xfrm>
              <a:off x="639450" y="2354925"/>
              <a:ext cx="32125" cy="61125"/>
            </a:xfrm>
            <a:custGeom>
              <a:avLst/>
              <a:gdLst/>
              <a:ahLst/>
              <a:cxnLst/>
              <a:rect l="l" t="t" r="r" b="b"/>
              <a:pathLst>
                <a:path w="1285" h="2445" extrusionOk="0">
                  <a:moveTo>
                    <a:pt x="1285" y="0"/>
                  </a:moveTo>
                  <a:cubicBezTo>
                    <a:pt x="912" y="290"/>
                    <a:pt x="601" y="663"/>
                    <a:pt x="394" y="1098"/>
                  </a:cubicBezTo>
                  <a:cubicBezTo>
                    <a:pt x="166" y="1512"/>
                    <a:pt x="42" y="1968"/>
                    <a:pt x="0" y="2444"/>
                  </a:cubicBezTo>
                  <a:cubicBezTo>
                    <a:pt x="208" y="2009"/>
                    <a:pt x="394" y="1595"/>
                    <a:pt x="601" y="1202"/>
                  </a:cubicBezTo>
                  <a:cubicBezTo>
                    <a:pt x="808" y="808"/>
                    <a:pt x="1057" y="414"/>
                    <a:pt x="1285"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26;p45"/>
            <p:cNvSpPr/>
            <p:nvPr/>
          </p:nvSpPr>
          <p:spPr>
            <a:xfrm>
              <a:off x="589225" y="2354400"/>
              <a:ext cx="51275" cy="64750"/>
            </a:xfrm>
            <a:custGeom>
              <a:avLst/>
              <a:gdLst/>
              <a:ahLst/>
              <a:cxnLst/>
              <a:rect l="l" t="t" r="r" b="b"/>
              <a:pathLst>
                <a:path w="2051" h="2590" extrusionOk="0">
                  <a:moveTo>
                    <a:pt x="2051" y="0"/>
                  </a:moveTo>
                  <a:lnTo>
                    <a:pt x="2051" y="0"/>
                  </a:lnTo>
                  <a:cubicBezTo>
                    <a:pt x="1139" y="663"/>
                    <a:pt x="414" y="1554"/>
                    <a:pt x="0" y="2590"/>
                  </a:cubicBezTo>
                  <a:lnTo>
                    <a:pt x="2051" y="0"/>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27;p45"/>
            <p:cNvSpPr/>
            <p:nvPr/>
          </p:nvSpPr>
          <p:spPr>
            <a:xfrm>
              <a:off x="589225" y="2354400"/>
              <a:ext cx="51275" cy="64750"/>
            </a:xfrm>
            <a:custGeom>
              <a:avLst/>
              <a:gdLst/>
              <a:ahLst/>
              <a:cxnLst/>
              <a:rect l="l" t="t" r="r" b="b"/>
              <a:pathLst>
                <a:path w="2051" h="2590" extrusionOk="0">
                  <a:moveTo>
                    <a:pt x="2051" y="0"/>
                  </a:moveTo>
                  <a:lnTo>
                    <a:pt x="2051" y="0"/>
                  </a:lnTo>
                  <a:cubicBezTo>
                    <a:pt x="1533" y="270"/>
                    <a:pt x="1098" y="622"/>
                    <a:pt x="746" y="1078"/>
                  </a:cubicBezTo>
                  <a:cubicBezTo>
                    <a:pt x="373" y="1513"/>
                    <a:pt x="124" y="2030"/>
                    <a:pt x="0" y="2590"/>
                  </a:cubicBezTo>
                  <a:cubicBezTo>
                    <a:pt x="290" y="2113"/>
                    <a:pt x="601" y="1658"/>
                    <a:pt x="932" y="1223"/>
                  </a:cubicBezTo>
                  <a:cubicBezTo>
                    <a:pt x="1284" y="808"/>
                    <a:pt x="1657" y="394"/>
                    <a:pt x="2051"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28;p45"/>
            <p:cNvSpPr/>
            <p:nvPr/>
          </p:nvSpPr>
          <p:spPr>
            <a:xfrm>
              <a:off x="556600" y="2360100"/>
              <a:ext cx="46100" cy="59050"/>
            </a:xfrm>
            <a:custGeom>
              <a:avLst/>
              <a:gdLst/>
              <a:ahLst/>
              <a:cxnLst/>
              <a:rect l="l" t="t" r="r" b="b"/>
              <a:pathLst>
                <a:path w="1844" h="2362" extrusionOk="0">
                  <a:moveTo>
                    <a:pt x="1844" y="0"/>
                  </a:moveTo>
                  <a:cubicBezTo>
                    <a:pt x="1015" y="580"/>
                    <a:pt x="352" y="1388"/>
                    <a:pt x="0" y="2362"/>
                  </a:cubicBezTo>
                  <a:lnTo>
                    <a:pt x="1844" y="0"/>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29;p45"/>
            <p:cNvSpPr/>
            <p:nvPr/>
          </p:nvSpPr>
          <p:spPr>
            <a:xfrm>
              <a:off x="556600" y="2360100"/>
              <a:ext cx="46100" cy="59050"/>
            </a:xfrm>
            <a:custGeom>
              <a:avLst/>
              <a:gdLst/>
              <a:ahLst/>
              <a:cxnLst/>
              <a:rect l="l" t="t" r="r" b="b"/>
              <a:pathLst>
                <a:path w="1844" h="2362" extrusionOk="0">
                  <a:moveTo>
                    <a:pt x="1844" y="0"/>
                  </a:moveTo>
                  <a:lnTo>
                    <a:pt x="1844" y="0"/>
                  </a:lnTo>
                  <a:cubicBezTo>
                    <a:pt x="1388" y="207"/>
                    <a:pt x="974" y="539"/>
                    <a:pt x="642" y="953"/>
                  </a:cubicBezTo>
                  <a:cubicBezTo>
                    <a:pt x="332" y="1367"/>
                    <a:pt x="104" y="1844"/>
                    <a:pt x="0" y="2362"/>
                  </a:cubicBezTo>
                  <a:cubicBezTo>
                    <a:pt x="249" y="1927"/>
                    <a:pt x="539" y="1512"/>
                    <a:pt x="849" y="1119"/>
                  </a:cubicBezTo>
                  <a:cubicBezTo>
                    <a:pt x="1160" y="725"/>
                    <a:pt x="1492" y="352"/>
                    <a:pt x="1844"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30;p45"/>
            <p:cNvSpPr/>
            <p:nvPr/>
          </p:nvSpPr>
          <p:spPr>
            <a:xfrm>
              <a:off x="543650" y="2372000"/>
              <a:ext cx="26425" cy="43000"/>
            </a:xfrm>
            <a:custGeom>
              <a:avLst/>
              <a:gdLst/>
              <a:ahLst/>
              <a:cxnLst/>
              <a:rect l="l" t="t" r="r" b="b"/>
              <a:pathLst>
                <a:path w="1057" h="1720" extrusionOk="0">
                  <a:moveTo>
                    <a:pt x="1057" y="1"/>
                  </a:moveTo>
                  <a:lnTo>
                    <a:pt x="1057" y="1"/>
                  </a:lnTo>
                  <a:cubicBezTo>
                    <a:pt x="539" y="456"/>
                    <a:pt x="166" y="1057"/>
                    <a:pt x="0" y="1720"/>
                  </a:cubicBezTo>
                  <a:lnTo>
                    <a:pt x="1057"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31;p45"/>
            <p:cNvSpPr/>
            <p:nvPr/>
          </p:nvSpPr>
          <p:spPr>
            <a:xfrm>
              <a:off x="543125" y="2372000"/>
              <a:ext cx="26950" cy="43000"/>
            </a:xfrm>
            <a:custGeom>
              <a:avLst/>
              <a:gdLst/>
              <a:ahLst/>
              <a:cxnLst/>
              <a:rect l="l" t="t" r="r" b="b"/>
              <a:pathLst>
                <a:path w="1078" h="1720" extrusionOk="0">
                  <a:moveTo>
                    <a:pt x="1078" y="1"/>
                  </a:moveTo>
                  <a:cubicBezTo>
                    <a:pt x="436" y="353"/>
                    <a:pt x="42" y="995"/>
                    <a:pt x="1" y="1720"/>
                  </a:cubicBezTo>
                  <a:cubicBezTo>
                    <a:pt x="208" y="1409"/>
                    <a:pt x="353" y="1119"/>
                    <a:pt x="518" y="850"/>
                  </a:cubicBezTo>
                  <a:cubicBezTo>
                    <a:pt x="705" y="560"/>
                    <a:pt x="891" y="291"/>
                    <a:pt x="1078"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32;p45"/>
            <p:cNvSpPr/>
            <p:nvPr/>
          </p:nvSpPr>
          <p:spPr>
            <a:xfrm>
              <a:off x="697450" y="2354400"/>
              <a:ext cx="20725" cy="55950"/>
            </a:xfrm>
            <a:custGeom>
              <a:avLst/>
              <a:gdLst/>
              <a:ahLst/>
              <a:cxnLst/>
              <a:rect l="l" t="t" r="r" b="b"/>
              <a:pathLst>
                <a:path w="829" h="2238" extrusionOk="0">
                  <a:moveTo>
                    <a:pt x="0" y="0"/>
                  </a:moveTo>
                  <a:lnTo>
                    <a:pt x="829" y="2238"/>
                  </a:lnTo>
                  <a:cubicBezTo>
                    <a:pt x="622" y="1471"/>
                    <a:pt x="332" y="725"/>
                    <a:pt x="0"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33;p45"/>
            <p:cNvSpPr/>
            <p:nvPr/>
          </p:nvSpPr>
          <p:spPr>
            <a:xfrm>
              <a:off x="697450" y="2354400"/>
              <a:ext cx="20725" cy="55950"/>
            </a:xfrm>
            <a:custGeom>
              <a:avLst/>
              <a:gdLst/>
              <a:ahLst/>
              <a:cxnLst/>
              <a:rect l="l" t="t" r="r" b="b"/>
              <a:pathLst>
                <a:path w="829" h="2238" extrusionOk="0">
                  <a:moveTo>
                    <a:pt x="0" y="0"/>
                  </a:moveTo>
                  <a:lnTo>
                    <a:pt x="0" y="0"/>
                  </a:lnTo>
                  <a:cubicBezTo>
                    <a:pt x="104" y="394"/>
                    <a:pt x="207" y="767"/>
                    <a:pt x="352" y="1140"/>
                  </a:cubicBezTo>
                  <a:cubicBezTo>
                    <a:pt x="477" y="1513"/>
                    <a:pt x="642" y="1885"/>
                    <a:pt x="829" y="2238"/>
                  </a:cubicBezTo>
                  <a:cubicBezTo>
                    <a:pt x="808" y="1823"/>
                    <a:pt x="725" y="1430"/>
                    <a:pt x="580" y="1057"/>
                  </a:cubicBezTo>
                  <a:cubicBezTo>
                    <a:pt x="435" y="684"/>
                    <a:pt x="249" y="332"/>
                    <a:pt x="0"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34;p45"/>
            <p:cNvSpPr/>
            <p:nvPr/>
          </p:nvSpPr>
          <p:spPr>
            <a:xfrm>
              <a:off x="715050" y="2352850"/>
              <a:ext cx="39900" cy="52850"/>
            </a:xfrm>
            <a:custGeom>
              <a:avLst/>
              <a:gdLst/>
              <a:ahLst/>
              <a:cxnLst/>
              <a:rect l="l" t="t" r="r" b="b"/>
              <a:pathLst>
                <a:path w="1596" h="2114" extrusionOk="0">
                  <a:moveTo>
                    <a:pt x="1" y="0"/>
                  </a:moveTo>
                  <a:lnTo>
                    <a:pt x="1596" y="2113"/>
                  </a:lnTo>
                  <a:cubicBezTo>
                    <a:pt x="1223" y="1305"/>
                    <a:pt x="663" y="580"/>
                    <a:pt x="1"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35;p45"/>
            <p:cNvSpPr/>
            <p:nvPr/>
          </p:nvSpPr>
          <p:spPr>
            <a:xfrm>
              <a:off x="715050" y="2352850"/>
              <a:ext cx="39900" cy="52850"/>
            </a:xfrm>
            <a:custGeom>
              <a:avLst/>
              <a:gdLst/>
              <a:ahLst/>
              <a:cxnLst/>
              <a:rect l="l" t="t" r="r" b="b"/>
              <a:pathLst>
                <a:path w="1596" h="2114" extrusionOk="0">
                  <a:moveTo>
                    <a:pt x="1" y="0"/>
                  </a:moveTo>
                  <a:cubicBezTo>
                    <a:pt x="270" y="373"/>
                    <a:pt x="539" y="705"/>
                    <a:pt x="808" y="1057"/>
                  </a:cubicBezTo>
                  <a:cubicBezTo>
                    <a:pt x="1078" y="1388"/>
                    <a:pt x="1326" y="1761"/>
                    <a:pt x="1596" y="2113"/>
                  </a:cubicBezTo>
                  <a:cubicBezTo>
                    <a:pt x="1368" y="1222"/>
                    <a:pt x="788" y="477"/>
                    <a:pt x="1"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36;p45"/>
            <p:cNvSpPr/>
            <p:nvPr/>
          </p:nvSpPr>
          <p:spPr>
            <a:xfrm>
              <a:off x="737850" y="2354400"/>
              <a:ext cx="55425" cy="48175"/>
            </a:xfrm>
            <a:custGeom>
              <a:avLst/>
              <a:gdLst/>
              <a:ahLst/>
              <a:cxnLst/>
              <a:rect l="l" t="t" r="r" b="b"/>
              <a:pathLst>
                <a:path w="2217" h="1927" extrusionOk="0">
                  <a:moveTo>
                    <a:pt x="0" y="0"/>
                  </a:moveTo>
                  <a:lnTo>
                    <a:pt x="2216" y="1927"/>
                  </a:lnTo>
                  <a:cubicBezTo>
                    <a:pt x="1636" y="1119"/>
                    <a:pt x="870" y="456"/>
                    <a:pt x="0"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37;p45"/>
            <p:cNvSpPr/>
            <p:nvPr/>
          </p:nvSpPr>
          <p:spPr>
            <a:xfrm>
              <a:off x="737850" y="2354400"/>
              <a:ext cx="55425" cy="48175"/>
            </a:xfrm>
            <a:custGeom>
              <a:avLst/>
              <a:gdLst/>
              <a:ahLst/>
              <a:cxnLst/>
              <a:rect l="l" t="t" r="r" b="b"/>
              <a:pathLst>
                <a:path w="2217" h="1927" extrusionOk="0">
                  <a:moveTo>
                    <a:pt x="0" y="0"/>
                  </a:moveTo>
                  <a:cubicBezTo>
                    <a:pt x="394" y="311"/>
                    <a:pt x="766" y="622"/>
                    <a:pt x="1139" y="933"/>
                  </a:cubicBezTo>
                  <a:cubicBezTo>
                    <a:pt x="1512" y="1243"/>
                    <a:pt x="1864" y="1575"/>
                    <a:pt x="2216" y="1927"/>
                  </a:cubicBezTo>
                  <a:cubicBezTo>
                    <a:pt x="1761" y="1015"/>
                    <a:pt x="974" y="332"/>
                    <a:pt x="0"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38;p45"/>
            <p:cNvSpPr/>
            <p:nvPr/>
          </p:nvSpPr>
          <p:spPr>
            <a:xfrm>
              <a:off x="770975" y="2360100"/>
              <a:ext cx="53375" cy="45075"/>
            </a:xfrm>
            <a:custGeom>
              <a:avLst/>
              <a:gdLst/>
              <a:ahLst/>
              <a:cxnLst/>
              <a:rect l="l" t="t" r="r" b="b"/>
              <a:pathLst>
                <a:path w="2135" h="1803" extrusionOk="0">
                  <a:moveTo>
                    <a:pt x="1" y="0"/>
                  </a:moveTo>
                  <a:lnTo>
                    <a:pt x="2134" y="1802"/>
                  </a:lnTo>
                  <a:cubicBezTo>
                    <a:pt x="1679" y="953"/>
                    <a:pt x="912" y="311"/>
                    <a:pt x="1"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39;p45"/>
            <p:cNvSpPr/>
            <p:nvPr/>
          </p:nvSpPr>
          <p:spPr>
            <a:xfrm>
              <a:off x="770975" y="2360100"/>
              <a:ext cx="53375" cy="45075"/>
            </a:xfrm>
            <a:custGeom>
              <a:avLst/>
              <a:gdLst/>
              <a:ahLst/>
              <a:cxnLst/>
              <a:rect l="l" t="t" r="r" b="b"/>
              <a:pathLst>
                <a:path w="2135" h="1803" extrusionOk="0">
                  <a:moveTo>
                    <a:pt x="1" y="0"/>
                  </a:moveTo>
                  <a:cubicBezTo>
                    <a:pt x="829" y="435"/>
                    <a:pt x="1554" y="1057"/>
                    <a:pt x="2134" y="1802"/>
                  </a:cubicBezTo>
                  <a:cubicBezTo>
                    <a:pt x="1803" y="850"/>
                    <a:pt x="995" y="145"/>
                    <a:pt x="1"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40;p45"/>
            <p:cNvSpPr/>
            <p:nvPr/>
          </p:nvSpPr>
          <p:spPr>
            <a:xfrm>
              <a:off x="549850" y="2464175"/>
              <a:ext cx="266200" cy="25"/>
            </a:xfrm>
            <a:custGeom>
              <a:avLst/>
              <a:gdLst/>
              <a:ahLst/>
              <a:cxnLst/>
              <a:rect l="l" t="t" r="r" b="b"/>
              <a:pathLst>
                <a:path w="10648" h="1" fill="none" extrusionOk="0">
                  <a:moveTo>
                    <a:pt x="10648" y="1"/>
                  </a:moveTo>
                  <a:lnTo>
                    <a:pt x="1" y="1"/>
                  </a:lnTo>
                </a:path>
              </a:pathLst>
            </a:custGeom>
            <a:noFill/>
            <a:ln w="6225" cap="flat" cmpd="sng">
              <a:solidFill>
                <a:srgbClr val="000000"/>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41;p45"/>
            <p:cNvSpPr/>
            <p:nvPr/>
          </p:nvSpPr>
          <p:spPr>
            <a:xfrm>
              <a:off x="561775" y="3008950"/>
              <a:ext cx="236675" cy="46650"/>
            </a:xfrm>
            <a:custGeom>
              <a:avLst/>
              <a:gdLst/>
              <a:ahLst/>
              <a:cxnLst/>
              <a:rect l="l" t="t" r="r" b="b"/>
              <a:pathLst>
                <a:path w="9467" h="1866" fill="none" extrusionOk="0">
                  <a:moveTo>
                    <a:pt x="0" y="1"/>
                  </a:moveTo>
                  <a:cubicBezTo>
                    <a:pt x="2880" y="1865"/>
                    <a:pt x="6567" y="1865"/>
                    <a:pt x="9467" y="22"/>
                  </a:cubicBezTo>
                </a:path>
              </a:pathLst>
            </a:custGeom>
            <a:noFill/>
            <a:ln w="30550" cap="rnd" cmpd="sng">
              <a:solidFill>
                <a:srgbClr val="000000"/>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42;p45"/>
            <p:cNvSpPr/>
            <p:nvPr/>
          </p:nvSpPr>
          <p:spPr>
            <a:xfrm>
              <a:off x="535875" y="2501975"/>
              <a:ext cx="294675" cy="500275"/>
            </a:xfrm>
            <a:custGeom>
              <a:avLst/>
              <a:gdLst/>
              <a:ahLst/>
              <a:cxnLst/>
              <a:rect l="l" t="t" r="r" b="b"/>
              <a:pathLst>
                <a:path w="11787" h="20011" extrusionOk="0">
                  <a:moveTo>
                    <a:pt x="5883" y="1"/>
                  </a:moveTo>
                  <a:lnTo>
                    <a:pt x="1" y="9156"/>
                  </a:lnTo>
                  <a:lnTo>
                    <a:pt x="5883" y="20011"/>
                  </a:lnTo>
                  <a:lnTo>
                    <a:pt x="11787" y="9156"/>
                  </a:lnTo>
                  <a:lnTo>
                    <a:pt x="5883" y="1"/>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43;p45"/>
            <p:cNvSpPr/>
            <p:nvPr/>
          </p:nvSpPr>
          <p:spPr>
            <a:xfrm>
              <a:off x="554000" y="2533050"/>
              <a:ext cx="257925" cy="438650"/>
            </a:xfrm>
            <a:custGeom>
              <a:avLst/>
              <a:gdLst/>
              <a:ahLst/>
              <a:cxnLst/>
              <a:rect l="l" t="t" r="r" b="b"/>
              <a:pathLst>
                <a:path w="10317" h="17546" extrusionOk="0">
                  <a:moveTo>
                    <a:pt x="5158" y="1"/>
                  </a:moveTo>
                  <a:lnTo>
                    <a:pt x="1" y="8017"/>
                  </a:lnTo>
                  <a:lnTo>
                    <a:pt x="5158" y="17545"/>
                  </a:lnTo>
                  <a:lnTo>
                    <a:pt x="10316" y="8017"/>
                  </a:lnTo>
                  <a:lnTo>
                    <a:pt x="5158"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44;p45"/>
            <p:cNvSpPr/>
            <p:nvPr/>
          </p:nvSpPr>
          <p:spPr>
            <a:xfrm>
              <a:off x="564350" y="2550150"/>
              <a:ext cx="237725" cy="403950"/>
            </a:xfrm>
            <a:custGeom>
              <a:avLst/>
              <a:gdLst/>
              <a:ahLst/>
              <a:cxnLst/>
              <a:rect l="l" t="t" r="r" b="b"/>
              <a:pathLst>
                <a:path w="9509" h="16158" fill="none" extrusionOk="0">
                  <a:moveTo>
                    <a:pt x="4744" y="16157"/>
                  </a:moveTo>
                  <a:lnTo>
                    <a:pt x="1" y="7395"/>
                  </a:lnTo>
                  <a:lnTo>
                    <a:pt x="4744" y="0"/>
                  </a:lnTo>
                  <a:lnTo>
                    <a:pt x="9509" y="7395"/>
                  </a:lnTo>
                  <a:close/>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45;p45"/>
            <p:cNvSpPr/>
            <p:nvPr/>
          </p:nvSpPr>
          <p:spPr>
            <a:xfrm>
              <a:off x="654475" y="2667175"/>
              <a:ext cx="20725" cy="36275"/>
            </a:xfrm>
            <a:custGeom>
              <a:avLst/>
              <a:gdLst/>
              <a:ahLst/>
              <a:cxnLst/>
              <a:rect l="l" t="t" r="r" b="b"/>
              <a:pathLst>
                <a:path w="829" h="1451" extrusionOk="0">
                  <a:moveTo>
                    <a:pt x="601" y="1"/>
                  </a:moveTo>
                  <a:cubicBezTo>
                    <a:pt x="559" y="1"/>
                    <a:pt x="539" y="21"/>
                    <a:pt x="539" y="63"/>
                  </a:cubicBezTo>
                  <a:cubicBezTo>
                    <a:pt x="518" y="415"/>
                    <a:pt x="477" y="746"/>
                    <a:pt x="435" y="1078"/>
                  </a:cubicBezTo>
                  <a:cubicBezTo>
                    <a:pt x="435" y="1098"/>
                    <a:pt x="414" y="1119"/>
                    <a:pt x="394" y="1119"/>
                  </a:cubicBezTo>
                  <a:cubicBezTo>
                    <a:pt x="290" y="1161"/>
                    <a:pt x="166" y="1181"/>
                    <a:pt x="62" y="1202"/>
                  </a:cubicBezTo>
                  <a:cubicBezTo>
                    <a:pt x="21" y="1202"/>
                    <a:pt x="0" y="1243"/>
                    <a:pt x="21" y="1264"/>
                  </a:cubicBezTo>
                  <a:lnTo>
                    <a:pt x="62" y="1409"/>
                  </a:lnTo>
                  <a:cubicBezTo>
                    <a:pt x="62" y="1430"/>
                    <a:pt x="83" y="1451"/>
                    <a:pt x="124" y="1451"/>
                  </a:cubicBezTo>
                  <a:cubicBezTo>
                    <a:pt x="352" y="1409"/>
                    <a:pt x="580" y="1347"/>
                    <a:pt x="787" y="1264"/>
                  </a:cubicBezTo>
                  <a:cubicBezTo>
                    <a:pt x="808" y="1264"/>
                    <a:pt x="808" y="1243"/>
                    <a:pt x="829" y="1223"/>
                  </a:cubicBezTo>
                  <a:lnTo>
                    <a:pt x="829" y="1098"/>
                  </a:lnTo>
                  <a:cubicBezTo>
                    <a:pt x="829" y="1054"/>
                    <a:pt x="807" y="1020"/>
                    <a:pt x="780" y="1020"/>
                  </a:cubicBezTo>
                  <a:cubicBezTo>
                    <a:pt x="769" y="1020"/>
                    <a:pt x="757" y="1025"/>
                    <a:pt x="746" y="1036"/>
                  </a:cubicBezTo>
                  <a:cubicBezTo>
                    <a:pt x="704" y="1036"/>
                    <a:pt x="663" y="995"/>
                    <a:pt x="663" y="953"/>
                  </a:cubicBezTo>
                  <a:cubicBezTo>
                    <a:pt x="704" y="684"/>
                    <a:pt x="746" y="394"/>
                    <a:pt x="766" y="83"/>
                  </a:cubicBezTo>
                  <a:cubicBezTo>
                    <a:pt x="766" y="42"/>
                    <a:pt x="746" y="21"/>
                    <a:pt x="725" y="21"/>
                  </a:cubicBezTo>
                  <a:lnTo>
                    <a:pt x="601" y="1"/>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46;p45"/>
            <p:cNvSpPr/>
            <p:nvPr/>
          </p:nvSpPr>
          <p:spPr>
            <a:xfrm>
              <a:off x="654475" y="2649875"/>
              <a:ext cx="20725" cy="14750"/>
            </a:xfrm>
            <a:custGeom>
              <a:avLst/>
              <a:gdLst/>
              <a:ahLst/>
              <a:cxnLst/>
              <a:rect l="l" t="t" r="r" b="b"/>
              <a:pathLst>
                <a:path w="829" h="590" extrusionOk="0">
                  <a:moveTo>
                    <a:pt x="443" y="1"/>
                  </a:moveTo>
                  <a:cubicBezTo>
                    <a:pt x="435" y="1"/>
                    <a:pt x="425" y="4"/>
                    <a:pt x="414" y="9"/>
                  </a:cubicBezTo>
                  <a:lnTo>
                    <a:pt x="269" y="30"/>
                  </a:lnTo>
                  <a:cubicBezTo>
                    <a:pt x="228" y="30"/>
                    <a:pt x="207" y="71"/>
                    <a:pt x="228" y="92"/>
                  </a:cubicBezTo>
                  <a:cubicBezTo>
                    <a:pt x="249" y="154"/>
                    <a:pt x="269" y="216"/>
                    <a:pt x="290" y="278"/>
                  </a:cubicBezTo>
                  <a:cubicBezTo>
                    <a:pt x="290" y="320"/>
                    <a:pt x="269" y="341"/>
                    <a:pt x="228" y="341"/>
                  </a:cubicBezTo>
                  <a:lnTo>
                    <a:pt x="62" y="341"/>
                  </a:lnTo>
                  <a:cubicBezTo>
                    <a:pt x="42" y="341"/>
                    <a:pt x="21" y="361"/>
                    <a:pt x="21" y="403"/>
                  </a:cubicBezTo>
                  <a:lnTo>
                    <a:pt x="21" y="527"/>
                  </a:lnTo>
                  <a:cubicBezTo>
                    <a:pt x="0" y="568"/>
                    <a:pt x="42" y="589"/>
                    <a:pt x="62" y="589"/>
                  </a:cubicBezTo>
                  <a:lnTo>
                    <a:pt x="766" y="589"/>
                  </a:lnTo>
                  <a:cubicBezTo>
                    <a:pt x="808" y="589"/>
                    <a:pt x="829" y="568"/>
                    <a:pt x="829" y="527"/>
                  </a:cubicBezTo>
                  <a:lnTo>
                    <a:pt x="829" y="403"/>
                  </a:lnTo>
                  <a:cubicBezTo>
                    <a:pt x="829" y="361"/>
                    <a:pt x="808" y="341"/>
                    <a:pt x="766" y="341"/>
                  </a:cubicBezTo>
                  <a:lnTo>
                    <a:pt x="601" y="341"/>
                  </a:lnTo>
                  <a:cubicBezTo>
                    <a:pt x="580" y="341"/>
                    <a:pt x="559" y="320"/>
                    <a:pt x="559" y="299"/>
                  </a:cubicBezTo>
                  <a:cubicBezTo>
                    <a:pt x="539" y="216"/>
                    <a:pt x="497" y="133"/>
                    <a:pt x="477" y="51"/>
                  </a:cubicBezTo>
                  <a:cubicBezTo>
                    <a:pt x="477" y="20"/>
                    <a:pt x="465" y="1"/>
                    <a:pt x="443"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47;p45"/>
            <p:cNvSpPr/>
            <p:nvPr/>
          </p:nvSpPr>
          <p:spPr>
            <a:xfrm>
              <a:off x="656025" y="2668000"/>
              <a:ext cx="8300" cy="25100"/>
            </a:xfrm>
            <a:custGeom>
              <a:avLst/>
              <a:gdLst/>
              <a:ahLst/>
              <a:cxnLst/>
              <a:rect l="l" t="t" r="r" b="b"/>
              <a:pathLst>
                <a:path w="332" h="1004" extrusionOk="0">
                  <a:moveTo>
                    <a:pt x="178" y="1"/>
                  </a:moveTo>
                  <a:cubicBezTo>
                    <a:pt x="167" y="1"/>
                    <a:pt x="156" y="4"/>
                    <a:pt x="145" y="9"/>
                  </a:cubicBezTo>
                  <a:lnTo>
                    <a:pt x="42" y="30"/>
                  </a:lnTo>
                  <a:cubicBezTo>
                    <a:pt x="21" y="50"/>
                    <a:pt x="0" y="71"/>
                    <a:pt x="0" y="113"/>
                  </a:cubicBezTo>
                  <a:cubicBezTo>
                    <a:pt x="42" y="382"/>
                    <a:pt x="83" y="651"/>
                    <a:pt x="104" y="941"/>
                  </a:cubicBezTo>
                  <a:cubicBezTo>
                    <a:pt x="104" y="983"/>
                    <a:pt x="145" y="1003"/>
                    <a:pt x="187" y="1003"/>
                  </a:cubicBezTo>
                  <a:lnTo>
                    <a:pt x="270" y="983"/>
                  </a:lnTo>
                  <a:cubicBezTo>
                    <a:pt x="311" y="962"/>
                    <a:pt x="332" y="941"/>
                    <a:pt x="332" y="920"/>
                  </a:cubicBezTo>
                  <a:cubicBezTo>
                    <a:pt x="290" y="589"/>
                    <a:pt x="270" y="320"/>
                    <a:pt x="228" y="50"/>
                  </a:cubicBezTo>
                  <a:cubicBezTo>
                    <a:pt x="228" y="20"/>
                    <a:pt x="206" y="1"/>
                    <a:pt x="178"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48;p45"/>
            <p:cNvSpPr/>
            <p:nvPr/>
          </p:nvSpPr>
          <p:spPr>
            <a:xfrm>
              <a:off x="676725" y="2669775"/>
              <a:ext cx="35775" cy="37300"/>
            </a:xfrm>
            <a:custGeom>
              <a:avLst/>
              <a:gdLst/>
              <a:ahLst/>
              <a:cxnLst/>
              <a:rect l="l" t="t" r="r" b="b"/>
              <a:pathLst>
                <a:path w="1431" h="1492" extrusionOk="0">
                  <a:moveTo>
                    <a:pt x="42" y="0"/>
                  </a:moveTo>
                  <a:cubicBezTo>
                    <a:pt x="21" y="0"/>
                    <a:pt x="1" y="21"/>
                    <a:pt x="1" y="62"/>
                  </a:cubicBezTo>
                  <a:lnTo>
                    <a:pt x="1" y="187"/>
                  </a:lnTo>
                  <a:cubicBezTo>
                    <a:pt x="1" y="207"/>
                    <a:pt x="21" y="249"/>
                    <a:pt x="42" y="249"/>
                  </a:cubicBezTo>
                  <a:lnTo>
                    <a:pt x="456" y="249"/>
                  </a:lnTo>
                  <a:cubicBezTo>
                    <a:pt x="464" y="245"/>
                    <a:pt x="472" y="243"/>
                    <a:pt x="479" y="243"/>
                  </a:cubicBezTo>
                  <a:cubicBezTo>
                    <a:pt x="511" y="243"/>
                    <a:pt x="536" y="277"/>
                    <a:pt x="519" y="311"/>
                  </a:cubicBezTo>
                  <a:cubicBezTo>
                    <a:pt x="519" y="332"/>
                    <a:pt x="519" y="352"/>
                    <a:pt x="498" y="373"/>
                  </a:cubicBezTo>
                  <a:cubicBezTo>
                    <a:pt x="498" y="394"/>
                    <a:pt x="477" y="414"/>
                    <a:pt x="456" y="414"/>
                  </a:cubicBezTo>
                  <a:lnTo>
                    <a:pt x="104" y="414"/>
                  </a:lnTo>
                  <a:cubicBezTo>
                    <a:pt x="84" y="414"/>
                    <a:pt x="42" y="435"/>
                    <a:pt x="42" y="477"/>
                  </a:cubicBezTo>
                  <a:lnTo>
                    <a:pt x="42" y="1429"/>
                  </a:lnTo>
                  <a:cubicBezTo>
                    <a:pt x="42" y="1471"/>
                    <a:pt x="84" y="1492"/>
                    <a:pt x="104" y="1492"/>
                  </a:cubicBezTo>
                  <a:lnTo>
                    <a:pt x="229" y="1492"/>
                  </a:lnTo>
                  <a:cubicBezTo>
                    <a:pt x="270" y="1492"/>
                    <a:pt x="291" y="1471"/>
                    <a:pt x="291" y="1429"/>
                  </a:cubicBezTo>
                  <a:lnTo>
                    <a:pt x="291" y="704"/>
                  </a:lnTo>
                  <a:cubicBezTo>
                    <a:pt x="291" y="684"/>
                    <a:pt x="311" y="642"/>
                    <a:pt x="353" y="642"/>
                  </a:cubicBezTo>
                  <a:lnTo>
                    <a:pt x="374" y="642"/>
                  </a:lnTo>
                  <a:cubicBezTo>
                    <a:pt x="415" y="642"/>
                    <a:pt x="436" y="684"/>
                    <a:pt x="436" y="704"/>
                  </a:cubicBezTo>
                  <a:lnTo>
                    <a:pt x="436" y="1388"/>
                  </a:lnTo>
                  <a:cubicBezTo>
                    <a:pt x="436" y="1429"/>
                    <a:pt x="456" y="1450"/>
                    <a:pt x="498" y="1450"/>
                  </a:cubicBezTo>
                  <a:lnTo>
                    <a:pt x="601" y="1450"/>
                  </a:lnTo>
                  <a:cubicBezTo>
                    <a:pt x="622" y="1450"/>
                    <a:pt x="664" y="1429"/>
                    <a:pt x="664" y="1388"/>
                  </a:cubicBezTo>
                  <a:lnTo>
                    <a:pt x="664" y="704"/>
                  </a:lnTo>
                  <a:cubicBezTo>
                    <a:pt x="643" y="684"/>
                    <a:pt x="684" y="642"/>
                    <a:pt x="705" y="642"/>
                  </a:cubicBezTo>
                  <a:lnTo>
                    <a:pt x="726" y="642"/>
                  </a:lnTo>
                  <a:cubicBezTo>
                    <a:pt x="767" y="642"/>
                    <a:pt x="788" y="684"/>
                    <a:pt x="788" y="704"/>
                  </a:cubicBezTo>
                  <a:lnTo>
                    <a:pt x="788" y="1388"/>
                  </a:lnTo>
                  <a:cubicBezTo>
                    <a:pt x="788" y="1429"/>
                    <a:pt x="809" y="1450"/>
                    <a:pt x="850" y="1450"/>
                  </a:cubicBezTo>
                  <a:lnTo>
                    <a:pt x="954" y="1450"/>
                  </a:lnTo>
                  <a:cubicBezTo>
                    <a:pt x="974" y="1450"/>
                    <a:pt x="1016" y="1429"/>
                    <a:pt x="1016" y="1388"/>
                  </a:cubicBezTo>
                  <a:lnTo>
                    <a:pt x="1016" y="704"/>
                  </a:lnTo>
                  <a:cubicBezTo>
                    <a:pt x="995" y="684"/>
                    <a:pt x="1036" y="642"/>
                    <a:pt x="1057" y="642"/>
                  </a:cubicBezTo>
                  <a:lnTo>
                    <a:pt x="1099" y="642"/>
                  </a:lnTo>
                  <a:cubicBezTo>
                    <a:pt x="1140" y="642"/>
                    <a:pt x="1161" y="684"/>
                    <a:pt x="1161" y="704"/>
                  </a:cubicBezTo>
                  <a:lnTo>
                    <a:pt x="1161" y="1222"/>
                  </a:lnTo>
                  <a:cubicBezTo>
                    <a:pt x="1161" y="1264"/>
                    <a:pt x="1140" y="1264"/>
                    <a:pt x="1119" y="1264"/>
                  </a:cubicBezTo>
                  <a:lnTo>
                    <a:pt x="1099" y="1264"/>
                  </a:lnTo>
                  <a:cubicBezTo>
                    <a:pt x="1078" y="1264"/>
                    <a:pt x="1036" y="1305"/>
                    <a:pt x="1057" y="1347"/>
                  </a:cubicBezTo>
                  <a:lnTo>
                    <a:pt x="1078" y="1450"/>
                  </a:lnTo>
                  <a:cubicBezTo>
                    <a:pt x="1078" y="1471"/>
                    <a:pt x="1099" y="1492"/>
                    <a:pt x="1140" y="1492"/>
                  </a:cubicBezTo>
                  <a:lnTo>
                    <a:pt x="1202" y="1492"/>
                  </a:lnTo>
                  <a:cubicBezTo>
                    <a:pt x="1326" y="1492"/>
                    <a:pt x="1389" y="1429"/>
                    <a:pt x="1389" y="1284"/>
                  </a:cubicBezTo>
                  <a:lnTo>
                    <a:pt x="1389" y="477"/>
                  </a:lnTo>
                  <a:cubicBezTo>
                    <a:pt x="1389" y="435"/>
                    <a:pt x="1368" y="414"/>
                    <a:pt x="1326" y="414"/>
                  </a:cubicBezTo>
                  <a:lnTo>
                    <a:pt x="829" y="414"/>
                  </a:lnTo>
                  <a:cubicBezTo>
                    <a:pt x="809" y="414"/>
                    <a:pt x="767" y="373"/>
                    <a:pt x="788" y="352"/>
                  </a:cubicBezTo>
                  <a:lnTo>
                    <a:pt x="809" y="290"/>
                  </a:lnTo>
                  <a:cubicBezTo>
                    <a:pt x="809" y="269"/>
                    <a:pt x="829" y="249"/>
                    <a:pt x="850" y="249"/>
                  </a:cubicBezTo>
                  <a:lnTo>
                    <a:pt x="1368" y="249"/>
                  </a:lnTo>
                  <a:cubicBezTo>
                    <a:pt x="1409" y="249"/>
                    <a:pt x="1430" y="228"/>
                    <a:pt x="1430" y="187"/>
                  </a:cubicBezTo>
                  <a:lnTo>
                    <a:pt x="1430" y="62"/>
                  </a:lnTo>
                  <a:cubicBezTo>
                    <a:pt x="1430" y="21"/>
                    <a:pt x="1409" y="0"/>
                    <a:pt x="1389"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49;p45"/>
            <p:cNvSpPr/>
            <p:nvPr/>
          </p:nvSpPr>
          <p:spPr>
            <a:xfrm>
              <a:off x="678275" y="2649050"/>
              <a:ext cx="31625" cy="17125"/>
            </a:xfrm>
            <a:custGeom>
              <a:avLst/>
              <a:gdLst/>
              <a:ahLst/>
              <a:cxnLst/>
              <a:rect l="l" t="t" r="r" b="b"/>
              <a:pathLst>
                <a:path w="1265" h="685" extrusionOk="0">
                  <a:moveTo>
                    <a:pt x="560" y="1"/>
                  </a:moveTo>
                  <a:cubicBezTo>
                    <a:pt x="539" y="1"/>
                    <a:pt x="498" y="21"/>
                    <a:pt x="498" y="63"/>
                  </a:cubicBezTo>
                  <a:lnTo>
                    <a:pt x="498" y="394"/>
                  </a:lnTo>
                  <a:cubicBezTo>
                    <a:pt x="498" y="436"/>
                    <a:pt x="477" y="456"/>
                    <a:pt x="457" y="456"/>
                  </a:cubicBezTo>
                  <a:lnTo>
                    <a:pt x="312" y="456"/>
                  </a:lnTo>
                  <a:cubicBezTo>
                    <a:pt x="291" y="456"/>
                    <a:pt x="249" y="436"/>
                    <a:pt x="270" y="394"/>
                  </a:cubicBezTo>
                  <a:lnTo>
                    <a:pt x="270" y="166"/>
                  </a:lnTo>
                  <a:cubicBezTo>
                    <a:pt x="270" y="125"/>
                    <a:pt x="229" y="104"/>
                    <a:pt x="208" y="104"/>
                  </a:cubicBezTo>
                  <a:lnTo>
                    <a:pt x="63" y="104"/>
                  </a:lnTo>
                  <a:cubicBezTo>
                    <a:pt x="42" y="104"/>
                    <a:pt x="1" y="125"/>
                    <a:pt x="1" y="166"/>
                  </a:cubicBezTo>
                  <a:lnTo>
                    <a:pt x="1" y="622"/>
                  </a:lnTo>
                  <a:cubicBezTo>
                    <a:pt x="1" y="663"/>
                    <a:pt x="42" y="684"/>
                    <a:pt x="63" y="684"/>
                  </a:cubicBezTo>
                  <a:lnTo>
                    <a:pt x="1202" y="684"/>
                  </a:lnTo>
                  <a:cubicBezTo>
                    <a:pt x="1244" y="684"/>
                    <a:pt x="1264" y="663"/>
                    <a:pt x="1264" y="622"/>
                  </a:cubicBezTo>
                  <a:lnTo>
                    <a:pt x="1264" y="166"/>
                  </a:lnTo>
                  <a:cubicBezTo>
                    <a:pt x="1264" y="125"/>
                    <a:pt x="1244" y="104"/>
                    <a:pt x="1202" y="104"/>
                  </a:cubicBezTo>
                  <a:lnTo>
                    <a:pt x="1078" y="104"/>
                  </a:lnTo>
                  <a:cubicBezTo>
                    <a:pt x="1037" y="104"/>
                    <a:pt x="1016" y="125"/>
                    <a:pt x="1016" y="166"/>
                  </a:cubicBezTo>
                  <a:lnTo>
                    <a:pt x="1016" y="394"/>
                  </a:lnTo>
                  <a:cubicBezTo>
                    <a:pt x="1016" y="436"/>
                    <a:pt x="995" y="456"/>
                    <a:pt x="954" y="456"/>
                  </a:cubicBezTo>
                  <a:lnTo>
                    <a:pt x="829" y="456"/>
                  </a:lnTo>
                  <a:cubicBezTo>
                    <a:pt x="788" y="456"/>
                    <a:pt x="767" y="436"/>
                    <a:pt x="767" y="394"/>
                  </a:cubicBezTo>
                  <a:lnTo>
                    <a:pt x="767" y="63"/>
                  </a:lnTo>
                  <a:cubicBezTo>
                    <a:pt x="767" y="21"/>
                    <a:pt x="747"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50;p45"/>
            <p:cNvSpPr/>
            <p:nvPr/>
          </p:nvSpPr>
          <p:spPr>
            <a:xfrm>
              <a:off x="653425" y="2721025"/>
              <a:ext cx="55950" cy="59075"/>
            </a:xfrm>
            <a:custGeom>
              <a:avLst/>
              <a:gdLst/>
              <a:ahLst/>
              <a:cxnLst/>
              <a:rect l="l" t="t" r="r" b="b"/>
              <a:pathLst>
                <a:path w="2238" h="2363" extrusionOk="0">
                  <a:moveTo>
                    <a:pt x="560" y="1"/>
                  </a:moveTo>
                  <a:cubicBezTo>
                    <a:pt x="539" y="1"/>
                    <a:pt x="519" y="22"/>
                    <a:pt x="498" y="42"/>
                  </a:cubicBezTo>
                  <a:cubicBezTo>
                    <a:pt x="394" y="291"/>
                    <a:pt x="229" y="519"/>
                    <a:pt x="21" y="726"/>
                  </a:cubicBezTo>
                  <a:cubicBezTo>
                    <a:pt x="1" y="747"/>
                    <a:pt x="1" y="788"/>
                    <a:pt x="21" y="809"/>
                  </a:cubicBezTo>
                  <a:lnTo>
                    <a:pt x="146" y="933"/>
                  </a:lnTo>
                  <a:cubicBezTo>
                    <a:pt x="160" y="948"/>
                    <a:pt x="175" y="962"/>
                    <a:pt x="197" y="962"/>
                  </a:cubicBezTo>
                  <a:cubicBezTo>
                    <a:pt x="206" y="962"/>
                    <a:pt x="216" y="960"/>
                    <a:pt x="229" y="954"/>
                  </a:cubicBezTo>
                  <a:cubicBezTo>
                    <a:pt x="332" y="850"/>
                    <a:pt x="415" y="726"/>
                    <a:pt x="498" y="602"/>
                  </a:cubicBezTo>
                  <a:cubicBezTo>
                    <a:pt x="519" y="602"/>
                    <a:pt x="519" y="581"/>
                    <a:pt x="539" y="581"/>
                  </a:cubicBezTo>
                  <a:lnTo>
                    <a:pt x="974" y="581"/>
                  </a:lnTo>
                  <a:cubicBezTo>
                    <a:pt x="1016" y="581"/>
                    <a:pt x="1036" y="602"/>
                    <a:pt x="1036" y="643"/>
                  </a:cubicBezTo>
                  <a:lnTo>
                    <a:pt x="1036" y="1078"/>
                  </a:lnTo>
                  <a:cubicBezTo>
                    <a:pt x="1036" y="1119"/>
                    <a:pt x="1016" y="1140"/>
                    <a:pt x="974" y="1140"/>
                  </a:cubicBezTo>
                  <a:lnTo>
                    <a:pt x="84" y="1140"/>
                  </a:lnTo>
                  <a:cubicBezTo>
                    <a:pt x="63" y="1140"/>
                    <a:pt x="42" y="1161"/>
                    <a:pt x="42" y="1202"/>
                  </a:cubicBezTo>
                  <a:lnTo>
                    <a:pt x="42" y="1347"/>
                  </a:lnTo>
                  <a:cubicBezTo>
                    <a:pt x="21" y="1368"/>
                    <a:pt x="63" y="1409"/>
                    <a:pt x="84" y="1409"/>
                  </a:cubicBezTo>
                  <a:lnTo>
                    <a:pt x="995" y="1409"/>
                  </a:lnTo>
                  <a:cubicBezTo>
                    <a:pt x="1036" y="1409"/>
                    <a:pt x="1057" y="1430"/>
                    <a:pt x="1057" y="1451"/>
                  </a:cubicBezTo>
                  <a:lnTo>
                    <a:pt x="1057" y="2300"/>
                  </a:lnTo>
                  <a:cubicBezTo>
                    <a:pt x="1057" y="2342"/>
                    <a:pt x="1078" y="2362"/>
                    <a:pt x="1119" y="2362"/>
                  </a:cubicBezTo>
                  <a:lnTo>
                    <a:pt x="1264" y="2362"/>
                  </a:lnTo>
                  <a:cubicBezTo>
                    <a:pt x="1306" y="2362"/>
                    <a:pt x="1326" y="2342"/>
                    <a:pt x="1326" y="2300"/>
                  </a:cubicBezTo>
                  <a:lnTo>
                    <a:pt x="1326" y="1451"/>
                  </a:lnTo>
                  <a:cubicBezTo>
                    <a:pt x="1326" y="1409"/>
                    <a:pt x="1347" y="1389"/>
                    <a:pt x="1388" y="1389"/>
                  </a:cubicBezTo>
                  <a:lnTo>
                    <a:pt x="2196" y="1389"/>
                  </a:lnTo>
                  <a:cubicBezTo>
                    <a:pt x="2217" y="1389"/>
                    <a:pt x="2238" y="1368"/>
                    <a:pt x="2238" y="1327"/>
                  </a:cubicBezTo>
                  <a:lnTo>
                    <a:pt x="2238" y="1182"/>
                  </a:lnTo>
                  <a:cubicBezTo>
                    <a:pt x="2238" y="1161"/>
                    <a:pt x="2217" y="1140"/>
                    <a:pt x="2196" y="1140"/>
                  </a:cubicBezTo>
                  <a:lnTo>
                    <a:pt x="1388" y="1140"/>
                  </a:lnTo>
                  <a:cubicBezTo>
                    <a:pt x="1347" y="1140"/>
                    <a:pt x="1326" y="1099"/>
                    <a:pt x="1326" y="1078"/>
                  </a:cubicBezTo>
                  <a:lnTo>
                    <a:pt x="1326" y="643"/>
                  </a:lnTo>
                  <a:cubicBezTo>
                    <a:pt x="1326" y="602"/>
                    <a:pt x="1347" y="581"/>
                    <a:pt x="1388" y="581"/>
                  </a:cubicBezTo>
                  <a:lnTo>
                    <a:pt x="2072" y="581"/>
                  </a:lnTo>
                  <a:cubicBezTo>
                    <a:pt x="2113" y="581"/>
                    <a:pt x="2134" y="539"/>
                    <a:pt x="2134" y="519"/>
                  </a:cubicBezTo>
                  <a:lnTo>
                    <a:pt x="2134" y="374"/>
                  </a:lnTo>
                  <a:cubicBezTo>
                    <a:pt x="2134" y="332"/>
                    <a:pt x="2113" y="312"/>
                    <a:pt x="2072" y="312"/>
                  </a:cubicBezTo>
                  <a:lnTo>
                    <a:pt x="746" y="312"/>
                  </a:lnTo>
                  <a:cubicBezTo>
                    <a:pt x="705" y="312"/>
                    <a:pt x="684" y="270"/>
                    <a:pt x="705" y="229"/>
                  </a:cubicBezTo>
                  <a:cubicBezTo>
                    <a:pt x="726" y="187"/>
                    <a:pt x="746" y="146"/>
                    <a:pt x="746" y="125"/>
                  </a:cubicBezTo>
                  <a:cubicBezTo>
                    <a:pt x="767" y="84"/>
                    <a:pt x="746" y="42"/>
                    <a:pt x="705" y="42"/>
                  </a:cubicBezTo>
                  <a:lnTo>
                    <a:pt x="560" y="1"/>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51;p45"/>
            <p:cNvSpPr/>
            <p:nvPr/>
          </p:nvSpPr>
          <p:spPr>
            <a:xfrm>
              <a:off x="655500" y="2793525"/>
              <a:ext cx="55950" cy="17125"/>
            </a:xfrm>
            <a:custGeom>
              <a:avLst/>
              <a:gdLst/>
              <a:ahLst/>
              <a:cxnLst/>
              <a:rect l="l" t="t" r="r" b="b"/>
              <a:pathLst>
                <a:path w="2238" h="685" extrusionOk="0">
                  <a:moveTo>
                    <a:pt x="622" y="1"/>
                  </a:moveTo>
                  <a:cubicBezTo>
                    <a:pt x="580" y="1"/>
                    <a:pt x="560" y="42"/>
                    <a:pt x="560" y="63"/>
                  </a:cubicBezTo>
                  <a:lnTo>
                    <a:pt x="560" y="167"/>
                  </a:lnTo>
                  <a:cubicBezTo>
                    <a:pt x="560" y="208"/>
                    <a:pt x="518" y="229"/>
                    <a:pt x="498" y="229"/>
                  </a:cubicBezTo>
                  <a:lnTo>
                    <a:pt x="63" y="229"/>
                  </a:lnTo>
                  <a:cubicBezTo>
                    <a:pt x="21" y="229"/>
                    <a:pt x="1" y="249"/>
                    <a:pt x="1" y="291"/>
                  </a:cubicBezTo>
                  <a:lnTo>
                    <a:pt x="1" y="415"/>
                  </a:lnTo>
                  <a:cubicBezTo>
                    <a:pt x="1" y="457"/>
                    <a:pt x="21" y="477"/>
                    <a:pt x="63" y="477"/>
                  </a:cubicBezTo>
                  <a:lnTo>
                    <a:pt x="498" y="477"/>
                  </a:lnTo>
                  <a:cubicBezTo>
                    <a:pt x="518" y="477"/>
                    <a:pt x="560" y="498"/>
                    <a:pt x="560" y="539"/>
                  </a:cubicBezTo>
                  <a:lnTo>
                    <a:pt x="560" y="622"/>
                  </a:lnTo>
                  <a:cubicBezTo>
                    <a:pt x="560" y="664"/>
                    <a:pt x="580" y="684"/>
                    <a:pt x="622" y="684"/>
                  </a:cubicBezTo>
                  <a:lnTo>
                    <a:pt x="767" y="684"/>
                  </a:lnTo>
                  <a:cubicBezTo>
                    <a:pt x="788" y="684"/>
                    <a:pt x="829" y="664"/>
                    <a:pt x="829" y="622"/>
                  </a:cubicBezTo>
                  <a:lnTo>
                    <a:pt x="829" y="539"/>
                  </a:lnTo>
                  <a:cubicBezTo>
                    <a:pt x="829" y="498"/>
                    <a:pt x="850" y="477"/>
                    <a:pt x="870" y="477"/>
                  </a:cubicBezTo>
                  <a:lnTo>
                    <a:pt x="1347" y="477"/>
                  </a:lnTo>
                  <a:cubicBezTo>
                    <a:pt x="1388" y="477"/>
                    <a:pt x="1409" y="498"/>
                    <a:pt x="1409" y="539"/>
                  </a:cubicBezTo>
                  <a:lnTo>
                    <a:pt x="1409" y="643"/>
                  </a:lnTo>
                  <a:cubicBezTo>
                    <a:pt x="1409" y="664"/>
                    <a:pt x="1430" y="684"/>
                    <a:pt x="1471" y="684"/>
                  </a:cubicBezTo>
                  <a:lnTo>
                    <a:pt x="1616" y="684"/>
                  </a:lnTo>
                  <a:cubicBezTo>
                    <a:pt x="1658" y="684"/>
                    <a:pt x="1678" y="664"/>
                    <a:pt x="1678" y="643"/>
                  </a:cubicBezTo>
                  <a:lnTo>
                    <a:pt x="1678" y="539"/>
                  </a:lnTo>
                  <a:cubicBezTo>
                    <a:pt x="1678" y="498"/>
                    <a:pt x="1699" y="477"/>
                    <a:pt x="1740" y="477"/>
                  </a:cubicBezTo>
                  <a:lnTo>
                    <a:pt x="2175" y="477"/>
                  </a:lnTo>
                  <a:cubicBezTo>
                    <a:pt x="2196" y="477"/>
                    <a:pt x="2238" y="457"/>
                    <a:pt x="2238" y="415"/>
                  </a:cubicBezTo>
                  <a:lnTo>
                    <a:pt x="2238" y="291"/>
                  </a:lnTo>
                  <a:cubicBezTo>
                    <a:pt x="2238" y="249"/>
                    <a:pt x="2196" y="229"/>
                    <a:pt x="2175" y="229"/>
                  </a:cubicBezTo>
                  <a:lnTo>
                    <a:pt x="1740" y="229"/>
                  </a:lnTo>
                  <a:cubicBezTo>
                    <a:pt x="1699" y="229"/>
                    <a:pt x="1678" y="208"/>
                    <a:pt x="1678" y="167"/>
                  </a:cubicBezTo>
                  <a:lnTo>
                    <a:pt x="1678" y="63"/>
                  </a:lnTo>
                  <a:cubicBezTo>
                    <a:pt x="1678" y="42"/>
                    <a:pt x="1658" y="1"/>
                    <a:pt x="1616" y="1"/>
                  </a:cubicBezTo>
                  <a:lnTo>
                    <a:pt x="1471" y="1"/>
                  </a:lnTo>
                  <a:cubicBezTo>
                    <a:pt x="1430" y="1"/>
                    <a:pt x="1409" y="42"/>
                    <a:pt x="1409" y="63"/>
                  </a:cubicBezTo>
                  <a:lnTo>
                    <a:pt x="1409" y="167"/>
                  </a:lnTo>
                  <a:cubicBezTo>
                    <a:pt x="1409" y="208"/>
                    <a:pt x="1388" y="229"/>
                    <a:pt x="1347" y="229"/>
                  </a:cubicBezTo>
                  <a:lnTo>
                    <a:pt x="870" y="229"/>
                  </a:lnTo>
                  <a:cubicBezTo>
                    <a:pt x="850" y="229"/>
                    <a:pt x="829" y="208"/>
                    <a:pt x="829" y="167"/>
                  </a:cubicBezTo>
                  <a:lnTo>
                    <a:pt x="829" y="63"/>
                  </a:lnTo>
                  <a:cubicBezTo>
                    <a:pt x="829" y="42"/>
                    <a:pt x="788" y="1"/>
                    <a:pt x="767"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152;p45"/>
            <p:cNvSpPr/>
            <p:nvPr/>
          </p:nvSpPr>
          <p:spPr>
            <a:xfrm>
              <a:off x="658600" y="2812700"/>
              <a:ext cx="48200" cy="38850"/>
            </a:xfrm>
            <a:custGeom>
              <a:avLst/>
              <a:gdLst/>
              <a:ahLst/>
              <a:cxnLst/>
              <a:rect l="l" t="t" r="r" b="b"/>
              <a:pathLst>
                <a:path w="1928" h="1554" extrusionOk="0">
                  <a:moveTo>
                    <a:pt x="42" y="0"/>
                  </a:moveTo>
                  <a:cubicBezTo>
                    <a:pt x="22" y="0"/>
                    <a:pt x="1" y="21"/>
                    <a:pt x="1" y="42"/>
                  </a:cubicBezTo>
                  <a:lnTo>
                    <a:pt x="1" y="187"/>
                  </a:lnTo>
                  <a:cubicBezTo>
                    <a:pt x="1" y="228"/>
                    <a:pt x="22" y="249"/>
                    <a:pt x="42" y="249"/>
                  </a:cubicBezTo>
                  <a:lnTo>
                    <a:pt x="622" y="249"/>
                  </a:lnTo>
                  <a:cubicBezTo>
                    <a:pt x="664" y="249"/>
                    <a:pt x="684" y="270"/>
                    <a:pt x="684" y="311"/>
                  </a:cubicBezTo>
                  <a:lnTo>
                    <a:pt x="684" y="1492"/>
                  </a:lnTo>
                  <a:cubicBezTo>
                    <a:pt x="684" y="1533"/>
                    <a:pt x="705" y="1554"/>
                    <a:pt x="746" y="1554"/>
                  </a:cubicBezTo>
                  <a:lnTo>
                    <a:pt x="891" y="1554"/>
                  </a:lnTo>
                  <a:cubicBezTo>
                    <a:pt x="912" y="1554"/>
                    <a:pt x="933" y="1533"/>
                    <a:pt x="933" y="1492"/>
                  </a:cubicBezTo>
                  <a:lnTo>
                    <a:pt x="933" y="311"/>
                  </a:lnTo>
                  <a:cubicBezTo>
                    <a:pt x="933" y="270"/>
                    <a:pt x="954" y="249"/>
                    <a:pt x="995" y="249"/>
                  </a:cubicBezTo>
                  <a:lnTo>
                    <a:pt x="1596" y="249"/>
                  </a:lnTo>
                  <a:cubicBezTo>
                    <a:pt x="1616" y="249"/>
                    <a:pt x="1658" y="270"/>
                    <a:pt x="1658" y="311"/>
                  </a:cubicBezTo>
                  <a:cubicBezTo>
                    <a:pt x="1637" y="477"/>
                    <a:pt x="1637" y="601"/>
                    <a:pt x="1637" y="642"/>
                  </a:cubicBezTo>
                  <a:cubicBezTo>
                    <a:pt x="1637" y="725"/>
                    <a:pt x="1616" y="787"/>
                    <a:pt x="1575" y="850"/>
                  </a:cubicBezTo>
                  <a:cubicBezTo>
                    <a:pt x="1554" y="891"/>
                    <a:pt x="1513" y="891"/>
                    <a:pt x="1471" y="891"/>
                  </a:cubicBezTo>
                  <a:lnTo>
                    <a:pt x="1264" y="891"/>
                  </a:lnTo>
                  <a:cubicBezTo>
                    <a:pt x="1223" y="891"/>
                    <a:pt x="1202" y="932"/>
                    <a:pt x="1202" y="974"/>
                  </a:cubicBezTo>
                  <a:lnTo>
                    <a:pt x="1244" y="1119"/>
                  </a:lnTo>
                  <a:cubicBezTo>
                    <a:pt x="1264" y="1140"/>
                    <a:pt x="1285" y="1160"/>
                    <a:pt x="1306" y="1160"/>
                  </a:cubicBezTo>
                  <a:lnTo>
                    <a:pt x="1534" y="1160"/>
                  </a:lnTo>
                  <a:cubicBezTo>
                    <a:pt x="1616" y="1160"/>
                    <a:pt x="1720" y="1140"/>
                    <a:pt x="1803" y="1098"/>
                  </a:cubicBezTo>
                  <a:cubicBezTo>
                    <a:pt x="1844" y="1015"/>
                    <a:pt x="1886" y="932"/>
                    <a:pt x="1886" y="829"/>
                  </a:cubicBezTo>
                  <a:cubicBezTo>
                    <a:pt x="1886" y="746"/>
                    <a:pt x="1906" y="477"/>
                    <a:pt x="1927" y="42"/>
                  </a:cubicBezTo>
                  <a:cubicBezTo>
                    <a:pt x="1927" y="21"/>
                    <a:pt x="1886" y="0"/>
                    <a:pt x="1865"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ircle(in)">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4"/>
        <p:cNvGrpSpPr/>
        <p:nvPr/>
      </p:nvGrpSpPr>
      <p:grpSpPr>
        <a:xfrm>
          <a:off x="0" y="0"/>
          <a:ext cx="0" cy="0"/>
          <a:chOff x="0" y="0"/>
          <a:chExt cx="0" cy="0"/>
        </a:xfrm>
      </p:grpSpPr>
      <p:grpSp>
        <p:nvGrpSpPr>
          <p:cNvPr id="2987" name="Google Shape;2987;p43"/>
          <p:cNvGrpSpPr/>
          <p:nvPr/>
        </p:nvGrpSpPr>
        <p:grpSpPr>
          <a:xfrm>
            <a:off x="2040761" y="4401298"/>
            <a:ext cx="341091" cy="340834"/>
            <a:chOff x="547949" y="2778621"/>
            <a:chExt cx="486023" cy="485656"/>
          </a:xfrm>
        </p:grpSpPr>
        <p:grpSp>
          <p:nvGrpSpPr>
            <p:cNvPr id="2988" name="Google Shape;2988;p43"/>
            <p:cNvGrpSpPr/>
            <p:nvPr/>
          </p:nvGrpSpPr>
          <p:grpSpPr>
            <a:xfrm>
              <a:off x="547949" y="2778621"/>
              <a:ext cx="486023" cy="485656"/>
              <a:chOff x="547949" y="2778621"/>
              <a:chExt cx="486023" cy="485656"/>
            </a:xfrm>
          </p:grpSpPr>
          <p:sp>
            <p:nvSpPr>
              <p:cNvPr id="2989" name="Google Shape;2989;p4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3" name="Google Shape;2993;p4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4" name="Google Shape;2994;p43"/>
          <p:cNvGrpSpPr/>
          <p:nvPr/>
        </p:nvGrpSpPr>
        <p:grpSpPr>
          <a:xfrm>
            <a:off x="522355" y="275121"/>
            <a:ext cx="464782" cy="483867"/>
            <a:chOff x="547949" y="2778621"/>
            <a:chExt cx="486023" cy="485656"/>
          </a:xfrm>
        </p:grpSpPr>
        <p:grpSp>
          <p:nvGrpSpPr>
            <p:cNvPr id="2995" name="Google Shape;2995;p43"/>
            <p:cNvGrpSpPr/>
            <p:nvPr/>
          </p:nvGrpSpPr>
          <p:grpSpPr>
            <a:xfrm>
              <a:off x="547949" y="2778621"/>
              <a:ext cx="486023" cy="485656"/>
              <a:chOff x="547949" y="2778621"/>
              <a:chExt cx="486023" cy="485656"/>
            </a:xfrm>
          </p:grpSpPr>
          <p:sp>
            <p:nvSpPr>
              <p:cNvPr id="2996" name="Google Shape;2996;p4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0" name="Google Shape;3000;p4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8" name="Google Shape;3008;p43"/>
          <p:cNvGrpSpPr/>
          <p:nvPr/>
        </p:nvGrpSpPr>
        <p:grpSpPr>
          <a:xfrm>
            <a:off x="8310019" y="672116"/>
            <a:ext cx="341091" cy="340834"/>
            <a:chOff x="547949" y="2778621"/>
            <a:chExt cx="486023" cy="485656"/>
          </a:xfrm>
        </p:grpSpPr>
        <p:grpSp>
          <p:nvGrpSpPr>
            <p:cNvPr id="3009" name="Google Shape;3009;p43"/>
            <p:cNvGrpSpPr/>
            <p:nvPr/>
          </p:nvGrpSpPr>
          <p:grpSpPr>
            <a:xfrm>
              <a:off x="547949" y="2778621"/>
              <a:ext cx="486023" cy="485656"/>
              <a:chOff x="547949" y="2778621"/>
              <a:chExt cx="486023" cy="485656"/>
            </a:xfrm>
          </p:grpSpPr>
          <p:sp>
            <p:nvSpPr>
              <p:cNvPr id="3010" name="Google Shape;3010;p4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4" name="Google Shape;3014;p4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39"/>
          <p:cNvPicPr/>
          <p:nvPr/>
        </p:nvPicPr>
        <p:blipFill>
          <a:blip r:embed="rId3" cstate="print">
            <a:extLst>
              <a:ext uri="{28A0092B-C50C-407E-A947-70E740481C1C}">
                <a14:useLocalDpi xmlns:a14="http://schemas.microsoft.com/office/drawing/2010/main" val="0"/>
              </a:ext>
            </a:extLst>
          </a:blip>
          <a:stretch>
            <a:fillRect/>
          </a:stretch>
        </p:blipFill>
        <p:spPr>
          <a:xfrm>
            <a:off x="5226627" y="1511497"/>
            <a:ext cx="3643649" cy="2366000"/>
          </a:xfrm>
          <a:prstGeom prst="rect">
            <a:avLst/>
          </a:prstGeom>
        </p:spPr>
      </p:pic>
      <p:sp>
        <p:nvSpPr>
          <p:cNvPr id="3" name="Rectangle 2"/>
          <p:cNvSpPr/>
          <p:nvPr/>
        </p:nvSpPr>
        <p:spPr>
          <a:xfrm>
            <a:off x="232782" y="770894"/>
            <a:ext cx="4887288" cy="3847207"/>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a:latin typeface="+mj-lt"/>
                <a:ea typeface="Calibri" panose="020F0502020204030204" pitchFamily="34" charset="0"/>
                <a:cs typeface="Times New Roman" panose="02020603050405020304" pitchFamily="18" charset="0"/>
              </a:rPr>
              <a:t>“Con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lụa</a:t>
            </a:r>
            <a:r>
              <a:rPr lang="fr-FR" sz="2000" dirty="0">
                <a:latin typeface="+mj-lt"/>
                <a:ea typeface="Calibri" panose="020F0502020204030204" pitchFamily="34" charset="0"/>
                <a:cs typeface="Times New Roman" panose="02020603050405020304" pitchFamily="18" charset="0"/>
              </a:rPr>
              <a:t>” là </a:t>
            </a:r>
            <a:r>
              <a:rPr lang="fr-FR" sz="2000" dirty="0" err="1" smtClean="0">
                <a:latin typeface="+mj-lt"/>
                <a:ea typeface="Calibri" panose="020F0502020204030204" pitchFamily="34" charset="0"/>
                <a:cs typeface="Times New Roman" panose="02020603050405020304" pitchFamily="18" charset="0"/>
              </a:rPr>
              <a:t>tuyến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giao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phương</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Tây</a:t>
            </a:r>
            <a:r>
              <a:rPr lang="en-US"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trong</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a:t>
            </a:r>
            <a:endParaRPr lang="fr-FR" sz="2000" dirty="0" smtClean="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Tơ</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lụa</a:t>
            </a:r>
            <a:r>
              <a:rPr lang="fr-FR" sz="2000" dirty="0">
                <a:latin typeface="+mj-lt"/>
                <a:ea typeface="Calibri" panose="020F0502020204030204" pitchFamily="34" charset="0"/>
                <a:cs typeface="Times New Roman" panose="02020603050405020304" pitchFamily="18" charset="0"/>
              </a:rPr>
              <a:t> Trung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mặt</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hàng</a:t>
            </a:r>
            <a:r>
              <a:rPr lang="en-US"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giao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trên</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này</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Con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còn</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một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nối</a:t>
            </a:r>
            <a:r>
              <a:rPr lang="fr-FR" sz="2000" dirty="0">
                <a:latin typeface="+mj-lt"/>
                <a:ea typeface="Calibri" panose="020F0502020204030204" pitchFamily="34" charset="0"/>
                <a:cs typeface="Times New Roman" panose="02020603050405020304" pitchFamily="18" charset="0"/>
              </a:rPr>
              <a:t> Á -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nhiều</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ngày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nay</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anim calcmode="lin" valueType="num">
                                      <p:cBhvr>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Google Shape;1575;p35"/>
          <p:cNvSpPr txBox="1">
            <a:spLocks noGrp="1"/>
          </p:cNvSpPr>
          <p:nvPr>
            <p:ph type="title" idx="2"/>
          </p:nvPr>
        </p:nvSpPr>
        <p:spPr>
          <a:xfrm>
            <a:off x="3826169" y="883830"/>
            <a:ext cx="1211700" cy="12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03</a:t>
            </a:r>
            <a:endParaRPr dirty="0">
              <a:latin typeface="+mj-lt"/>
            </a:endParaRPr>
          </a:p>
        </p:txBody>
      </p:sp>
      <p:grpSp>
        <p:nvGrpSpPr>
          <p:cNvPr id="1718" name="Google Shape;1718;p35"/>
          <p:cNvGrpSpPr/>
          <p:nvPr/>
        </p:nvGrpSpPr>
        <p:grpSpPr>
          <a:xfrm>
            <a:off x="8260651" y="3167044"/>
            <a:ext cx="341091" cy="340834"/>
            <a:chOff x="547949" y="2778621"/>
            <a:chExt cx="486023" cy="485656"/>
          </a:xfrm>
        </p:grpSpPr>
        <p:grpSp>
          <p:nvGrpSpPr>
            <p:cNvPr id="1719" name="Google Shape;1719;p35"/>
            <p:cNvGrpSpPr/>
            <p:nvPr/>
          </p:nvGrpSpPr>
          <p:grpSpPr>
            <a:xfrm>
              <a:off x="547949" y="2778621"/>
              <a:ext cx="486023" cy="485656"/>
              <a:chOff x="547949" y="2778621"/>
              <a:chExt cx="486023" cy="485656"/>
            </a:xfrm>
          </p:grpSpPr>
          <p:sp>
            <p:nvSpPr>
              <p:cNvPr id="1720" name="Google Shape;1720;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4" name="Google Shape;1724;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5"/>
          <p:cNvGrpSpPr/>
          <p:nvPr/>
        </p:nvGrpSpPr>
        <p:grpSpPr>
          <a:xfrm>
            <a:off x="8157900" y="779599"/>
            <a:ext cx="440045" cy="439713"/>
            <a:chOff x="547949" y="2778621"/>
            <a:chExt cx="486023" cy="485656"/>
          </a:xfrm>
        </p:grpSpPr>
        <p:grpSp>
          <p:nvGrpSpPr>
            <p:cNvPr id="1726" name="Google Shape;1726;p35"/>
            <p:cNvGrpSpPr/>
            <p:nvPr/>
          </p:nvGrpSpPr>
          <p:grpSpPr>
            <a:xfrm>
              <a:off x="547949" y="2778621"/>
              <a:ext cx="486023" cy="485656"/>
              <a:chOff x="547949" y="2778621"/>
              <a:chExt cx="486023" cy="485656"/>
            </a:xfrm>
          </p:grpSpPr>
          <p:sp>
            <p:nvSpPr>
              <p:cNvPr id="1727" name="Google Shape;1727;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5"/>
          <p:cNvGrpSpPr/>
          <p:nvPr/>
        </p:nvGrpSpPr>
        <p:grpSpPr>
          <a:xfrm>
            <a:off x="768914" y="3018506"/>
            <a:ext cx="341091" cy="340834"/>
            <a:chOff x="547949" y="2778621"/>
            <a:chExt cx="486023" cy="485656"/>
          </a:xfrm>
        </p:grpSpPr>
        <p:grpSp>
          <p:nvGrpSpPr>
            <p:cNvPr id="1740" name="Google Shape;1740;p35"/>
            <p:cNvGrpSpPr/>
            <p:nvPr/>
          </p:nvGrpSpPr>
          <p:grpSpPr>
            <a:xfrm>
              <a:off x="547949" y="2778621"/>
              <a:ext cx="486023" cy="485656"/>
              <a:chOff x="547949" y="2778621"/>
              <a:chExt cx="486023" cy="485656"/>
            </a:xfrm>
          </p:grpSpPr>
          <p:sp>
            <p:nvSpPr>
              <p:cNvPr id="1741" name="Google Shape;1741;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5" name="Google Shape;1745;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a:off x="2818923" y="4384589"/>
            <a:ext cx="440045" cy="439713"/>
            <a:chOff x="547949" y="2778621"/>
            <a:chExt cx="486023" cy="485656"/>
          </a:xfrm>
        </p:grpSpPr>
        <p:grpSp>
          <p:nvGrpSpPr>
            <p:cNvPr id="1747" name="Google Shape;1747;p35"/>
            <p:cNvGrpSpPr/>
            <p:nvPr/>
          </p:nvGrpSpPr>
          <p:grpSpPr>
            <a:xfrm>
              <a:off x="547949" y="2778621"/>
              <a:ext cx="486023" cy="485656"/>
              <a:chOff x="547949" y="2778621"/>
              <a:chExt cx="486023" cy="485656"/>
            </a:xfrm>
          </p:grpSpPr>
          <p:sp>
            <p:nvSpPr>
              <p:cNvPr id="1748" name="Google Shape;1748;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35"/>
          <p:cNvGrpSpPr/>
          <p:nvPr/>
        </p:nvGrpSpPr>
        <p:grpSpPr>
          <a:xfrm>
            <a:off x="3416664" y="308706"/>
            <a:ext cx="341091" cy="340834"/>
            <a:chOff x="547949" y="2778621"/>
            <a:chExt cx="486023" cy="485656"/>
          </a:xfrm>
        </p:grpSpPr>
        <p:grpSp>
          <p:nvGrpSpPr>
            <p:cNvPr id="1754" name="Google Shape;1754;p35"/>
            <p:cNvGrpSpPr/>
            <p:nvPr/>
          </p:nvGrpSpPr>
          <p:grpSpPr>
            <a:xfrm>
              <a:off x="547949" y="2778621"/>
              <a:ext cx="486023" cy="485656"/>
              <a:chOff x="547949" y="2778621"/>
              <a:chExt cx="486023" cy="485656"/>
            </a:xfrm>
          </p:grpSpPr>
          <p:sp>
            <p:nvSpPr>
              <p:cNvPr id="1755" name="Google Shape;1755;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a:off x="5749339" y="549606"/>
            <a:ext cx="341091" cy="340834"/>
            <a:chOff x="547949" y="2778621"/>
            <a:chExt cx="486023" cy="485656"/>
          </a:xfrm>
        </p:grpSpPr>
        <p:grpSp>
          <p:nvGrpSpPr>
            <p:cNvPr id="1761" name="Google Shape;1761;p35"/>
            <p:cNvGrpSpPr/>
            <p:nvPr/>
          </p:nvGrpSpPr>
          <p:grpSpPr>
            <a:xfrm>
              <a:off x="547949" y="2778621"/>
              <a:ext cx="486023" cy="485656"/>
              <a:chOff x="547949" y="2778621"/>
              <a:chExt cx="486023" cy="485656"/>
            </a:xfrm>
          </p:grpSpPr>
          <p:sp>
            <p:nvSpPr>
              <p:cNvPr id="1762" name="Google Shape;1762;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886814" y="2352399"/>
            <a:ext cx="7294418" cy="1431289"/>
          </a:xfrm>
          <a:prstGeom prst="rect">
            <a:avLst/>
          </a:prstGeom>
          <a:noFill/>
        </p:spPr>
        <p:txBody>
          <a:bodyPr wrap="square" rtlCol="0">
            <a:spAutoFit/>
          </a:bodyPr>
          <a:lstStyle/>
          <a:p>
            <a:pPr algn="ctr">
              <a:lnSpc>
                <a:spcPct val="120000"/>
              </a:lnSpc>
            </a:pPr>
            <a:r>
              <a:rPr lang="nl-NL" sz="3800" b="1" dirty="0" smtClean="0"/>
              <a:t>Sự phát triển kinh tế dưới </a:t>
            </a:r>
          </a:p>
          <a:p>
            <a:pPr algn="ctr">
              <a:lnSpc>
                <a:spcPct val="120000"/>
              </a:lnSpc>
            </a:pPr>
            <a:r>
              <a:rPr lang="nl-NL" sz="3800" b="1" dirty="0" smtClean="0"/>
              <a:t>thời Minh - Thanh</a:t>
            </a:r>
            <a:endParaRPr lang="en-US" sz="3800" dirty="0"/>
          </a:p>
        </p:txBody>
      </p:sp>
      <p:grpSp>
        <p:nvGrpSpPr>
          <p:cNvPr id="205" name="Google Shape;3384;p48"/>
          <p:cNvGrpSpPr/>
          <p:nvPr/>
        </p:nvGrpSpPr>
        <p:grpSpPr>
          <a:xfrm>
            <a:off x="7536652" y="3741456"/>
            <a:ext cx="934090" cy="938117"/>
            <a:chOff x="512687" y="2463742"/>
            <a:chExt cx="951235" cy="952466"/>
          </a:xfrm>
        </p:grpSpPr>
        <p:grpSp>
          <p:nvGrpSpPr>
            <p:cNvPr id="206" name="Google Shape;3385;p48"/>
            <p:cNvGrpSpPr/>
            <p:nvPr/>
          </p:nvGrpSpPr>
          <p:grpSpPr>
            <a:xfrm>
              <a:off x="512687" y="2463742"/>
              <a:ext cx="951235" cy="952466"/>
              <a:chOff x="512687" y="2463742"/>
              <a:chExt cx="951235" cy="952466"/>
            </a:xfrm>
          </p:grpSpPr>
          <p:sp>
            <p:nvSpPr>
              <p:cNvPr id="229" name="Google Shape;3386;p48"/>
              <p:cNvSpPr/>
              <p:nvPr/>
            </p:nvSpPr>
            <p:spPr>
              <a:xfrm>
                <a:off x="856130" y="2463742"/>
                <a:ext cx="263119" cy="478729"/>
              </a:xfrm>
              <a:custGeom>
                <a:avLst/>
                <a:gdLst/>
                <a:ahLst/>
                <a:cxnLst/>
                <a:rect l="l" t="t" r="r" b="b"/>
                <a:pathLst>
                  <a:path w="4475" h="8142" extrusionOk="0">
                    <a:moveTo>
                      <a:pt x="2238" y="1"/>
                    </a:moveTo>
                    <a:cubicBezTo>
                      <a:pt x="1886" y="332"/>
                      <a:pt x="1616" y="726"/>
                      <a:pt x="1430" y="1181"/>
                    </a:cubicBezTo>
                    <a:cubicBezTo>
                      <a:pt x="1243" y="1616"/>
                      <a:pt x="1119" y="2093"/>
                      <a:pt x="1078" y="2590"/>
                    </a:cubicBezTo>
                    <a:cubicBezTo>
                      <a:pt x="767" y="2279"/>
                      <a:pt x="477" y="1948"/>
                      <a:pt x="228" y="1596"/>
                    </a:cubicBezTo>
                    <a:cubicBezTo>
                      <a:pt x="21" y="2631"/>
                      <a:pt x="1" y="3667"/>
                      <a:pt x="146" y="4703"/>
                    </a:cubicBezTo>
                    <a:cubicBezTo>
                      <a:pt x="353" y="6090"/>
                      <a:pt x="1016" y="7478"/>
                      <a:pt x="2238" y="8141"/>
                    </a:cubicBezTo>
                    <a:cubicBezTo>
                      <a:pt x="3460" y="7478"/>
                      <a:pt x="4143" y="6070"/>
                      <a:pt x="4330" y="4703"/>
                    </a:cubicBezTo>
                    <a:cubicBezTo>
                      <a:pt x="4475" y="3667"/>
                      <a:pt x="4454" y="2631"/>
                      <a:pt x="4268" y="1596"/>
                    </a:cubicBezTo>
                    <a:cubicBezTo>
                      <a:pt x="3998" y="1948"/>
                      <a:pt x="3708" y="2279"/>
                      <a:pt x="3398" y="2590"/>
                    </a:cubicBezTo>
                    <a:cubicBezTo>
                      <a:pt x="3356" y="2093"/>
                      <a:pt x="3232" y="1616"/>
                      <a:pt x="3066" y="1181"/>
                    </a:cubicBezTo>
                    <a:cubicBezTo>
                      <a:pt x="2880" y="726"/>
                      <a:pt x="2590" y="332"/>
                      <a:pt x="223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387;p48"/>
              <p:cNvSpPr/>
              <p:nvPr/>
            </p:nvSpPr>
            <p:spPr>
              <a:xfrm>
                <a:off x="878062" y="2542884"/>
                <a:ext cx="220491" cy="399588"/>
              </a:xfrm>
              <a:custGeom>
                <a:avLst/>
                <a:gdLst/>
                <a:ahLst/>
                <a:cxnLst/>
                <a:rect l="l" t="t" r="r" b="b"/>
                <a:pathLst>
                  <a:path w="3750" h="6796" extrusionOk="0">
                    <a:moveTo>
                      <a:pt x="1885" y="1"/>
                    </a:moveTo>
                    <a:cubicBezTo>
                      <a:pt x="1575" y="270"/>
                      <a:pt x="1347" y="602"/>
                      <a:pt x="1202" y="975"/>
                    </a:cubicBezTo>
                    <a:cubicBezTo>
                      <a:pt x="1036" y="1347"/>
                      <a:pt x="953" y="1741"/>
                      <a:pt x="912" y="2155"/>
                    </a:cubicBezTo>
                    <a:cubicBezTo>
                      <a:pt x="643" y="1886"/>
                      <a:pt x="415" y="1617"/>
                      <a:pt x="187" y="1327"/>
                    </a:cubicBezTo>
                    <a:cubicBezTo>
                      <a:pt x="21" y="2176"/>
                      <a:pt x="0" y="3046"/>
                      <a:pt x="125" y="3916"/>
                    </a:cubicBezTo>
                    <a:cubicBezTo>
                      <a:pt x="290" y="5076"/>
                      <a:pt x="850" y="6236"/>
                      <a:pt x="1885" y="6795"/>
                    </a:cubicBezTo>
                    <a:cubicBezTo>
                      <a:pt x="2900" y="6236"/>
                      <a:pt x="3460" y="5076"/>
                      <a:pt x="3625" y="3916"/>
                    </a:cubicBezTo>
                    <a:cubicBezTo>
                      <a:pt x="3750" y="3067"/>
                      <a:pt x="3729" y="2176"/>
                      <a:pt x="3563" y="1327"/>
                    </a:cubicBezTo>
                    <a:cubicBezTo>
                      <a:pt x="3335" y="1617"/>
                      <a:pt x="3108" y="1907"/>
                      <a:pt x="2838" y="2155"/>
                    </a:cubicBezTo>
                    <a:cubicBezTo>
                      <a:pt x="2797" y="1741"/>
                      <a:pt x="2714" y="1347"/>
                      <a:pt x="2548" y="975"/>
                    </a:cubicBezTo>
                    <a:cubicBezTo>
                      <a:pt x="2403" y="602"/>
                      <a:pt x="2175" y="270"/>
                      <a:pt x="188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388;p48"/>
              <p:cNvSpPr/>
              <p:nvPr/>
            </p:nvSpPr>
            <p:spPr>
              <a:xfrm>
                <a:off x="856130" y="2937537"/>
                <a:ext cx="263119" cy="478670"/>
              </a:xfrm>
              <a:custGeom>
                <a:avLst/>
                <a:gdLst/>
                <a:ahLst/>
                <a:cxnLst/>
                <a:rect l="l" t="t" r="r" b="b"/>
                <a:pathLst>
                  <a:path w="4475" h="8141" extrusionOk="0">
                    <a:moveTo>
                      <a:pt x="2238" y="0"/>
                    </a:moveTo>
                    <a:cubicBezTo>
                      <a:pt x="1016" y="663"/>
                      <a:pt x="353" y="2072"/>
                      <a:pt x="146" y="3439"/>
                    </a:cubicBezTo>
                    <a:cubicBezTo>
                      <a:pt x="1" y="4474"/>
                      <a:pt x="21" y="5531"/>
                      <a:pt x="228" y="6546"/>
                    </a:cubicBezTo>
                    <a:cubicBezTo>
                      <a:pt x="477" y="6194"/>
                      <a:pt x="767" y="5862"/>
                      <a:pt x="1078" y="5552"/>
                    </a:cubicBezTo>
                    <a:cubicBezTo>
                      <a:pt x="1119" y="6049"/>
                      <a:pt x="1243" y="6525"/>
                      <a:pt x="1430" y="6981"/>
                    </a:cubicBezTo>
                    <a:cubicBezTo>
                      <a:pt x="1616" y="7416"/>
                      <a:pt x="1886" y="7809"/>
                      <a:pt x="2238" y="8141"/>
                    </a:cubicBezTo>
                    <a:cubicBezTo>
                      <a:pt x="2590" y="7809"/>
                      <a:pt x="2880" y="7416"/>
                      <a:pt x="3066" y="6981"/>
                    </a:cubicBezTo>
                    <a:cubicBezTo>
                      <a:pt x="3232" y="6525"/>
                      <a:pt x="3356" y="6049"/>
                      <a:pt x="3398" y="5552"/>
                    </a:cubicBezTo>
                    <a:cubicBezTo>
                      <a:pt x="3708" y="5862"/>
                      <a:pt x="3998" y="6194"/>
                      <a:pt x="4268" y="6546"/>
                    </a:cubicBezTo>
                    <a:cubicBezTo>
                      <a:pt x="4454" y="5531"/>
                      <a:pt x="4475" y="4474"/>
                      <a:pt x="4330" y="3439"/>
                    </a:cubicBezTo>
                    <a:cubicBezTo>
                      <a:pt x="4143" y="2072"/>
                      <a:pt x="3460" y="663"/>
                      <a:pt x="223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389;p48"/>
              <p:cNvSpPr/>
              <p:nvPr/>
            </p:nvSpPr>
            <p:spPr>
              <a:xfrm>
                <a:off x="878062" y="2937537"/>
                <a:ext cx="220491" cy="399529"/>
              </a:xfrm>
              <a:custGeom>
                <a:avLst/>
                <a:gdLst/>
                <a:ahLst/>
                <a:cxnLst/>
                <a:rect l="l" t="t" r="r" b="b"/>
                <a:pathLst>
                  <a:path w="3750" h="6795" extrusionOk="0">
                    <a:moveTo>
                      <a:pt x="1865" y="0"/>
                    </a:moveTo>
                    <a:cubicBezTo>
                      <a:pt x="850" y="560"/>
                      <a:pt x="290" y="1720"/>
                      <a:pt x="125" y="2880"/>
                    </a:cubicBezTo>
                    <a:cubicBezTo>
                      <a:pt x="0" y="3729"/>
                      <a:pt x="21" y="4619"/>
                      <a:pt x="187" y="5469"/>
                    </a:cubicBezTo>
                    <a:cubicBezTo>
                      <a:pt x="394" y="5179"/>
                      <a:pt x="643" y="4909"/>
                      <a:pt x="891" y="4640"/>
                    </a:cubicBezTo>
                    <a:cubicBezTo>
                      <a:pt x="933" y="5054"/>
                      <a:pt x="1036" y="5448"/>
                      <a:pt x="1181" y="5821"/>
                    </a:cubicBezTo>
                    <a:cubicBezTo>
                      <a:pt x="1347" y="6194"/>
                      <a:pt x="1575" y="6525"/>
                      <a:pt x="1865" y="6794"/>
                    </a:cubicBezTo>
                    <a:cubicBezTo>
                      <a:pt x="2175" y="6525"/>
                      <a:pt x="2403" y="6194"/>
                      <a:pt x="2548" y="5821"/>
                    </a:cubicBezTo>
                    <a:cubicBezTo>
                      <a:pt x="2693" y="5448"/>
                      <a:pt x="2797" y="5054"/>
                      <a:pt x="2838" y="4640"/>
                    </a:cubicBezTo>
                    <a:cubicBezTo>
                      <a:pt x="3108" y="4909"/>
                      <a:pt x="3335" y="5179"/>
                      <a:pt x="3563" y="5469"/>
                    </a:cubicBezTo>
                    <a:cubicBezTo>
                      <a:pt x="3729" y="4619"/>
                      <a:pt x="3750" y="3729"/>
                      <a:pt x="3625" y="2880"/>
                    </a:cubicBezTo>
                    <a:cubicBezTo>
                      <a:pt x="3460" y="1720"/>
                      <a:pt x="2880" y="560"/>
                      <a:pt x="186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390;p48"/>
              <p:cNvSpPr/>
              <p:nvPr/>
            </p:nvSpPr>
            <p:spPr>
              <a:xfrm>
                <a:off x="985252" y="2811356"/>
                <a:ext cx="478670" cy="257239"/>
              </a:xfrm>
              <a:custGeom>
                <a:avLst/>
                <a:gdLst/>
                <a:ahLst/>
                <a:cxnLst/>
                <a:rect l="l" t="t" r="r" b="b"/>
                <a:pathLst>
                  <a:path w="8141" h="4375" extrusionOk="0">
                    <a:moveTo>
                      <a:pt x="4805" y="0"/>
                    </a:moveTo>
                    <a:cubicBezTo>
                      <a:pt x="4349" y="0"/>
                      <a:pt x="3892" y="32"/>
                      <a:pt x="3439" y="96"/>
                    </a:cubicBezTo>
                    <a:cubicBezTo>
                      <a:pt x="2072" y="282"/>
                      <a:pt x="663" y="966"/>
                      <a:pt x="0" y="2188"/>
                    </a:cubicBezTo>
                    <a:cubicBezTo>
                      <a:pt x="663" y="3410"/>
                      <a:pt x="2072" y="4093"/>
                      <a:pt x="3439" y="4280"/>
                    </a:cubicBezTo>
                    <a:cubicBezTo>
                      <a:pt x="3892" y="4343"/>
                      <a:pt x="4349" y="4375"/>
                      <a:pt x="4805" y="4375"/>
                    </a:cubicBezTo>
                    <a:cubicBezTo>
                      <a:pt x="5391" y="4375"/>
                      <a:pt x="5975" y="4323"/>
                      <a:pt x="6546" y="4218"/>
                    </a:cubicBezTo>
                    <a:cubicBezTo>
                      <a:pt x="6194" y="3948"/>
                      <a:pt x="5862" y="3658"/>
                      <a:pt x="5572" y="3348"/>
                    </a:cubicBezTo>
                    <a:cubicBezTo>
                      <a:pt x="6049" y="3306"/>
                      <a:pt x="6525" y="3182"/>
                      <a:pt x="6981" y="2996"/>
                    </a:cubicBezTo>
                    <a:cubicBezTo>
                      <a:pt x="7416" y="2830"/>
                      <a:pt x="7830" y="2540"/>
                      <a:pt x="8141" y="2188"/>
                    </a:cubicBezTo>
                    <a:cubicBezTo>
                      <a:pt x="7809" y="1836"/>
                      <a:pt x="7416" y="1546"/>
                      <a:pt x="6981" y="1380"/>
                    </a:cubicBezTo>
                    <a:cubicBezTo>
                      <a:pt x="6525" y="1193"/>
                      <a:pt x="6049" y="1069"/>
                      <a:pt x="5572" y="1028"/>
                    </a:cubicBezTo>
                    <a:cubicBezTo>
                      <a:pt x="5862" y="717"/>
                      <a:pt x="6194" y="427"/>
                      <a:pt x="6546" y="158"/>
                    </a:cubicBezTo>
                    <a:cubicBezTo>
                      <a:pt x="5975" y="53"/>
                      <a:pt x="5391" y="0"/>
                      <a:pt x="480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391;p48"/>
              <p:cNvSpPr/>
              <p:nvPr/>
            </p:nvSpPr>
            <p:spPr>
              <a:xfrm>
                <a:off x="985252" y="2832876"/>
                <a:ext cx="399529" cy="214493"/>
              </a:xfrm>
              <a:custGeom>
                <a:avLst/>
                <a:gdLst/>
                <a:ahLst/>
                <a:cxnLst/>
                <a:rect l="l" t="t" r="r" b="b"/>
                <a:pathLst>
                  <a:path w="6795" h="3648" extrusionOk="0">
                    <a:moveTo>
                      <a:pt x="4033" y="0"/>
                    </a:moveTo>
                    <a:cubicBezTo>
                      <a:pt x="3650" y="0"/>
                      <a:pt x="3265" y="27"/>
                      <a:pt x="2880" y="82"/>
                    </a:cubicBezTo>
                    <a:cubicBezTo>
                      <a:pt x="1740" y="227"/>
                      <a:pt x="560" y="807"/>
                      <a:pt x="0" y="1822"/>
                    </a:cubicBezTo>
                    <a:cubicBezTo>
                      <a:pt x="560" y="2837"/>
                      <a:pt x="1720" y="3417"/>
                      <a:pt x="2880" y="3582"/>
                    </a:cubicBezTo>
                    <a:cubicBezTo>
                      <a:pt x="3242" y="3626"/>
                      <a:pt x="3605" y="3647"/>
                      <a:pt x="3966" y="3647"/>
                    </a:cubicBezTo>
                    <a:cubicBezTo>
                      <a:pt x="4471" y="3647"/>
                      <a:pt x="4973" y="3605"/>
                      <a:pt x="5469" y="3520"/>
                    </a:cubicBezTo>
                    <a:cubicBezTo>
                      <a:pt x="5179" y="3292"/>
                      <a:pt x="4910" y="3044"/>
                      <a:pt x="4640" y="2795"/>
                    </a:cubicBezTo>
                    <a:cubicBezTo>
                      <a:pt x="5055" y="2754"/>
                      <a:pt x="5448" y="2650"/>
                      <a:pt x="5821" y="2505"/>
                    </a:cubicBezTo>
                    <a:cubicBezTo>
                      <a:pt x="6194" y="2360"/>
                      <a:pt x="6525" y="2112"/>
                      <a:pt x="6794" y="1822"/>
                    </a:cubicBezTo>
                    <a:cubicBezTo>
                      <a:pt x="6525" y="1532"/>
                      <a:pt x="6194" y="1283"/>
                      <a:pt x="5821" y="1138"/>
                    </a:cubicBezTo>
                    <a:cubicBezTo>
                      <a:pt x="5448" y="993"/>
                      <a:pt x="5055" y="890"/>
                      <a:pt x="4640" y="848"/>
                    </a:cubicBezTo>
                    <a:cubicBezTo>
                      <a:pt x="4910" y="600"/>
                      <a:pt x="5179" y="351"/>
                      <a:pt x="5469" y="123"/>
                    </a:cubicBezTo>
                    <a:cubicBezTo>
                      <a:pt x="4995" y="42"/>
                      <a:pt x="4516" y="0"/>
                      <a:pt x="403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392;p48"/>
              <p:cNvSpPr/>
              <p:nvPr/>
            </p:nvSpPr>
            <p:spPr>
              <a:xfrm>
                <a:off x="512687" y="2811356"/>
                <a:ext cx="477494" cy="257239"/>
              </a:xfrm>
              <a:custGeom>
                <a:avLst/>
                <a:gdLst/>
                <a:ahLst/>
                <a:cxnLst/>
                <a:rect l="l" t="t" r="r" b="b"/>
                <a:pathLst>
                  <a:path w="8121" h="4375" extrusionOk="0">
                    <a:moveTo>
                      <a:pt x="3331" y="0"/>
                    </a:moveTo>
                    <a:cubicBezTo>
                      <a:pt x="2746" y="0"/>
                      <a:pt x="2157" y="53"/>
                      <a:pt x="1575" y="158"/>
                    </a:cubicBezTo>
                    <a:cubicBezTo>
                      <a:pt x="1927" y="427"/>
                      <a:pt x="2258" y="717"/>
                      <a:pt x="2569" y="1028"/>
                    </a:cubicBezTo>
                    <a:cubicBezTo>
                      <a:pt x="2092" y="1069"/>
                      <a:pt x="1616" y="1193"/>
                      <a:pt x="1160" y="1380"/>
                    </a:cubicBezTo>
                    <a:cubicBezTo>
                      <a:pt x="705" y="1546"/>
                      <a:pt x="311" y="1836"/>
                      <a:pt x="0" y="2188"/>
                    </a:cubicBezTo>
                    <a:cubicBezTo>
                      <a:pt x="311" y="2540"/>
                      <a:pt x="705" y="2830"/>
                      <a:pt x="1160" y="2996"/>
                    </a:cubicBezTo>
                    <a:cubicBezTo>
                      <a:pt x="1616" y="3182"/>
                      <a:pt x="2092" y="3306"/>
                      <a:pt x="2569" y="3348"/>
                    </a:cubicBezTo>
                    <a:cubicBezTo>
                      <a:pt x="2258" y="3658"/>
                      <a:pt x="1927" y="3948"/>
                      <a:pt x="1575" y="4218"/>
                    </a:cubicBezTo>
                    <a:cubicBezTo>
                      <a:pt x="2157" y="4323"/>
                      <a:pt x="2746" y="4375"/>
                      <a:pt x="3331" y="4375"/>
                    </a:cubicBezTo>
                    <a:cubicBezTo>
                      <a:pt x="3786" y="4375"/>
                      <a:pt x="4238" y="4343"/>
                      <a:pt x="4682" y="4280"/>
                    </a:cubicBezTo>
                    <a:cubicBezTo>
                      <a:pt x="6069" y="4093"/>
                      <a:pt x="7457" y="3410"/>
                      <a:pt x="8120" y="2188"/>
                    </a:cubicBezTo>
                    <a:cubicBezTo>
                      <a:pt x="7457" y="966"/>
                      <a:pt x="6049" y="282"/>
                      <a:pt x="4682" y="96"/>
                    </a:cubicBezTo>
                    <a:cubicBezTo>
                      <a:pt x="4238" y="32"/>
                      <a:pt x="3786" y="0"/>
                      <a:pt x="333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393;p48"/>
              <p:cNvSpPr/>
              <p:nvPr/>
            </p:nvSpPr>
            <p:spPr>
              <a:xfrm>
                <a:off x="590595" y="2832876"/>
                <a:ext cx="399588" cy="215375"/>
              </a:xfrm>
              <a:custGeom>
                <a:avLst/>
                <a:gdLst/>
                <a:ahLst/>
                <a:cxnLst/>
                <a:rect l="l" t="t" r="r" b="b"/>
                <a:pathLst>
                  <a:path w="6796" h="3663" extrusionOk="0">
                    <a:moveTo>
                      <a:pt x="2771" y="0"/>
                    </a:moveTo>
                    <a:cubicBezTo>
                      <a:pt x="2286" y="0"/>
                      <a:pt x="1800" y="42"/>
                      <a:pt x="1327" y="123"/>
                    </a:cubicBezTo>
                    <a:cubicBezTo>
                      <a:pt x="1617" y="351"/>
                      <a:pt x="1907" y="600"/>
                      <a:pt x="2155" y="848"/>
                    </a:cubicBezTo>
                    <a:cubicBezTo>
                      <a:pt x="1762" y="890"/>
                      <a:pt x="1347" y="993"/>
                      <a:pt x="975" y="1138"/>
                    </a:cubicBezTo>
                    <a:cubicBezTo>
                      <a:pt x="602" y="1283"/>
                      <a:pt x="270" y="1532"/>
                      <a:pt x="1" y="1822"/>
                    </a:cubicBezTo>
                    <a:cubicBezTo>
                      <a:pt x="270" y="2112"/>
                      <a:pt x="602" y="2360"/>
                      <a:pt x="975" y="2505"/>
                    </a:cubicBezTo>
                    <a:cubicBezTo>
                      <a:pt x="1347" y="2671"/>
                      <a:pt x="1741" y="2754"/>
                      <a:pt x="2155" y="2795"/>
                    </a:cubicBezTo>
                    <a:cubicBezTo>
                      <a:pt x="1886" y="3065"/>
                      <a:pt x="1617" y="3292"/>
                      <a:pt x="1327" y="3520"/>
                    </a:cubicBezTo>
                    <a:cubicBezTo>
                      <a:pt x="1812" y="3615"/>
                      <a:pt x="2304" y="3662"/>
                      <a:pt x="2799" y="3662"/>
                    </a:cubicBezTo>
                    <a:cubicBezTo>
                      <a:pt x="3170" y="3662"/>
                      <a:pt x="3543" y="3636"/>
                      <a:pt x="3916" y="3582"/>
                    </a:cubicBezTo>
                    <a:cubicBezTo>
                      <a:pt x="5055" y="3417"/>
                      <a:pt x="6236" y="2857"/>
                      <a:pt x="6795" y="1822"/>
                    </a:cubicBezTo>
                    <a:cubicBezTo>
                      <a:pt x="6236" y="807"/>
                      <a:pt x="5055" y="247"/>
                      <a:pt x="3916" y="82"/>
                    </a:cubicBezTo>
                    <a:cubicBezTo>
                      <a:pt x="3540" y="27"/>
                      <a:pt x="3156" y="0"/>
                      <a:pt x="277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394;p48"/>
              <p:cNvSpPr/>
              <p:nvPr/>
            </p:nvSpPr>
            <p:spPr>
              <a:xfrm>
                <a:off x="964554" y="2586748"/>
                <a:ext cx="377598" cy="364838"/>
              </a:xfrm>
              <a:custGeom>
                <a:avLst/>
                <a:gdLst/>
                <a:ahLst/>
                <a:cxnLst/>
                <a:rect l="l" t="t" r="r" b="b"/>
                <a:pathLst>
                  <a:path w="6422" h="6205" extrusionOk="0">
                    <a:moveTo>
                      <a:pt x="3584" y="1"/>
                    </a:moveTo>
                    <a:lnTo>
                      <a:pt x="3584" y="1"/>
                    </a:lnTo>
                    <a:cubicBezTo>
                      <a:pt x="2734" y="581"/>
                      <a:pt x="1968" y="1326"/>
                      <a:pt x="1326" y="2155"/>
                    </a:cubicBezTo>
                    <a:cubicBezTo>
                      <a:pt x="497" y="3253"/>
                      <a:pt x="0" y="4744"/>
                      <a:pt x="373" y="6070"/>
                    </a:cubicBezTo>
                    <a:cubicBezTo>
                      <a:pt x="688" y="6162"/>
                      <a:pt x="1010" y="6204"/>
                      <a:pt x="1332" y="6204"/>
                    </a:cubicBezTo>
                    <a:cubicBezTo>
                      <a:pt x="2387" y="6204"/>
                      <a:pt x="3447" y="5752"/>
                      <a:pt x="4288" y="5117"/>
                    </a:cubicBezTo>
                    <a:cubicBezTo>
                      <a:pt x="5137" y="4475"/>
                      <a:pt x="5842" y="3708"/>
                      <a:pt x="6422" y="2838"/>
                    </a:cubicBezTo>
                    <a:lnTo>
                      <a:pt x="6422" y="2838"/>
                    </a:lnTo>
                    <a:cubicBezTo>
                      <a:pt x="6007" y="2901"/>
                      <a:pt x="5572" y="2921"/>
                      <a:pt x="5137" y="2942"/>
                    </a:cubicBezTo>
                    <a:cubicBezTo>
                      <a:pt x="5448" y="2548"/>
                      <a:pt x="5697" y="2134"/>
                      <a:pt x="5883" y="1679"/>
                    </a:cubicBezTo>
                    <a:cubicBezTo>
                      <a:pt x="6069" y="1244"/>
                      <a:pt x="6173" y="767"/>
                      <a:pt x="6152" y="291"/>
                    </a:cubicBezTo>
                    <a:cubicBezTo>
                      <a:pt x="6103" y="289"/>
                      <a:pt x="6053" y="288"/>
                      <a:pt x="6004" y="288"/>
                    </a:cubicBezTo>
                    <a:cubicBezTo>
                      <a:pt x="5560" y="288"/>
                      <a:pt x="5135" y="371"/>
                      <a:pt x="4744" y="539"/>
                    </a:cubicBezTo>
                    <a:cubicBezTo>
                      <a:pt x="4288" y="726"/>
                      <a:pt x="3874" y="995"/>
                      <a:pt x="3501" y="1306"/>
                    </a:cubicBezTo>
                    <a:cubicBezTo>
                      <a:pt x="3501" y="871"/>
                      <a:pt x="3522" y="436"/>
                      <a:pt x="358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395;p48"/>
              <p:cNvSpPr/>
              <p:nvPr/>
            </p:nvSpPr>
            <p:spPr>
              <a:xfrm>
                <a:off x="966965" y="2645193"/>
                <a:ext cx="316742" cy="304101"/>
              </a:xfrm>
              <a:custGeom>
                <a:avLst/>
                <a:gdLst/>
                <a:ahLst/>
                <a:cxnLst/>
                <a:rect l="l" t="t" r="r" b="b"/>
                <a:pathLst>
                  <a:path w="5387" h="5172" extrusionOk="0">
                    <a:moveTo>
                      <a:pt x="3004" y="1"/>
                    </a:moveTo>
                    <a:lnTo>
                      <a:pt x="3004" y="1"/>
                    </a:lnTo>
                    <a:cubicBezTo>
                      <a:pt x="2279" y="477"/>
                      <a:pt x="1637" y="1099"/>
                      <a:pt x="1119" y="1782"/>
                    </a:cubicBezTo>
                    <a:cubicBezTo>
                      <a:pt x="415" y="2714"/>
                      <a:pt x="1" y="3937"/>
                      <a:pt x="332" y="5055"/>
                    </a:cubicBezTo>
                    <a:cubicBezTo>
                      <a:pt x="600" y="5135"/>
                      <a:pt x="873" y="5171"/>
                      <a:pt x="1146" y="5171"/>
                    </a:cubicBezTo>
                    <a:cubicBezTo>
                      <a:pt x="2012" y="5171"/>
                      <a:pt x="2880" y="4803"/>
                      <a:pt x="3605" y="4268"/>
                    </a:cubicBezTo>
                    <a:cubicBezTo>
                      <a:pt x="4288" y="3729"/>
                      <a:pt x="4889" y="3108"/>
                      <a:pt x="5386" y="2383"/>
                    </a:cubicBezTo>
                    <a:lnTo>
                      <a:pt x="5386" y="2383"/>
                    </a:lnTo>
                    <a:cubicBezTo>
                      <a:pt x="5034" y="2424"/>
                      <a:pt x="4661" y="2445"/>
                      <a:pt x="4309" y="2445"/>
                    </a:cubicBezTo>
                    <a:cubicBezTo>
                      <a:pt x="4558" y="2134"/>
                      <a:pt x="4765" y="1782"/>
                      <a:pt x="4931" y="1409"/>
                    </a:cubicBezTo>
                    <a:cubicBezTo>
                      <a:pt x="5076" y="1037"/>
                      <a:pt x="5158" y="643"/>
                      <a:pt x="5138" y="250"/>
                    </a:cubicBezTo>
                    <a:cubicBezTo>
                      <a:pt x="5087" y="247"/>
                      <a:pt x="5036" y="246"/>
                      <a:pt x="4986" y="246"/>
                    </a:cubicBezTo>
                    <a:cubicBezTo>
                      <a:pt x="4627" y="246"/>
                      <a:pt x="4284" y="311"/>
                      <a:pt x="3957" y="457"/>
                    </a:cubicBezTo>
                    <a:cubicBezTo>
                      <a:pt x="3584" y="622"/>
                      <a:pt x="3232" y="829"/>
                      <a:pt x="2921" y="1078"/>
                    </a:cubicBezTo>
                    <a:cubicBezTo>
                      <a:pt x="2921" y="726"/>
                      <a:pt x="2963" y="353"/>
                      <a:pt x="300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396;p48"/>
              <p:cNvSpPr/>
              <p:nvPr/>
            </p:nvSpPr>
            <p:spPr>
              <a:xfrm>
                <a:off x="633224" y="2928423"/>
                <a:ext cx="378832" cy="364780"/>
              </a:xfrm>
              <a:custGeom>
                <a:avLst/>
                <a:gdLst/>
                <a:ahLst/>
                <a:cxnLst/>
                <a:rect l="l" t="t" r="r" b="b"/>
                <a:pathLst>
                  <a:path w="6443" h="6204" extrusionOk="0">
                    <a:moveTo>
                      <a:pt x="5102" y="0"/>
                    </a:moveTo>
                    <a:cubicBezTo>
                      <a:pt x="4055" y="0"/>
                      <a:pt x="2991" y="453"/>
                      <a:pt x="2134" y="1087"/>
                    </a:cubicBezTo>
                    <a:cubicBezTo>
                      <a:pt x="1306" y="1730"/>
                      <a:pt x="581" y="2496"/>
                      <a:pt x="1" y="3366"/>
                    </a:cubicBezTo>
                    <a:cubicBezTo>
                      <a:pt x="436" y="3304"/>
                      <a:pt x="871" y="3283"/>
                      <a:pt x="1306" y="3283"/>
                    </a:cubicBezTo>
                    <a:cubicBezTo>
                      <a:pt x="995" y="3656"/>
                      <a:pt x="747" y="4070"/>
                      <a:pt x="560" y="4526"/>
                    </a:cubicBezTo>
                    <a:cubicBezTo>
                      <a:pt x="353" y="4961"/>
                      <a:pt x="270" y="5437"/>
                      <a:pt x="291" y="5914"/>
                    </a:cubicBezTo>
                    <a:cubicBezTo>
                      <a:pt x="339" y="5916"/>
                      <a:pt x="386" y="5917"/>
                      <a:pt x="434" y="5917"/>
                    </a:cubicBezTo>
                    <a:cubicBezTo>
                      <a:pt x="862" y="5917"/>
                      <a:pt x="1289" y="5833"/>
                      <a:pt x="1699" y="5665"/>
                    </a:cubicBezTo>
                    <a:cubicBezTo>
                      <a:pt x="2134" y="5479"/>
                      <a:pt x="2549" y="5209"/>
                      <a:pt x="2942" y="4899"/>
                    </a:cubicBezTo>
                    <a:lnTo>
                      <a:pt x="2942" y="4899"/>
                    </a:lnTo>
                    <a:cubicBezTo>
                      <a:pt x="2942" y="5334"/>
                      <a:pt x="2901" y="5769"/>
                      <a:pt x="2839" y="6204"/>
                    </a:cubicBezTo>
                    <a:cubicBezTo>
                      <a:pt x="3709" y="5624"/>
                      <a:pt x="4475" y="4878"/>
                      <a:pt x="5097" y="4050"/>
                    </a:cubicBezTo>
                    <a:cubicBezTo>
                      <a:pt x="5925" y="2952"/>
                      <a:pt x="6443" y="1460"/>
                      <a:pt x="6049" y="135"/>
                    </a:cubicBezTo>
                    <a:cubicBezTo>
                      <a:pt x="5739" y="42"/>
                      <a:pt x="5421" y="0"/>
                      <a:pt x="510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397;p48"/>
              <p:cNvSpPr/>
              <p:nvPr/>
            </p:nvSpPr>
            <p:spPr>
              <a:xfrm>
                <a:off x="691729" y="2930834"/>
                <a:ext cx="316683" cy="305159"/>
              </a:xfrm>
              <a:custGeom>
                <a:avLst/>
                <a:gdLst/>
                <a:ahLst/>
                <a:cxnLst/>
                <a:rect l="l" t="t" r="r" b="b"/>
                <a:pathLst>
                  <a:path w="5386" h="5190" extrusionOk="0">
                    <a:moveTo>
                      <a:pt x="4275" y="1"/>
                    </a:moveTo>
                    <a:cubicBezTo>
                      <a:pt x="3399" y="1"/>
                      <a:pt x="2516" y="378"/>
                      <a:pt x="1802" y="901"/>
                    </a:cubicBezTo>
                    <a:cubicBezTo>
                      <a:pt x="1098" y="1440"/>
                      <a:pt x="497" y="2082"/>
                      <a:pt x="0" y="2807"/>
                    </a:cubicBezTo>
                    <a:cubicBezTo>
                      <a:pt x="373" y="2745"/>
                      <a:pt x="725" y="2724"/>
                      <a:pt x="1098" y="2724"/>
                    </a:cubicBezTo>
                    <a:cubicBezTo>
                      <a:pt x="849" y="3035"/>
                      <a:pt x="622" y="3387"/>
                      <a:pt x="477" y="3760"/>
                    </a:cubicBezTo>
                    <a:cubicBezTo>
                      <a:pt x="311" y="4133"/>
                      <a:pt x="249" y="4526"/>
                      <a:pt x="269" y="4920"/>
                    </a:cubicBezTo>
                    <a:cubicBezTo>
                      <a:pt x="318" y="4922"/>
                      <a:pt x="366" y="4924"/>
                      <a:pt x="415" y="4924"/>
                    </a:cubicBezTo>
                    <a:cubicBezTo>
                      <a:pt x="760" y="4924"/>
                      <a:pt x="1103" y="4858"/>
                      <a:pt x="1429" y="4713"/>
                    </a:cubicBezTo>
                    <a:cubicBezTo>
                      <a:pt x="1802" y="4568"/>
                      <a:pt x="2154" y="4340"/>
                      <a:pt x="2465" y="4091"/>
                    </a:cubicBezTo>
                    <a:lnTo>
                      <a:pt x="2465" y="4091"/>
                    </a:lnTo>
                    <a:cubicBezTo>
                      <a:pt x="2465" y="4443"/>
                      <a:pt x="2444" y="4816"/>
                      <a:pt x="2403" y="5189"/>
                    </a:cubicBezTo>
                    <a:cubicBezTo>
                      <a:pt x="3107" y="4692"/>
                      <a:pt x="3749" y="4071"/>
                      <a:pt x="4267" y="3387"/>
                    </a:cubicBezTo>
                    <a:cubicBezTo>
                      <a:pt x="4972" y="2455"/>
                      <a:pt x="5386" y="1233"/>
                      <a:pt x="5075" y="114"/>
                    </a:cubicBezTo>
                    <a:cubicBezTo>
                      <a:pt x="4812" y="36"/>
                      <a:pt x="4544" y="1"/>
                      <a:pt x="427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398;p48"/>
              <p:cNvSpPr/>
              <p:nvPr/>
            </p:nvSpPr>
            <p:spPr>
              <a:xfrm>
                <a:off x="962085" y="2931893"/>
                <a:ext cx="378832" cy="362545"/>
              </a:xfrm>
              <a:custGeom>
                <a:avLst/>
                <a:gdLst/>
                <a:ahLst/>
                <a:cxnLst/>
                <a:rect l="l" t="t" r="r" b="b"/>
                <a:pathLst>
                  <a:path w="6443" h="6166" extrusionOk="0">
                    <a:moveTo>
                      <a:pt x="1362" y="1"/>
                    </a:moveTo>
                    <a:cubicBezTo>
                      <a:pt x="1036" y="1"/>
                      <a:pt x="711" y="44"/>
                      <a:pt x="394" y="138"/>
                    </a:cubicBezTo>
                    <a:cubicBezTo>
                      <a:pt x="1" y="1463"/>
                      <a:pt x="498" y="2934"/>
                      <a:pt x="1347" y="4032"/>
                    </a:cubicBezTo>
                    <a:cubicBezTo>
                      <a:pt x="1969" y="4860"/>
                      <a:pt x="2735" y="5585"/>
                      <a:pt x="3605" y="6165"/>
                    </a:cubicBezTo>
                    <a:cubicBezTo>
                      <a:pt x="3543" y="5730"/>
                      <a:pt x="3522" y="5316"/>
                      <a:pt x="3522" y="4881"/>
                    </a:cubicBezTo>
                    <a:lnTo>
                      <a:pt x="3522" y="4881"/>
                    </a:lnTo>
                    <a:cubicBezTo>
                      <a:pt x="3895" y="5171"/>
                      <a:pt x="4309" y="5440"/>
                      <a:pt x="4765" y="5627"/>
                    </a:cubicBezTo>
                    <a:cubicBezTo>
                      <a:pt x="5156" y="5795"/>
                      <a:pt x="5582" y="5879"/>
                      <a:pt x="6025" y="5879"/>
                    </a:cubicBezTo>
                    <a:cubicBezTo>
                      <a:pt x="6074" y="5879"/>
                      <a:pt x="6124" y="5878"/>
                      <a:pt x="6174" y="5875"/>
                    </a:cubicBezTo>
                    <a:cubicBezTo>
                      <a:pt x="6194" y="5399"/>
                      <a:pt x="6091" y="4923"/>
                      <a:pt x="5904" y="4488"/>
                    </a:cubicBezTo>
                    <a:cubicBezTo>
                      <a:pt x="5718" y="4032"/>
                      <a:pt x="5469" y="3618"/>
                      <a:pt x="5159" y="3245"/>
                    </a:cubicBezTo>
                    <a:cubicBezTo>
                      <a:pt x="5594" y="3245"/>
                      <a:pt x="6029" y="3266"/>
                      <a:pt x="6443" y="3328"/>
                    </a:cubicBezTo>
                    <a:cubicBezTo>
                      <a:pt x="5863" y="2458"/>
                      <a:pt x="5138" y="1712"/>
                      <a:pt x="4309" y="1070"/>
                    </a:cubicBezTo>
                    <a:cubicBezTo>
                      <a:pt x="3458" y="439"/>
                      <a:pt x="2402" y="1"/>
                      <a:pt x="136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399;p48"/>
              <p:cNvSpPr/>
              <p:nvPr/>
            </p:nvSpPr>
            <p:spPr>
              <a:xfrm>
                <a:off x="966965" y="2931893"/>
                <a:ext cx="316742" cy="304101"/>
              </a:xfrm>
              <a:custGeom>
                <a:avLst/>
                <a:gdLst/>
                <a:ahLst/>
                <a:cxnLst/>
                <a:rect l="l" t="t" r="r" b="b"/>
                <a:pathLst>
                  <a:path w="5387" h="5172" extrusionOk="0">
                    <a:moveTo>
                      <a:pt x="1128" y="1"/>
                    </a:moveTo>
                    <a:cubicBezTo>
                      <a:pt x="854" y="1"/>
                      <a:pt x="580" y="38"/>
                      <a:pt x="311" y="117"/>
                    </a:cubicBezTo>
                    <a:cubicBezTo>
                      <a:pt x="1" y="1236"/>
                      <a:pt x="415" y="2437"/>
                      <a:pt x="1119" y="3390"/>
                    </a:cubicBezTo>
                    <a:cubicBezTo>
                      <a:pt x="1637" y="4073"/>
                      <a:pt x="2279" y="4674"/>
                      <a:pt x="3004" y="5171"/>
                    </a:cubicBezTo>
                    <a:cubicBezTo>
                      <a:pt x="2942" y="4798"/>
                      <a:pt x="2921" y="4446"/>
                      <a:pt x="2921" y="4073"/>
                    </a:cubicBezTo>
                    <a:lnTo>
                      <a:pt x="2921" y="4073"/>
                    </a:lnTo>
                    <a:cubicBezTo>
                      <a:pt x="3232" y="4343"/>
                      <a:pt x="3584" y="4550"/>
                      <a:pt x="3957" y="4715"/>
                    </a:cubicBezTo>
                    <a:cubicBezTo>
                      <a:pt x="4292" y="4846"/>
                      <a:pt x="4643" y="4926"/>
                      <a:pt x="5011" y="4926"/>
                    </a:cubicBezTo>
                    <a:cubicBezTo>
                      <a:pt x="5053" y="4926"/>
                      <a:pt x="5095" y="4925"/>
                      <a:pt x="5138" y="4923"/>
                    </a:cubicBezTo>
                    <a:cubicBezTo>
                      <a:pt x="5158" y="4508"/>
                      <a:pt x="5076" y="4115"/>
                      <a:pt x="4931" y="3742"/>
                    </a:cubicBezTo>
                    <a:cubicBezTo>
                      <a:pt x="4765" y="3369"/>
                      <a:pt x="4558" y="3017"/>
                      <a:pt x="4288" y="2706"/>
                    </a:cubicBezTo>
                    <a:cubicBezTo>
                      <a:pt x="4661" y="2706"/>
                      <a:pt x="5013" y="2748"/>
                      <a:pt x="5386" y="2789"/>
                    </a:cubicBezTo>
                    <a:cubicBezTo>
                      <a:pt x="4889" y="2064"/>
                      <a:pt x="4288" y="1422"/>
                      <a:pt x="3584" y="904"/>
                    </a:cubicBezTo>
                    <a:cubicBezTo>
                      <a:pt x="2875" y="369"/>
                      <a:pt x="1999" y="1"/>
                      <a:pt x="112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400;p48"/>
              <p:cNvSpPr/>
              <p:nvPr/>
            </p:nvSpPr>
            <p:spPr>
              <a:xfrm>
                <a:off x="634459" y="2585513"/>
                <a:ext cx="380067" cy="363604"/>
              </a:xfrm>
              <a:custGeom>
                <a:avLst/>
                <a:gdLst/>
                <a:ahLst/>
                <a:cxnLst/>
                <a:rect l="l" t="t" r="r" b="b"/>
                <a:pathLst>
                  <a:path w="6464" h="6184" extrusionOk="0">
                    <a:moveTo>
                      <a:pt x="2838" y="1"/>
                    </a:moveTo>
                    <a:lnTo>
                      <a:pt x="2838" y="1"/>
                    </a:lnTo>
                    <a:cubicBezTo>
                      <a:pt x="2901" y="436"/>
                      <a:pt x="2942" y="871"/>
                      <a:pt x="2942" y="1306"/>
                    </a:cubicBezTo>
                    <a:cubicBezTo>
                      <a:pt x="2548" y="995"/>
                      <a:pt x="2134" y="726"/>
                      <a:pt x="1699" y="540"/>
                    </a:cubicBezTo>
                    <a:cubicBezTo>
                      <a:pt x="1289" y="372"/>
                      <a:pt x="862" y="288"/>
                      <a:pt x="434" y="288"/>
                    </a:cubicBezTo>
                    <a:cubicBezTo>
                      <a:pt x="386" y="288"/>
                      <a:pt x="338" y="289"/>
                      <a:pt x="291" y="291"/>
                    </a:cubicBezTo>
                    <a:cubicBezTo>
                      <a:pt x="270" y="767"/>
                      <a:pt x="353" y="1244"/>
                      <a:pt x="560" y="1679"/>
                    </a:cubicBezTo>
                    <a:cubicBezTo>
                      <a:pt x="746" y="2134"/>
                      <a:pt x="995" y="2549"/>
                      <a:pt x="1306" y="2942"/>
                    </a:cubicBezTo>
                    <a:cubicBezTo>
                      <a:pt x="871" y="2922"/>
                      <a:pt x="436" y="2901"/>
                      <a:pt x="1" y="2839"/>
                    </a:cubicBezTo>
                    <a:lnTo>
                      <a:pt x="1" y="2839"/>
                    </a:lnTo>
                    <a:cubicBezTo>
                      <a:pt x="601" y="3709"/>
                      <a:pt x="1326" y="4475"/>
                      <a:pt x="2155" y="5097"/>
                    </a:cubicBezTo>
                    <a:cubicBezTo>
                      <a:pt x="3012" y="5731"/>
                      <a:pt x="4075" y="6184"/>
                      <a:pt x="5122" y="6184"/>
                    </a:cubicBezTo>
                    <a:cubicBezTo>
                      <a:pt x="5442" y="6184"/>
                      <a:pt x="5760" y="6141"/>
                      <a:pt x="6070" y="6049"/>
                    </a:cubicBezTo>
                    <a:cubicBezTo>
                      <a:pt x="6463" y="4703"/>
                      <a:pt x="5946" y="3232"/>
                      <a:pt x="5117" y="2134"/>
                    </a:cubicBezTo>
                    <a:cubicBezTo>
                      <a:pt x="4475" y="1306"/>
                      <a:pt x="3708" y="581"/>
                      <a:pt x="283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401;p48"/>
              <p:cNvSpPr/>
              <p:nvPr/>
            </p:nvSpPr>
            <p:spPr>
              <a:xfrm>
                <a:off x="692905" y="2644017"/>
                <a:ext cx="316742" cy="304042"/>
              </a:xfrm>
              <a:custGeom>
                <a:avLst/>
                <a:gdLst/>
                <a:ahLst/>
                <a:cxnLst/>
                <a:rect l="l" t="t" r="r" b="b"/>
                <a:pathLst>
                  <a:path w="5387" h="5171" extrusionOk="0">
                    <a:moveTo>
                      <a:pt x="2383" y="0"/>
                    </a:moveTo>
                    <a:lnTo>
                      <a:pt x="2383" y="0"/>
                    </a:lnTo>
                    <a:cubicBezTo>
                      <a:pt x="2424" y="373"/>
                      <a:pt x="2445" y="725"/>
                      <a:pt x="2445" y="1098"/>
                    </a:cubicBezTo>
                    <a:cubicBezTo>
                      <a:pt x="2134" y="829"/>
                      <a:pt x="1782" y="622"/>
                      <a:pt x="1409" y="477"/>
                    </a:cubicBezTo>
                    <a:cubicBezTo>
                      <a:pt x="1057" y="311"/>
                      <a:pt x="643" y="249"/>
                      <a:pt x="249" y="249"/>
                    </a:cubicBezTo>
                    <a:cubicBezTo>
                      <a:pt x="229" y="663"/>
                      <a:pt x="291" y="1057"/>
                      <a:pt x="457" y="1429"/>
                    </a:cubicBezTo>
                    <a:cubicBezTo>
                      <a:pt x="622" y="1802"/>
                      <a:pt x="829" y="2154"/>
                      <a:pt x="1078" y="2465"/>
                    </a:cubicBezTo>
                    <a:cubicBezTo>
                      <a:pt x="726" y="2465"/>
                      <a:pt x="353" y="2444"/>
                      <a:pt x="1" y="2382"/>
                    </a:cubicBezTo>
                    <a:lnTo>
                      <a:pt x="1" y="2382"/>
                    </a:lnTo>
                    <a:cubicBezTo>
                      <a:pt x="477" y="3107"/>
                      <a:pt x="1099" y="3749"/>
                      <a:pt x="1782" y="4267"/>
                    </a:cubicBezTo>
                    <a:cubicBezTo>
                      <a:pt x="2491" y="4803"/>
                      <a:pt x="3367" y="5170"/>
                      <a:pt x="4238" y="5170"/>
                    </a:cubicBezTo>
                    <a:cubicBezTo>
                      <a:pt x="4513" y="5170"/>
                      <a:pt x="4787" y="5134"/>
                      <a:pt x="5055" y="5054"/>
                    </a:cubicBezTo>
                    <a:cubicBezTo>
                      <a:pt x="5387" y="3957"/>
                      <a:pt x="4972" y="2734"/>
                      <a:pt x="4268" y="1782"/>
                    </a:cubicBezTo>
                    <a:cubicBezTo>
                      <a:pt x="3729" y="1098"/>
                      <a:pt x="3108" y="497"/>
                      <a:pt x="238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402;p48"/>
              <p:cNvSpPr/>
              <p:nvPr/>
            </p:nvSpPr>
            <p:spPr>
              <a:xfrm>
                <a:off x="957205" y="2832759"/>
                <a:ext cx="60973" cy="109716"/>
              </a:xfrm>
              <a:custGeom>
                <a:avLst/>
                <a:gdLst/>
                <a:ahLst/>
                <a:cxnLst/>
                <a:rect l="l" t="t" r="r" b="b"/>
                <a:pathLst>
                  <a:path w="1037" h="1866" extrusionOk="0">
                    <a:moveTo>
                      <a:pt x="519" y="1"/>
                    </a:moveTo>
                    <a:cubicBezTo>
                      <a:pt x="1" y="519"/>
                      <a:pt x="1" y="1347"/>
                      <a:pt x="519" y="1865"/>
                    </a:cubicBezTo>
                    <a:cubicBezTo>
                      <a:pt x="1037" y="1347"/>
                      <a:pt x="1037" y="519"/>
                      <a:pt x="51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403;p48"/>
              <p:cNvSpPr/>
              <p:nvPr/>
            </p:nvSpPr>
            <p:spPr>
              <a:xfrm>
                <a:off x="957205" y="2937537"/>
                <a:ext cx="60973" cy="109657"/>
              </a:xfrm>
              <a:custGeom>
                <a:avLst/>
                <a:gdLst/>
                <a:ahLst/>
                <a:cxnLst/>
                <a:rect l="l" t="t" r="r" b="b"/>
                <a:pathLst>
                  <a:path w="1037" h="1865" extrusionOk="0">
                    <a:moveTo>
                      <a:pt x="519" y="0"/>
                    </a:moveTo>
                    <a:cubicBezTo>
                      <a:pt x="1" y="518"/>
                      <a:pt x="1" y="1367"/>
                      <a:pt x="519" y="1865"/>
                    </a:cubicBezTo>
                    <a:cubicBezTo>
                      <a:pt x="1037" y="1367"/>
                      <a:pt x="1037" y="518"/>
                      <a:pt x="51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404;p48"/>
              <p:cNvSpPr/>
              <p:nvPr/>
            </p:nvSpPr>
            <p:spPr>
              <a:xfrm>
                <a:off x="986486" y="2917134"/>
                <a:ext cx="109657" cy="45744"/>
              </a:xfrm>
              <a:custGeom>
                <a:avLst/>
                <a:gdLst/>
                <a:ahLst/>
                <a:cxnLst/>
                <a:rect l="l" t="t" r="r" b="b"/>
                <a:pathLst>
                  <a:path w="1865" h="778" extrusionOk="0">
                    <a:moveTo>
                      <a:pt x="924" y="0"/>
                    </a:moveTo>
                    <a:cubicBezTo>
                      <a:pt x="585" y="0"/>
                      <a:pt x="249" y="130"/>
                      <a:pt x="0" y="389"/>
                    </a:cubicBezTo>
                    <a:cubicBezTo>
                      <a:pt x="249" y="648"/>
                      <a:pt x="585" y="777"/>
                      <a:pt x="924" y="777"/>
                    </a:cubicBezTo>
                    <a:cubicBezTo>
                      <a:pt x="1264" y="777"/>
                      <a:pt x="1605" y="648"/>
                      <a:pt x="1864" y="389"/>
                    </a:cubicBezTo>
                    <a:cubicBezTo>
                      <a:pt x="1605" y="130"/>
                      <a:pt x="1264" y="0"/>
                      <a:pt x="92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405;p48"/>
              <p:cNvSpPr/>
              <p:nvPr/>
            </p:nvSpPr>
            <p:spPr>
              <a:xfrm>
                <a:off x="880472" y="2917134"/>
                <a:ext cx="109716" cy="45744"/>
              </a:xfrm>
              <a:custGeom>
                <a:avLst/>
                <a:gdLst/>
                <a:ahLst/>
                <a:cxnLst/>
                <a:rect l="l" t="t" r="r" b="b"/>
                <a:pathLst>
                  <a:path w="1866" h="778" extrusionOk="0">
                    <a:moveTo>
                      <a:pt x="933" y="0"/>
                    </a:moveTo>
                    <a:cubicBezTo>
                      <a:pt x="596" y="0"/>
                      <a:pt x="260" y="130"/>
                      <a:pt x="1" y="389"/>
                    </a:cubicBezTo>
                    <a:cubicBezTo>
                      <a:pt x="260" y="648"/>
                      <a:pt x="596" y="777"/>
                      <a:pt x="933" y="777"/>
                    </a:cubicBezTo>
                    <a:cubicBezTo>
                      <a:pt x="1270" y="777"/>
                      <a:pt x="1606" y="648"/>
                      <a:pt x="1865" y="389"/>
                    </a:cubicBezTo>
                    <a:cubicBezTo>
                      <a:pt x="1606" y="130"/>
                      <a:pt x="1270" y="0"/>
                      <a:pt x="93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3406;p48"/>
            <p:cNvGrpSpPr/>
            <p:nvPr/>
          </p:nvGrpSpPr>
          <p:grpSpPr>
            <a:xfrm>
              <a:off x="512687" y="2463742"/>
              <a:ext cx="951235" cy="952466"/>
              <a:chOff x="512687" y="2463742"/>
              <a:chExt cx="951235" cy="952466"/>
            </a:xfrm>
          </p:grpSpPr>
          <p:sp>
            <p:nvSpPr>
              <p:cNvPr id="209" name="Google Shape;3407;p48"/>
              <p:cNvSpPr/>
              <p:nvPr/>
            </p:nvSpPr>
            <p:spPr>
              <a:xfrm>
                <a:off x="856130" y="2463742"/>
                <a:ext cx="263119" cy="478729"/>
              </a:xfrm>
              <a:custGeom>
                <a:avLst/>
                <a:gdLst/>
                <a:ahLst/>
                <a:cxnLst/>
                <a:rect l="l" t="t" r="r" b="b"/>
                <a:pathLst>
                  <a:path w="4475" h="8142" extrusionOk="0">
                    <a:moveTo>
                      <a:pt x="2238" y="1"/>
                    </a:moveTo>
                    <a:cubicBezTo>
                      <a:pt x="1886" y="332"/>
                      <a:pt x="1616" y="726"/>
                      <a:pt x="1430" y="1181"/>
                    </a:cubicBezTo>
                    <a:cubicBezTo>
                      <a:pt x="1243" y="1616"/>
                      <a:pt x="1119" y="2093"/>
                      <a:pt x="1078" y="2590"/>
                    </a:cubicBezTo>
                    <a:cubicBezTo>
                      <a:pt x="767" y="2279"/>
                      <a:pt x="477" y="1948"/>
                      <a:pt x="228" y="1596"/>
                    </a:cubicBezTo>
                    <a:cubicBezTo>
                      <a:pt x="21" y="2631"/>
                      <a:pt x="1" y="3667"/>
                      <a:pt x="146" y="4703"/>
                    </a:cubicBezTo>
                    <a:cubicBezTo>
                      <a:pt x="353" y="6090"/>
                      <a:pt x="1016" y="7478"/>
                      <a:pt x="2238" y="8141"/>
                    </a:cubicBezTo>
                    <a:cubicBezTo>
                      <a:pt x="3460" y="7478"/>
                      <a:pt x="4143" y="6070"/>
                      <a:pt x="4330" y="4703"/>
                    </a:cubicBezTo>
                    <a:cubicBezTo>
                      <a:pt x="4475" y="3667"/>
                      <a:pt x="4454" y="2631"/>
                      <a:pt x="4268" y="1596"/>
                    </a:cubicBezTo>
                    <a:cubicBezTo>
                      <a:pt x="3998" y="1948"/>
                      <a:pt x="3708" y="2279"/>
                      <a:pt x="3398" y="2590"/>
                    </a:cubicBezTo>
                    <a:cubicBezTo>
                      <a:pt x="3356" y="2093"/>
                      <a:pt x="3232" y="1616"/>
                      <a:pt x="3066" y="1181"/>
                    </a:cubicBezTo>
                    <a:cubicBezTo>
                      <a:pt x="2880" y="726"/>
                      <a:pt x="2590" y="332"/>
                      <a:pt x="2238"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408;p48"/>
              <p:cNvSpPr/>
              <p:nvPr/>
            </p:nvSpPr>
            <p:spPr>
              <a:xfrm>
                <a:off x="878062" y="2542884"/>
                <a:ext cx="220491" cy="399588"/>
              </a:xfrm>
              <a:custGeom>
                <a:avLst/>
                <a:gdLst/>
                <a:ahLst/>
                <a:cxnLst/>
                <a:rect l="l" t="t" r="r" b="b"/>
                <a:pathLst>
                  <a:path w="3750" h="6796" extrusionOk="0">
                    <a:moveTo>
                      <a:pt x="1885" y="1"/>
                    </a:moveTo>
                    <a:cubicBezTo>
                      <a:pt x="1575" y="270"/>
                      <a:pt x="1347" y="602"/>
                      <a:pt x="1202" y="975"/>
                    </a:cubicBezTo>
                    <a:cubicBezTo>
                      <a:pt x="1036" y="1347"/>
                      <a:pt x="953" y="1741"/>
                      <a:pt x="912" y="2155"/>
                    </a:cubicBezTo>
                    <a:cubicBezTo>
                      <a:pt x="643" y="1886"/>
                      <a:pt x="415" y="1617"/>
                      <a:pt x="187" y="1327"/>
                    </a:cubicBezTo>
                    <a:cubicBezTo>
                      <a:pt x="21" y="2176"/>
                      <a:pt x="0" y="3046"/>
                      <a:pt x="125" y="3916"/>
                    </a:cubicBezTo>
                    <a:cubicBezTo>
                      <a:pt x="290" y="5076"/>
                      <a:pt x="850" y="6236"/>
                      <a:pt x="1885" y="6795"/>
                    </a:cubicBezTo>
                    <a:cubicBezTo>
                      <a:pt x="2900" y="6236"/>
                      <a:pt x="3460" y="5076"/>
                      <a:pt x="3625" y="3916"/>
                    </a:cubicBezTo>
                    <a:cubicBezTo>
                      <a:pt x="3750" y="3067"/>
                      <a:pt x="3729" y="2176"/>
                      <a:pt x="3563" y="1327"/>
                    </a:cubicBezTo>
                    <a:cubicBezTo>
                      <a:pt x="3335" y="1617"/>
                      <a:pt x="3108" y="1907"/>
                      <a:pt x="2838" y="2155"/>
                    </a:cubicBezTo>
                    <a:cubicBezTo>
                      <a:pt x="2797" y="1741"/>
                      <a:pt x="2714" y="1347"/>
                      <a:pt x="2548" y="975"/>
                    </a:cubicBezTo>
                    <a:cubicBezTo>
                      <a:pt x="2403" y="602"/>
                      <a:pt x="2175" y="270"/>
                      <a:pt x="18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409;p48"/>
              <p:cNvSpPr/>
              <p:nvPr/>
            </p:nvSpPr>
            <p:spPr>
              <a:xfrm>
                <a:off x="856130" y="2937537"/>
                <a:ext cx="263119" cy="478670"/>
              </a:xfrm>
              <a:custGeom>
                <a:avLst/>
                <a:gdLst/>
                <a:ahLst/>
                <a:cxnLst/>
                <a:rect l="l" t="t" r="r" b="b"/>
                <a:pathLst>
                  <a:path w="4475" h="8141" extrusionOk="0">
                    <a:moveTo>
                      <a:pt x="2238" y="0"/>
                    </a:moveTo>
                    <a:cubicBezTo>
                      <a:pt x="1016" y="663"/>
                      <a:pt x="353" y="2072"/>
                      <a:pt x="146" y="3439"/>
                    </a:cubicBezTo>
                    <a:cubicBezTo>
                      <a:pt x="1" y="4474"/>
                      <a:pt x="21" y="5531"/>
                      <a:pt x="228" y="6546"/>
                    </a:cubicBezTo>
                    <a:cubicBezTo>
                      <a:pt x="477" y="6194"/>
                      <a:pt x="767" y="5862"/>
                      <a:pt x="1078" y="5552"/>
                    </a:cubicBezTo>
                    <a:cubicBezTo>
                      <a:pt x="1119" y="6049"/>
                      <a:pt x="1243" y="6525"/>
                      <a:pt x="1430" y="6981"/>
                    </a:cubicBezTo>
                    <a:cubicBezTo>
                      <a:pt x="1616" y="7416"/>
                      <a:pt x="1886" y="7809"/>
                      <a:pt x="2238" y="8141"/>
                    </a:cubicBezTo>
                    <a:cubicBezTo>
                      <a:pt x="2590" y="7809"/>
                      <a:pt x="2880" y="7416"/>
                      <a:pt x="3066" y="6981"/>
                    </a:cubicBezTo>
                    <a:cubicBezTo>
                      <a:pt x="3232" y="6525"/>
                      <a:pt x="3356" y="6049"/>
                      <a:pt x="3398" y="5552"/>
                    </a:cubicBezTo>
                    <a:cubicBezTo>
                      <a:pt x="3708" y="5862"/>
                      <a:pt x="3998" y="6194"/>
                      <a:pt x="4268" y="6546"/>
                    </a:cubicBezTo>
                    <a:cubicBezTo>
                      <a:pt x="4454" y="5531"/>
                      <a:pt x="4475" y="4474"/>
                      <a:pt x="4330" y="3439"/>
                    </a:cubicBezTo>
                    <a:cubicBezTo>
                      <a:pt x="4143" y="2072"/>
                      <a:pt x="3460" y="663"/>
                      <a:pt x="2238"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410;p48"/>
              <p:cNvSpPr/>
              <p:nvPr/>
            </p:nvSpPr>
            <p:spPr>
              <a:xfrm>
                <a:off x="878062" y="2937537"/>
                <a:ext cx="220491" cy="399529"/>
              </a:xfrm>
              <a:custGeom>
                <a:avLst/>
                <a:gdLst/>
                <a:ahLst/>
                <a:cxnLst/>
                <a:rect l="l" t="t" r="r" b="b"/>
                <a:pathLst>
                  <a:path w="3750" h="6795" extrusionOk="0">
                    <a:moveTo>
                      <a:pt x="1865" y="0"/>
                    </a:moveTo>
                    <a:cubicBezTo>
                      <a:pt x="850" y="560"/>
                      <a:pt x="290" y="1720"/>
                      <a:pt x="125" y="2880"/>
                    </a:cubicBezTo>
                    <a:cubicBezTo>
                      <a:pt x="0" y="3729"/>
                      <a:pt x="21" y="4619"/>
                      <a:pt x="187" y="5469"/>
                    </a:cubicBezTo>
                    <a:cubicBezTo>
                      <a:pt x="394" y="5179"/>
                      <a:pt x="643" y="4909"/>
                      <a:pt x="891" y="4640"/>
                    </a:cubicBezTo>
                    <a:cubicBezTo>
                      <a:pt x="933" y="5054"/>
                      <a:pt x="1036" y="5448"/>
                      <a:pt x="1181" y="5821"/>
                    </a:cubicBezTo>
                    <a:cubicBezTo>
                      <a:pt x="1347" y="6194"/>
                      <a:pt x="1575" y="6525"/>
                      <a:pt x="1865" y="6794"/>
                    </a:cubicBezTo>
                    <a:cubicBezTo>
                      <a:pt x="2175" y="6525"/>
                      <a:pt x="2403" y="6194"/>
                      <a:pt x="2548" y="5821"/>
                    </a:cubicBezTo>
                    <a:cubicBezTo>
                      <a:pt x="2693" y="5448"/>
                      <a:pt x="2797" y="5054"/>
                      <a:pt x="2838" y="4640"/>
                    </a:cubicBezTo>
                    <a:cubicBezTo>
                      <a:pt x="3108" y="4909"/>
                      <a:pt x="3335" y="5179"/>
                      <a:pt x="3563" y="5469"/>
                    </a:cubicBezTo>
                    <a:cubicBezTo>
                      <a:pt x="3729" y="4619"/>
                      <a:pt x="3750" y="3729"/>
                      <a:pt x="3625" y="2880"/>
                    </a:cubicBezTo>
                    <a:cubicBezTo>
                      <a:pt x="3460" y="1720"/>
                      <a:pt x="2880" y="560"/>
                      <a:pt x="18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411;p48"/>
              <p:cNvSpPr/>
              <p:nvPr/>
            </p:nvSpPr>
            <p:spPr>
              <a:xfrm>
                <a:off x="985252" y="2811356"/>
                <a:ext cx="478670" cy="257239"/>
              </a:xfrm>
              <a:custGeom>
                <a:avLst/>
                <a:gdLst/>
                <a:ahLst/>
                <a:cxnLst/>
                <a:rect l="l" t="t" r="r" b="b"/>
                <a:pathLst>
                  <a:path w="8141" h="4375" extrusionOk="0">
                    <a:moveTo>
                      <a:pt x="4805" y="0"/>
                    </a:moveTo>
                    <a:cubicBezTo>
                      <a:pt x="4349" y="0"/>
                      <a:pt x="3892" y="32"/>
                      <a:pt x="3439" y="96"/>
                    </a:cubicBezTo>
                    <a:cubicBezTo>
                      <a:pt x="2072" y="282"/>
                      <a:pt x="663" y="966"/>
                      <a:pt x="0" y="2188"/>
                    </a:cubicBezTo>
                    <a:cubicBezTo>
                      <a:pt x="663" y="3410"/>
                      <a:pt x="2072" y="4093"/>
                      <a:pt x="3439" y="4280"/>
                    </a:cubicBezTo>
                    <a:cubicBezTo>
                      <a:pt x="3892" y="4343"/>
                      <a:pt x="4349" y="4375"/>
                      <a:pt x="4805" y="4375"/>
                    </a:cubicBezTo>
                    <a:cubicBezTo>
                      <a:pt x="5391" y="4375"/>
                      <a:pt x="5975" y="4323"/>
                      <a:pt x="6546" y="4218"/>
                    </a:cubicBezTo>
                    <a:cubicBezTo>
                      <a:pt x="6194" y="3948"/>
                      <a:pt x="5862" y="3658"/>
                      <a:pt x="5572" y="3348"/>
                    </a:cubicBezTo>
                    <a:cubicBezTo>
                      <a:pt x="6049" y="3306"/>
                      <a:pt x="6525" y="3182"/>
                      <a:pt x="6981" y="2996"/>
                    </a:cubicBezTo>
                    <a:cubicBezTo>
                      <a:pt x="7416" y="2830"/>
                      <a:pt x="7830" y="2540"/>
                      <a:pt x="8141" y="2188"/>
                    </a:cubicBezTo>
                    <a:cubicBezTo>
                      <a:pt x="7809" y="1836"/>
                      <a:pt x="7416" y="1546"/>
                      <a:pt x="6981" y="1380"/>
                    </a:cubicBezTo>
                    <a:cubicBezTo>
                      <a:pt x="6525" y="1193"/>
                      <a:pt x="6049" y="1069"/>
                      <a:pt x="5572" y="1028"/>
                    </a:cubicBezTo>
                    <a:cubicBezTo>
                      <a:pt x="5862" y="717"/>
                      <a:pt x="6194" y="427"/>
                      <a:pt x="6546" y="158"/>
                    </a:cubicBezTo>
                    <a:cubicBezTo>
                      <a:pt x="5975" y="53"/>
                      <a:pt x="5391" y="0"/>
                      <a:pt x="4805"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412;p48"/>
              <p:cNvSpPr/>
              <p:nvPr/>
            </p:nvSpPr>
            <p:spPr>
              <a:xfrm>
                <a:off x="985252" y="2832876"/>
                <a:ext cx="399529" cy="214493"/>
              </a:xfrm>
              <a:custGeom>
                <a:avLst/>
                <a:gdLst/>
                <a:ahLst/>
                <a:cxnLst/>
                <a:rect l="l" t="t" r="r" b="b"/>
                <a:pathLst>
                  <a:path w="6795" h="3648" extrusionOk="0">
                    <a:moveTo>
                      <a:pt x="4033" y="0"/>
                    </a:moveTo>
                    <a:cubicBezTo>
                      <a:pt x="3650" y="0"/>
                      <a:pt x="3265" y="27"/>
                      <a:pt x="2880" y="82"/>
                    </a:cubicBezTo>
                    <a:cubicBezTo>
                      <a:pt x="1740" y="227"/>
                      <a:pt x="560" y="807"/>
                      <a:pt x="0" y="1822"/>
                    </a:cubicBezTo>
                    <a:cubicBezTo>
                      <a:pt x="560" y="2837"/>
                      <a:pt x="1720" y="3417"/>
                      <a:pt x="2880" y="3582"/>
                    </a:cubicBezTo>
                    <a:cubicBezTo>
                      <a:pt x="3242" y="3626"/>
                      <a:pt x="3605" y="3647"/>
                      <a:pt x="3966" y="3647"/>
                    </a:cubicBezTo>
                    <a:cubicBezTo>
                      <a:pt x="4471" y="3647"/>
                      <a:pt x="4973" y="3605"/>
                      <a:pt x="5469" y="3520"/>
                    </a:cubicBezTo>
                    <a:cubicBezTo>
                      <a:pt x="5179" y="3292"/>
                      <a:pt x="4910" y="3044"/>
                      <a:pt x="4640" y="2795"/>
                    </a:cubicBezTo>
                    <a:cubicBezTo>
                      <a:pt x="5055" y="2754"/>
                      <a:pt x="5448" y="2650"/>
                      <a:pt x="5821" y="2505"/>
                    </a:cubicBezTo>
                    <a:cubicBezTo>
                      <a:pt x="6194" y="2360"/>
                      <a:pt x="6525" y="2112"/>
                      <a:pt x="6794" y="1822"/>
                    </a:cubicBezTo>
                    <a:cubicBezTo>
                      <a:pt x="6525" y="1532"/>
                      <a:pt x="6194" y="1283"/>
                      <a:pt x="5821" y="1138"/>
                    </a:cubicBezTo>
                    <a:cubicBezTo>
                      <a:pt x="5448" y="993"/>
                      <a:pt x="5055" y="890"/>
                      <a:pt x="4640" y="848"/>
                    </a:cubicBezTo>
                    <a:cubicBezTo>
                      <a:pt x="4910" y="600"/>
                      <a:pt x="5179" y="351"/>
                      <a:pt x="5469" y="123"/>
                    </a:cubicBezTo>
                    <a:cubicBezTo>
                      <a:pt x="4995" y="42"/>
                      <a:pt x="4516" y="0"/>
                      <a:pt x="40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413;p48"/>
              <p:cNvSpPr/>
              <p:nvPr/>
            </p:nvSpPr>
            <p:spPr>
              <a:xfrm>
                <a:off x="512687" y="2811356"/>
                <a:ext cx="477494" cy="257239"/>
              </a:xfrm>
              <a:custGeom>
                <a:avLst/>
                <a:gdLst/>
                <a:ahLst/>
                <a:cxnLst/>
                <a:rect l="l" t="t" r="r" b="b"/>
                <a:pathLst>
                  <a:path w="8121" h="4375" extrusionOk="0">
                    <a:moveTo>
                      <a:pt x="3331" y="0"/>
                    </a:moveTo>
                    <a:cubicBezTo>
                      <a:pt x="2746" y="0"/>
                      <a:pt x="2157" y="53"/>
                      <a:pt x="1575" y="158"/>
                    </a:cubicBezTo>
                    <a:cubicBezTo>
                      <a:pt x="1927" y="427"/>
                      <a:pt x="2258" y="717"/>
                      <a:pt x="2569" y="1028"/>
                    </a:cubicBezTo>
                    <a:cubicBezTo>
                      <a:pt x="2092" y="1069"/>
                      <a:pt x="1616" y="1193"/>
                      <a:pt x="1160" y="1380"/>
                    </a:cubicBezTo>
                    <a:cubicBezTo>
                      <a:pt x="705" y="1546"/>
                      <a:pt x="311" y="1836"/>
                      <a:pt x="0" y="2188"/>
                    </a:cubicBezTo>
                    <a:cubicBezTo>
                      <a:pt x="311" y="2540"/>
                      <a:pt x="705" y="2830"/>
                      <a:pt x="1160" y="2996"/>
                    </a:cubicBezTo>
                    <a:cubicBezTo>
                      <a:pt x="1616" y="3182"/>
                      <a:pt x="2092" y="3306"/>
                      <a:pt x="2569" y="3348"/>
                    </a:cubicBezTo>
                    <a:cubicBezTo>
                      <a:pt x="2258" y="3658"/>
                      <a:pt x="1927" y="3948"/>
                      <a:pt x="1575" y="4218"/>
                    </a:cubicBezTo>
                    <a:cubicBezTo>
                      <a:pt x="2157" y="4323"/>
                      <a:pt x="2746" y="4375"/>
                      <a:pt x="3331" y="4375"/>
                    </a:cubicBezTo>
                    <a:cubicBezTo>
                      <a:pt x="3786" y="4375"/>
                      <a:pt x="4238" y="4343"/>
                      <a:pt x="4682" y="4280"/>
                    </a:cubicBezTo>
                    <a:cubicBezTo>
                      <a:pt x="6069" y="4093"/>
                      <a:pt x="7457" y="3410"/>
                      <a:pt x="8120" y="2188"/>
                    </a:cubicBezTo>
                    <a:cubicBezTo>
                      <a:pt x="7457" y="966"/>
                      <a:pt x="6049" y="282"/>
                      <a:pt x="4682" y="96"/>
                    </a:cubicBezTo>
                    <a:cubicBezTo>
                      <a:pt x="4238" y="32"/>
                      <a:pt x="3786" y="0"/>
                      <a:pt x="3331"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414;p48"/>
              <p:cNvSpPr/>
              <p:nvPr/>
            </p:nvSpPr>
            <p:spPr>
              <a:xfrm>
                <a:off x="590595" y="2832876"/>
                <a:ext cx="399588" cy="215375"/>
              </a:xfrm>
              <a:custGeom>
                <a:avLst/>
                <a:gdLst/>
                <a:ahLst/>
                <a:cxnLst/>
                <a:rect l="l" t="t" r="r" b="b"/>
                <a:pathLst>
                  <a:path w="6796" h="3663" extrusionOk="0">
                    <a:moveTo>
                      <a:pt x="2771" y="0"/>
                    </a:moveTo>
                    <a:cubicBezTo>
                      <a:pt x="2286" y="0"/>
                      <a:pt x="1800" y="42"/>
                      <a:pt x="1327" y="123"/>
                    </a:cubicBezTo>
                    <a:cubicBezTo>
                      <a:pt x="1617" y="351"/>
                      <a:pt x="1907" y="600"/>
                      <a:pt x="2155" y="848"/>
                    </a:cubicBezTo>
                    <a:cubicBezTo>
                      <a:pt x="1762" y="890"/>
                      <a:pt x="1347" y="993"/>
                      <a:pt x="975" y="1138"/>
                    </a:cubicBezTo>
                    <a:cubicBezTo>
                      <a:pt x="602" y="1283"/>
                      <a:pt x="270" y="1532"/>
                      <a:pt x="1" y="1822"/>
                    </a:cubicBezTo>
                    <a:cubicBezTo>
                      <a:pt x="270" y="2112"/>
                      <a:pt x="602" y="2360"/>
                      <a:pt x="975" y="2505"/>
                    </a:cubicBezTo>
                    <a:cubicBezTo>
                      <a:pt x="1347" y="2671"/>
                      <a:pt x="1741" y="2754"/>
                      <a:pt x="2155" y="2795"/>
                    </a:cubicBezTo>
                    <a:cubicBezTo>
                      <a:pt x="1886" y="3065"/>
                      <a:pt x="1617" y="3292"/>
                      <a:pt x="1327" y="3520"/>
                    </a:cubicBezTo>
                    <a:cubicBezTo>
                      <a:pt x="1812" y="3615"/>
                      <a:pt x="2304" y="3662"/>
                      <a:pt x="2799" y="3662"/>
                    </a:cubicBezTo>
                    <a:cubicBezTo>
                      <a:pt x="3170" y="3662"/>
                      <a:pt x="3543" y="3636"/>
                      <a:pt x="3916" y="3582"/>
                    </a:cubicBezTo>
                    <a:cubicBezTo>
                      <a:pt x="5055" y="3417"/>
                      <a:pt x="6236" y="2857"/>
                      <a:pt x="6795" y="1822"/>
                    </a:cubicBezTo>
                    <a:cubicBezTo>
                      <a:pt x="6236" y="807"/>
                      <a:pt x="5055" y="247"/>
                      <a:pt x="3916" y="82"/>
                    </a:cubicBezTo>
                    <a:cubicBezTo>
                      <a:pt x="3540" y="27"/>
                      <a:pt x="3156" y="0"/>
                      <a:pt x="27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415;p48"/>
              <p:cNvSpPr/>
              <p:nvPr/>
            </p:nvSpPr>
            <p:spPr>
              <a:xfrm>
                <a:off x="964554" y="2586748"/>
                <a:ext cx="377598" cy="364838"/>
              </a:xfrm>
              <a:custGeom>
                <a:avLst/>
                <a:gdLst/>
                <a:ahLst/>
                <a:cxnLst/>
                <a:rect l="l" t="t" r="r" b="b"/>
                <a:pathLst>
                  <a:path w="6422" h="6205" extrusionOk="0">
                    <a:moveTo>
                      <a:pt x="3584" y="1"/>
                    </a:moveTo>
                    <a:lnTo>
                      <a:pt x="3584" y="1"/>
                    </a:lnTo>
                    <a:cubicBezTo>
                      <a:pt x="2734" y="581"/>
                      <a:pt x="1968" y="1326"/>
                      <a:pt x="1326" y="2155"/>
                    </a:cubicBezTo>
                    <a:cubicBezTo>
                      <a:pt x="497" y="3253"/>
                      <a:pt x="0" y="4744"/>
                      <a:pt x="373" y="6070"/>
                    </a:cubicBezTo>
                    <a:cubicBezTo>
                      <a:pt x="688" y="6162"/>
                      <a:pt x="1010" y="6204"/>
                      <a:pt x="1332" y="6204"/>
                    </a:cubicBezTo>
                    <a:cubicBezTo>
                      <a:pt x="2387" y="6204"/>
                      <a:pt x="3447" y="5752"/>
                      <a:pt x="4288" y="5117"/>
                    </a:cubicBezTo>
                    <a:cubicBezTo>
                      <a:pt x="5137" y="4475"/>
                      <a:pt x="5842" y="3708"/>
                      <a:pt x="6422" y="2838"/>
                    </a:cubicBezTo>
                    <a:lnTo>
                      <a:pt x="6422" y="2838"/>
                    </a:lnTo>
                    <a:cubicBezTo>
                      <a:pt x="6007" y="2901"/>
                      <a:pt x="5572" y="2921"/>
                      <a:pt x="5137" y="2942"/>
                    </a:cubicBezTo>
                    <a:cubicBezTo>
                      <a:pt x="5448" y="2548"/>
                      <a:pt x="5697" y="2134"/>
                      <a:pt x="5883" y="1679"/>
                    </a:cubicBezTo>
                    <a:cubicBezTo>
                      <a:pt x="6069" y="1244"/>
                      <a:pt x="6173" y="767"/>
                      <a:pt x="6152" y="291"/>
                    </a:cubicBezTo>
                    <a:cubicBezTo>
                      <a:pt x="6103" y="289"/>
                      <a:pt x="6053" y="288"/>
                      <a:pt x="6004" y="288"/>
                    </a:cubicBezTo>
                    <a:cubicBezTo>
                      <a:pt x="5560" y="288"/>
                      <a:pt x="5135" y="371"/>
                      <a:pt x="4744" y="539"/>
                    </a:cubicBezTo>
                    <a:cubicBezTo>
                      <a:pt x="4288" y="726"/>
                      <a:pt x="3874" y="995"/>
                      <a:pt x="3501" y="1306"/>
                    </a:cubicBezTo>
                    <a:cubicBezTo>
                      <a:pt x="3501" y="871"/>
                      <a:pt x="3522" y="436"/>
                      <a:pt x="3584"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416;p48"/>
              <p:cNvSpPr/>
              <p:nvPr/>
            </p:nvSpPr>
            <p:spPr>
              <a:xfrm>
                <a:off x="966965" y="2645193"/>
                <a:ext cx="316742" cy="304101"/>
              </a:xfrm>
              <a:custGeom>
                <a:avLst/>
                <a:gdLst/>
                <a:ahLst/>
                <a:cxnLst/>
                <a:rect l="l" t="t" r="r" b="b"/>
                <a:pathLst>
                  <a:path w="5387" h="5172" extrusionOk="0">
                    <a:moveTo>
                      <a:pt x="3004" y="1"/>
                    </a:moveTo>
                    <a:lnTo>
                      <a:pt x="3004" y="1"/>
                    </a:lnTo>
                    <a:cubicBezTo>
                      <a:pt x="2279" y="477"/>
                      <a:pt x="1637" y="1099"/>
                      <a:pt x="1119" y="1782"/>
                    </a:cubicBezTo>
                    <a:cubicBezTo>
                      <a:pt x="415" y="2714"/>
                      <a:pt x="1" y="3937"/>
                      <a:pt x="332" y="5055"/>
                    </a:cubicBezTo>
                    <a:cubicBezTo>
                      <a:pt x="600" y="5135"/>
                      <a:pt x="873" y="5171"/>
                      <a:pt x="1146" y="5171"/>
                    </a:cubicBezTo>
                    <a:cubicBezTo>
                      <a:pt x="2012" y="5171"/>
                      <a:pt x="2880" y="4803"/>
                      <a:pt x="3605" y="4268"/>
                    </a:cubicBezTo>
                    <a:cubicBezTo>
                      <a:pt x="4288" y="3729"/>
                      <a:pt x="4889" y="3108"/>
                      <a:pt x="5386" y="2383"/>
                    </a:cubicBezTo>
                    <a:lnTo>
                      <a:pt x="5386" y="2383"/>
                    </a:lnTo>
                    <a:cubicBezTo>
                      <a:pt x="5034" y="2424"/>
                      <a:pt x="4661" y="2445"/>
                      <a:pt x="4309" y="2445"/>
                    </a:cubicBezTo>
                    <a:cubicBezTo>
                      <a:pt x="4558" y="2134"/>
                      <a:pt x="4765" y="1782"/>
                      <a:pt x="4931" y="1409"/>
                    </a:cubicBezTo>
                    <a:cubicBezTo>
                      <a:pt x="5076" y="1037"/>
                      <a:pt x="5158" y="643"/>
                      <a:pt x="5138" y="250"/>
                    </a:cubicBezTo>
                    <a:cubicBezTo>
                      <a:pt x="5087" y="247"/>
                      <a:pt x="5036" y="246"/>
                      <a:pt x="4986" y="246"/>
                    </a:cubicBezTo>
                    <a:cubicBezTo>
                      <a:pt x="4627" y="246"/>
                      <a:pt x="4284" y="311"/>
                      <a:pt x="3957" y="457"/>
                    </a:cubicBezTo>
                    <a:cubicBezTo>
                      <a:pt x="3584" y="622"/>
                      <a:pt x="3232" y="829"/>
                      <a:pt x="2921" y="1078"/>
                    </a:cubicBezTo>
                    <a:cubicBezTo>
                      <a:pt x="2921" y="726"/>
                      <a:pt x="2963" y="353"/>
                      <a:pt x="3004"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417;p48"/>
              <p:cNvSpPr/>
              <p:nvPr/>
            </p:nvSpPr>
            <p:spPr>
              <a:xfrm>
                <a:off x="633224" y="2928423"/>
                <a:ext cx="378832" cy="364780"/>
              </a:xfrm>
              <a:custGeom>
                <a:avLst/>
                <a:gdLst/>
                <a:ahLst/>
                <a:cxnLst/>
                <a:rect l="l" t="t" r="r" b="b"/>
                <a:pathLst>
                  <a:path w="6443" h="6204" extrusionOk="0">
                    <a:moveTo>
                      <a:pt x="5102" y="0"/>
                    </a:moveTo>
                    <a:cubicBezTo>
                      <a:pt x="4055" y="0"/>
                      <a:pt x="2991" y="453"/>
                      <a:pt x="2134" y="1087"/>
                    </a:cubicBezTo>
                    <a:cubicBezTo>
                      <a:pt x="1306" y="1730"/>
                      <a:pt x="581" y="2496"/>
                      <a:pt x="1" y="3366"/>
                    </a:cubicBezTo>
                    <a:cubicBezTo>
                      <a:pt x="436" y="3304"/>
                      <a:pt x="871" y="3283"/>
                      <a:pt x="1306" y="3283"/>
                    </a:cubicBezTo>
                    <a:cubicBezTo>
                      <a:pt x="995" y="3656"/>
                      <a:pt x="747" y="4070"/>
                      <a:pt x="560" y="4526"/>
                    </a:cubicBezTo>
                    <a:cubicBezTo>
                      <a:pt x="353" y="4961"/>
                      <a:pt x="270" y="5437"/>
                      <a:pt x="291" y="5914"/>
                    </a:cubicBezTo>
                    <a:cubicBezTo>
                      <a:pt x="339" y="5916"/>
                      <a:pt x="386" y="5917"/>
                      <a:pt x="434" y="5917"/>
                    </a:cubicBezTo>
                    <a:cubicBezTo>
                      <a:pt x="862" y="5917"/>
                      <a:pt x="1289" y="5833"/>
                      <a:pt x="1699" y="5665"/>
                    </a:cubicBezTo>
                    <a:cubicBezTo>
                      <a:pt x="2134" y="5479"/>
                      <a:pt x="2549" y="5209"/>
                      <a:pt x="2942" y="4899"/>
                    </a:cubicBezTo>
                    <a:lnTo>
                      <a:pt x="2942" y="4899"/>
                    </a:lnTo>
                    <a:cubicBezTo>
                      <a:pt x="2942" y="5334"/>
                      <a:pt x="2901" y="5769"/>
                      <a:pt x="2839" y="6204"/>
                    </a:cubicBezTo>
                    <a:cubicBezTo>
                      <a:pt x="3709" y="5624"/>
                      <a:pt x="4475" y="4878"/>
                      <a:pt x="5097" y="4050"/>
                    </a:cubicBezTo>
                    <a:cubicBezTo>
                      <a:pt x="5925" y="2952"/>
                      <a:pt x="6443" y="1460"/>
                      <a:pt x="6049" y="135"/>
                    </a:cubicBezTo>
                    <a:cubicBezTo>
                      <a:pt x="5739" y="42"/>
                      <a:pt x="5421" y="0"/>
                      <a:pt x="5102"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418;p48"/>
              <p:cNvSpPr/>
              <p:nvPr/>
            </p:nvSpPr>
            <p:spPr>
              <a:xfrm>
                <a:off x="691729" y="2930834"/>
                <a:ext cx="316683" cy="305159"/>
              </a:xfrm>
              <a:custGeom>
                <a:avLst/>
                <a:gdLst/>
                <a:ahLst/>
                <a:cxnLst/>
                <a:rect l="l" t="t" r="r" b="b"/>
                <a:pathLst>
                  <a:path w="5386" h="5190" extrusionOk="0">
                    <a:moveTo>
                      <a:pt x="4275" y="1"/>
                    </a:moveTo>
                    <a:cubicBezTo>
                      <a:pt x="3399" y="1"/>
                      <a:pt x="2516" y="378"/>
                      <a:pt x="1802" y="901"/>
                    </a:cubicBezTo>
                    <a:cubicBezTo>
                      <a:pt x="1098" y="1440"/>
                      <a:pt x="497" y="2082"/>
                      <a:pt x="0" y="2807"/>
                    </a:cubicBezTo>
                    <a:cubicBezTo>
                      <a:pt x="373" y="2745"/>
                      <a:pt x="725" y="2724"/>
                      <a:pt x="1098" y="2724"/>
                    </a:cubicBezTo>
                    <a:cubicBezTo>
                      <a:pt x="849" y="3035"/>
                      <a:pt x="622" y="3387"/>
                      <a:pt x="477" y="3760"/>
                    </a:cubicBezTo>
                    <a:cubicBezTo>
                      <a:pt x="311" y="4133"/>
                      <a:pt x="249" y="4526"/>
                      <a:pt x="269" y="4920"/>
                    </a:cubicBezTo>
                    <a:cubicBezTo>
                      <a:pt x="318" y="4922"/>
                      <a:pt x="366" y="4924"/>
                      <a:pt x="415" y="4924"/>
                    </a:cubicBezTo>
                    <a:cubicBezTo>
                      <a:pt x="760" y="4924"/>
                      <a:pt x="1103" y="4858"/>
                      <a:pt x="1429" y="4713"/>
                    </a:cubicBezTo>
                    <a:cubicBezTo>
                      <a:pt x="1802" y="4568"/>
                      <a:pt x="2154" y="4340"/>
                      <a:pt x="2465" y="4091"/>
                    </a:cubicBezTo>
                    <a:lnTo>
                      <a:pt x="2465" y="4091"/>
                    </a:lnTo>
                    <a:cubicBezTo>
                      <a:pt x="2465" y="4443"/>
                      <a:pt x="2444" y="4816"/>
                      <a:pt x="2403" y="5189"/>
                    </a:cubicBezTo>
                    <a:cubicBezTo>
                      <a:pt x="3107" y="4692"/>
                      <a:pt x="3749" y="4071"/>
                      <a:pt x="4267" y="3387"/>
                    </a:cubicBezTo>
                    <a:cubicBezTo>
                      <a:pt x="4972" y="2455"/>
                      <a:pt x="5386" y="1233"/>
                      <a:pt x="5075" y="114"/>
                    </a:cubicBezTo>
                    <a:cubicBezTo>
                      <a:pt x="4812" y="36"/>
                      <a:pt x="4544" y="1"/>
                      <a:pt x="4275"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419;p48"/>
              <p:cNvSpPr/>
              <p:nvPr/>
            </p:nvSpPr>
            <p:spPr>
              <a:xfrm>
                <a:off x="962085" y="2931893"/>
                <a:ext cx="378832" cy="362545"/>
              </a:xfrm>
              <a:custGeom>
                <a:avLst/>
                <a:gdLst/>
                <a:ahLst/>
                <a:cxnLst/>
                <a:rect l="l" t="t" r="r" b="b"/>
                <a:pathLst>
                  <a:path w="6443" h="6166" extrusionOk="0">
                    <a:moveTo>
                      <a:pt x="1362" y="1"/>
                    </a:moveTo>
                    <a:cubicBezTo>
                      <a:pt x="1036" y="1"/>
                      <a:pt x="711" y="44"/>
                      <a:pt x="394" y="138"/>
                    </a:cubicBezTo>
                    <a:cubicBezTo>
                      <a:pt x="1" y="1463"/>
                      <a:pt x="498" y="2934"/>
                      <a:pt x="1347" y="4032"/>
                    </a:cubicBezTo>
                    <a:cubicBezTo>
                      <a:pt x="1969" y="4860"/>
                      <a:pt x="2735" y="5585"/>
                      <a:pt x="3605" y="6165"/>
                    </a:cubicBezTo>
                    <a:cubicBezTo>
                      <a:pt x="3543" y="5730"/>
                      <a:pt x="3522" y="5316"/>
                      <a:pt x="3522" y="4881"/>
                    </a:cubicBezTo>
                    <a:lnTo>
                      <a:pt x="3522" y="4881"/>
                    </a:lnTo>
                    <a:cubicBezTo>
                      <a:pt x="3895" y="5171"/>
                      <a:pt x="4309" y="5440"/>
                      <a:pt x="4765" y="5627"/>
                    </a:cubicBezTo>
                    <a:cubicBezTo>
                      <a:pt x="5156" y="5795"/>
                      <a:pt x="5582" y="5879"/>
                      <a:pt x="6025" y="5879"/>
                    </a:cubicBezTo>
                    <a:cubicBezTo>
                      <a:pt x="6074" y="5879"/>
                      <a:pt x="6124" y="5878"/>
                      <a:pt x="6174" y="5875"/>
                    </a:cubicBezTo>
                    <a:cubicBezTo>
                      <a:pt x="6194" y="5399"/>
                      <a:pt x="6091" y="4923"/>
                      <a:pt x="5904" y="4488"/>
                    </a:cubicBezTo>
                    <a:cubicBezTo>
                      <a:pt x="5718" y="4032"/>
                      <a:pt x="5469" y="3618"/>
                      <a:pt x="5159" y="3245"/>
                    </a:cubicBezTo>
                    <a:cubicBezTo>
                      <a:pt x="5594" y="3245"/>
                      <a:pt x="6029" y="3266"/>
                      <a:pt x="6443" y="3328"/>
                    </a:cubicBezTo>
                    <a:cubicBezTo>
                      <a:pt x="5863" y="2458"/>
                      <a:pt x="5138" y="1712"/>
                      <a:pt x="4309" y="1070"/>
                    </a:cubicBezTo>
                    <a:cubicBezTo>
                      <a:pt x="3458" y="439"/>
                      <a:pt x="2402" y="1"/>
                      <a:pt x="1362"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420;p48"/>
              <p:cNvSpPr/>
              <p:nvPr/>
            </p:nvSpPr>
            <p:spPr>
              <a:xfrm>
                <a:off x="966965" y="2931893"/>
                <a:ext cx="316742" cy="304101"/>
              </a:xfrm>
              <a:custGeom>
                <a:avLst/>
                <a:gdLst/>
                <a:ahLst/>
                <a:cxnLst/>
                <a:rect l="l" t="t" r="r" b="b"/>
                <a:pathLst>
                  <a:path w="5387" h="5172" extrusionOk="0">
                    <a:moveTo>
                      <a:pt x="1128" y="1"/>
                    </a:moveTo>
                    <a:cubicBezTo>
                      <a:pt x="854" y="1"/>
                      <a:pt x="580" y="38"/>
                      <a:pt x="311" y="117"/>
                    </a:cubicBezTo>
                    <a:cubicBezTo>
                      <a:pt x="1" y="1236"/>
                      <a:pt x="415" y="2437"/>
                      <a:pt x="1119" y="3390"/>
                    </a:cubicBezTo>
                    <a:cubicBezTo>
                      <a:pt x="1637" y="4073"/>
                      <a:pt x="2279" y="4674"/>
                      <a:pt x="3004" y="5171"/>
                    </a:cubicBezTo>
                    <a:cubicBezTo>
                      <a:pt x="2942" y="4798"/>
                      <a:pt x="2921" y="4446"/>
                      <a:pt x="2921" y="4073"/>
                    </a:cubicBezTo>
                    <a:lnTo>
                      <a:pt x="2921" y="4073"/>
                    </a:lnTo>
                    <a:cubicBezTo>
                      <a:pt x="3232" y="4343"/>
                      <a:pt x="3584" y="4550"/>
                      <a:pt x="3957" y="4715"/>
                    </a:cubicBezTo>
                    <a:cubicBezTo>
                      <a:pt x="4292" y="4846"/>
                      <a:pt x="4643" y="4926"/>
                      <a:pt x="5011" y="4926"/>
                    </a:cubicBezTo>
                    <a:cubicBezTo>
                      <a:pt x="5053" y="4926"/>
                      <a:pt x="5095" y="4925"/>
                      <a:pt x="5138" y="4923"/>
                    </a:cubicBezTo>
                    <a:cubicBezTo>
                      <a:pt x="5158" y="4508"/>
                      <a:pt x="5076" y="4115"/>
                      <a:pt x="4931" y="3742"/>
                    </a:cubicBezTo>
                    <a:cubicBezTo>
                      <a:pt x="4765" y="3369"/>
                      <a:pt x="4558" y="3017"/>
                      <a:pt x="4288" y="2706"/>
                    </a:cubicBezTo>
                    <a:cubicBezTo>
                      <a:pt x="4661" y="2706"/>
                      <a:pt x="5013" y="2748"/>
                      <a:pt x="5386" y="2789"/>
                    </a:cubicBezTo>
                    <a:cubicBezTo>
                      <a:pt x="4889" y="2064"/>
                      <a:pt x="4288" y="1422"/>
                      <a:pt x="3584" y="904"/>
                    </a:cubicBezTo>
                    <a:cubicBezTo>
                      <a:pt x="2875" y="369"/>
                      <a:pt x="1999" y="1"/>
                      <a:pt x="1128"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421;p48"/>
              <p:cNvSpPr/>
              <p:nvPr/>
            </p:nvSpPr>
            <p:spPr>
              <a:xfrm>
                <a:off x="634459" y="2585513"/>
                <a:ext cx="380067" cy="363604"/>
              </a:xfrm>
              <a:custGeom>
                <a:avLst/>
                <a:gdLst/>
                <a:ahLst/>
                <a:cxnLst/>
                <a:rect l="l" t="t" r="r" b="b"/>
                <a:pathLst>
                  <a:path w="6464" h="6184" extrusionOk="0">
                    <a:moveTo>
                      <a:pt x="2838" y="1"/>
                    </a:moveTo>
                    <a:lnTo>
                      <a:pt x="2838" y="1"/>
                    </a:lnTo>
                    <a:cubicBezTo>
                      <a:pt x="2901" y="436"/>
                      <a:pt x="2942" y="871"/>
                      <a:pt x="2942" y="1306"/>
                    </a:cubicBezTo>
                    <a:cubicBezTo>
                      <a:pt x="2548" y="995"/>
                      <a:pt x="2134" y="726"/>
                      <a:pt x="1699" y="540"/>
                    </a:cubicBezTo>
                    <a:cubicBezTo>
                      <a:pt x="1289" y="372"/>
                      <a:pt x="862" y="288"/>
                      <a:pt x="434" y="288"/>
                    </a:cubicBezTo>
                    <a:cubicBezTo>
                      <a:pt x="386" y="288"/>
                      <a:pt x="338" y="289"/>
                      <a:pt x="291" y="291"/>
                    </a:cubicBezTo>
                    <a:cubicBezTo>
                      <a:pt x="270" y="767"/>
                      <a:pt x="353" y="1244"/>
                      <a:pt x="560" y="1679"/>
                    </a:cubicBezTo>
                    <a:cubicBezTo>
                      <a:pt x="746" y="2134"/>
                      <a:pt x="995" y="2549"/>
                      <a:pt x="1306" y="2942"/>
                    </a:cubicBezTo>
                    <a:cubicBezTo>
                      <a:pt x="871" y="2922"/>
                      <a:pt x="436" y="2901"/>
                      <a:pt x="1" y="2839"/>
                    </a:cubicBezTo>
                    <a:lnTo>
                      <a:pt x="1" y="2839"/>
                    </a:lnTo>
                    <a:cubicBezTo>
                      <a:pt x="601" y="3709"/>
                      <a:pt x="1326" y="4475"/>
                      <a:pt x="2155" y="5097"/>
                    </a:cubicBezTo>
                    <a:cubicBezTo>
                      <a:pt x="3012" y="5731"/>
                      <a:pt x="4075" y="6184"/>
                      <a:pt x="5122" y="6184"/>
                    </a:cubicBezTo>
                    <a:cubicBezTo>
                      <a:pt x="5442" y="6184"/>
                      <a:pt x="5760" y="6141"/>
                      <a:pt x="6070" y="6049"/>
                    </a:cubicBezTo>
                    <a:cubicBezTo>
                      <a:pt x="6463" y="4703"/>
                      <a:pt x="5946" y="3232"/>
                      <a:pt x="5117" y="2134"/>
                    </a:cubicBezTo>
                    <a:cubicBezTo>
                      <a:pt x="4475" y="1306"/>
                      <a:pt x="3708" y="581"/>
                      <a:pt x="2838"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422;p48"/>
              <p:cNvSpPr/>
              <p:nvPr/>
            </p:nvSpPr>
            <p:spPr>
              <a:xfrm>
                <a:off x="692905" y="2644017"/>
                <a:ext cx="316742" cy="304042"/>
              </a:xfrm>
              <a:custGeom>
                <a:avLst/>
                <a:gdLst/>
                <a:ahLst/>
                <a:cxnLst/>
                <a:rect l="l" t="t" r="r" b="b"/>
                <a:pathLst>
                  <a:path w="5387" h="5171" extrusionOk="0">
                    <a:moveTo>
                      <a:pt x="2383" y="0"/>
                    </a:moveTo>
                    <a:lnTo>
                      <a:pt x="2383" y="0"/>
                    </a:lnTo>
                    <a:cubicBezTo>
                      <a:pt x="2424" y="373"/>
                      <a:pt x="2445" y="725"/>
                      <a:pt x="2445" y="1098"/>
                    </a:cubicBezTo>
                    <a:cubicBezTo>
                      <a:pt x="2134" y="829"/>
                      <a:pt x="1782" y="622"/>
                      <a:pt x="1409" y="477"/>
                    </a:cubicBezTo>
                    <a:cubicBezTo>
                      <a:pt x="1057" y="311"/>
                      <a:pt x="643" y="249"/>
                      <a:pt x="249" y="249"/>
                    </a:cubicBezTo>
                    <a:cubicBezTo>
                      <a:pt x="229" y="663"/>
                      <a:pt x="291" y="1057"/>
                      <a:pt x="457" y="1429"/>
                    </a:cubicBezTo>
                    <a:cubicBezTo>
                      <a:pt x="622" y="1802"/>
                      <a:pt x="829" y="2154"/>
                      <a:pt x="1078" y="2465"/>
                    </a:cubicBezTo>
                    <a:cubicBezTo>
                      <a:pt x="726" y="2465"/>
                      <a:pt x="353" y="2444"/>
                      <a:pt x="1" y="2382"/>
                    </a:cubicBezTo>
                    <a:lnTo>
                      <a:pt x="1" y="2382"/>
                    </a:lnTo>
                    <a:cubicBezTo>
                      <a:pt x="477" y="3107"/>
                      <a:pt x="1099" y="3749"/>
                      <a:pt x="1782" y="4267"/>
                    </a:cubicBezTo>
                    <a:cubicBezTo>
                      <a:pt x="2491" y="4803"/>
                      <a:pt x="3367" y="5170"/>
                      <a:pt x="4238" y="5170"/>
                    </a:cubicBezTo>
                    <a:cubicBezTo>
                      <a:pt x="4513" y="5170"/>
                      <a:pt x="4787" y="5134"/>
                      <a:pt x="5055" y="5054"/>
                    </a:cubicBezTo>
                    <a:cubicBezTo>
                      <a:pt x="5387" y="3957"/>
                      <a:pt x="4972" y="2734"/>
                      <a:pt x="4268" y="1782"/>
                    </a:cubicBezTo>
                    <a:cubicBezTo>
                      <a:pt x="3729" y="1098"/>
                      <a:pt x="3108" y="497"/>
                      <a:pt x="2383"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423;p48"/>
              <p:cNvSpPr/>
              <p:nvPr/>
            </p:nvSpPr>
            <p:spPr>
              <a:xfrm>
                <a:off x="957205" y="2832759"/>
                <a:ext cx="60973" cy="109716"/>
              </a:xfrm>
              <a:custGeom>
                <a:avLst/>
                <a:gdLst/>
                <a:ahLst/>
                <a:cxnLst/>
                <a:rect l="l" t="t" r="r" b="b"/>
                <a:pathLst>
                  <a:path w="1037" h="1866" extrusionOk="0">
                    <a:moveTo>
                      <a:pt x="519" y="1"/>
                    </a:moveTo>
                    <a:cubicBezTo>
                      <a:pt x="1" y="519"/>
                      <a:pt x="1" y="1347"/>
                      <a:pt x="519" y="1865"/>
                    </a:cubicBezTo>
                    <a:cubicBezTo>
                      <a:pt x="1037" y="1347"/>
                      <a:pt x="1037" y="519"/>
                      <a:pt x="519"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424;p48"/>
              <p:cNvSpPr/>
              <p:nvPr/>
            </p:nvSpPr>
            <p:spPr>
              <a:xfrm>
                <a:off x="957205" y="2937537"/>
                <a:ext cx="60973" cy="109657"/>
              </a:xfrm>
              <a:custGeom>
                <a:avLst/>
                <a:gdLst/>
                <a:ahLst/>
                <a:cxnLst/>
                <a:rect l="l" t="t" r="r" b="b"/>
                <a:pathLst>
                  <a:path w="1037" h="1865" extrusionOk="0">
                    <a:moveTo>
                      <a:pt x="519" y="0"/>
                    </a:moveTo>
                    <a:cubicBezTo>
                      <a:pt x="1" y="518"/>
                      <a:pt x="1" y="1367"/>
                      <a:pt x="519" y="1865"/>
                    </a:cubicBezTo>
                    <a:cubicBezTo>
                      <a:pt x="1037" y="1367"/>
                      <a:pt x="1037" y="518"/>
                      <a:pt x="519"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425;p48"/>
              <p:cNvSpPr/>
              <p:nvPr/>
            </p:nvSpPr>
            <p:spPr>
              <a:xfrm>
                <a:off x="986486" y="2917134"/>
                <a:ext cx="109657" cy="45744"/>
              </a:xfrm>
              <a:custGeom>
                <a:avLst/>
                <a:gdLst/>
                <a:ahLst/>
                <a:cxnLst/>
                <a:rect l="l" t="t" r="r" b="b"/>
                <a:pathLst>
                  <a:path w="1865" h="778" extrusionOk="0">
                    <a:moveTo>
                      <a:pt x="924" y="0"/>
                    </a:moveTo>
                    <a:cubicBezTo>
                      <a:pt x="585" y="0"/>
                      <a:pt x="249" y="130"/>
                      <a:pt x="0" y="389"/>
                    </a:cubicBezTo>
                    <a:cubicBezTo>
                      <a:pt x="249" y="648"/>
                      <a:pt x="585" y="777"/>
                      <a:pt x="924" y="777"/>
                    </a:cubicBezTo>
                    <a:cubicBezTo>
                      <a:pt x="1264" y="777"/>
                      <a:pt x="1605" y="648"/>
                      <a:pt x="1864" y="389"/>
                    </a:cubicBezTo>
                    <a:cubicBezTo>
                      <a:pt x="1605" y="130"/>
                      <a:pt x="1264" y="0"/>
                      <a:pt x="924"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426;p48"/>
              <p:cNvSpPr/>
              <p:nvPr/>
            </p:nvSpPr>
            <p:spPr>
              <a:xfrm>
                <a:off x="880472" y="2917134"/>
                <a:ext cx="109716" cy="45744"/>
              </a:xfrm>
              <a:custGeom>
                <a:avLst/>
                <a:gdLst/>
                <a:ahLst/>
                <a:cxnLst/>
                <a:rect l="l" t="t" r="r" b="b"/>
                <a:pathLst>
                  <a:path w="1866" h="778" extrusionOk="0">
                    <a:moveTo>
                      <a:pt x="933" y="0"/>
                    </a:moveTo>
                    <a:cubicBezTo>
                      <a:pt x="596" y="0"/>
                      <a:pt x="260" y="130"/>
                      <a:pt x="1" y="389"/>
                    </a:cubicBezTo>
                    <a:cubicBezTo>
                      <a:pt x="260" y="648"/>
                      <a:pt x="596" y="777"/>
                      <a:pt x="933" y="777"/>
                    </a:cubicBezTo>
                    <a:cubicBezTo>
                      <a:pt x="1270" y="777"/>
                      <a:pt x="1606" y="648"/>
                      <a:pt x="1865" y="389"/>
                    </a:cubicBezTo>
                    <a:cubicBezTo>
                      <a:pt x="1606" y="130"/>
                      <a:pt x="1270" y="0"/>
                      <a:pt x="933"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9" name="Google Shape;4496;p56"/>
          <p:cNvGrpSpPr/>
          <p:nvPr/>
        </p:nvGrpSpPr>
        <p:grpSpPr>
          <a:xfrm flipH="1">
            <a:off x="657912" y="565688"/>
            <a:ext cx="1331681" cy="1258465"/>
            <a:chOff x="7072475" y="332929"/>
            <a:chExt cx="1700580" cy="1764217"/>
          </a:xfrm>
        </p:grpSpPr>
        <p:grpSp>
          <p:nvGrpSpPr>
            <p:cNvPr id="250" name="Google Shape;4497;p56"/>
            <p:cNvGrpSpPr/>
            <p:nvPr/>
          </p:nvGrpSpPr>
          <p:grpSpPr>
            <a:xfrm>
              <a:off x="7072475" y="332929"/>
              <a:ext cx="1700580" cy="1764217"/>
              <a:chOff x="7072475" y="332929"/>
              <a:chExt cx="1700580" cy="1764217"/>
            </a:xfrm>
          </p:grpSpPr>
          <p:sp>
            <p:nvSpPr>
              <p:cNvPr id="264" name="Google Shape;4498;p56"/>
              <p:cNvSpPr/>
              <p:nvPr/>
            </p:nvSpPr>
            <p:spPr>
              <a:xfrm rot="2967566" flipH="1">
                <a:off x="7418805" y="589993"/>
                <a:ext cx="957302" cy="609603"/>
              </a:xfrm>
              <a:custGeom>
                <a:avLst/>
                <a:gdLst/>
                <a:ahLst/>
                <a:cxnLst/>
                <a:rect l="l" t="t" r="r" b="b"/>
                <a:pathLst>
                  <a:path w="23097" h="14708" extrusionOk="0">
                    <a:moveTo>
                      <a:pt x="18892" y="0"/>
                    </a:moveTo>
                    <a:lnTo>
                      <a:pt x="6464" y="5220"/>
                    </a:lnTo>
                    <a:cubicBezTo>
                      <a:pt x="4351" y="6131"/>
                      <a:pt x="2590" y="7726"/>
                      <a:pt x="1513" y="9756"/>
                    </a:cubicBezTo>
                    <a:lnTo>
                      <a:pt x="1" y="12636"/>
                    </a:lnTo>
                    <a:lnTo>
                      <a:pt x="2984" y="13899"/>
                    </a:lnTo>
                    <a:cubicBezTo>
                      <a:pt x="4230" y="14437"/>
                      <a:pt x="5563" y="14708"/>
                      <a:pt x="6901" y="14708"/>
                    </a:cubicBezTo>
                    <a:cubicBezTo>
                      <a:pt x="7832" y="14708"/>
                      <a:pt x="8765" y="14577"/>
                      <a:pt x="9674" y="14313"/>
                    </a:cubicBezTo>
                    <a:lnTo>
                      <a:pt x="22641" y="10585"/>
                    </a:lnTo>
                    <a:cubicBezTo>
                      <a:pt x="23097" y="8534"/>
                      <a:pt x="22973" y="6380"/>
                      <a:pt x="22289" y="4371"/>
                    </a:cubicBezTo>
                    <a:cubicBezTo>
                      <a:pt x="21129" y="1098"/>
                      <a:pt x="18892" y="0"/>
                      <a:pt x="1889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499;p56"/>
              <p:cNvSpPr/>
              <p:nvPr/>
            </p:nvSpPr>
            <p:spPr>
              <a:xfrm rot="2967566" flipH="1">
                <a:off x="7413013" y="592533"/>
                <a:ext cx="957302" cy="609852"/>
              </a:xfrm>
              <a:custGeom>
                <a:avLst/>
                <a:gdLst/>
                <a:ahLst/>
                <a:cxnLst/>
                <a:rect l="l" t="t" r="r" b="b"/>
                <a:pathLst>
                  <a:path w="23097" h="14714" extrusionOk="0">
                    <a:moveTo>
                      <a:pt x="18912" y="0"/>
                    </a:moveTo>
                    <a:lnTo>
                      <a:pt x="6484" y="5241"/>
                    </a:lnTo>
                    <a:cubicBezTo>
                      <a:pt x="4350" y="6131"/>
                      <a:pt x="2610" y="7747"/>
                      <a:pt x="1512" y="9777"/>
                    </a:cubicBezTo>
                    <a:lnTo>
                      <a:pt x="0" y="12636"/>
                    </a:lnTo>
                    <a:lnTo>
                      <a:pt x="2983" y="13920"/>
                    </a:lnTo>
                    <a:cubicBezTo>
                      <a:pt x="4235" y="14448"/>
                      <a:pt x="5581" y="14713"/>
                      <a:pt x="6931" y="14713"/>
                    </a:cubicBezTo>
                    <a:cubicBezTo>
                      <a:pt x="7860" y="14713"/>
                      <a:pt x="8791" y="14588"/>
                      <a:pt x="9694" y="14334"/>
                    </a:cubicBezTo>
                    <a:lnTo>
                      <a:pt x="22661" y="10585"/>
                    </a:lnTo>
                    <a:cubicBezTo>
                      <a:pt x="23096" y="8514"/>
                      <a:pt x="22972" y="6380"/>
                      <a:pt x="22289" y="4371"/>
                    </a:cubicBezTo>
                    <a:cubicBezTo>
                      <a:pt x="21149" y="1098"/>
                      <a:pt x="18912" y="0"/>
                      <a:pt x="18912" y="0"/>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500;p56"/>
              <p:cNvSpPr/>
              <p:nvPr/>
            </p:nvSpPr>
            <p:spPr>
              <a:xfrm rot="2967566" flipH="1">
                <a:off x="7260207" y="998286"/>
                <a:ext cx="1469836" cy="544365"/>
              </a:xfrm>
              <a:custGeom>
                <a:avLst/>
                <a:gdLst/>
                <a:ahLst/>
                <a:cxnLst/>
                <a:rect l="l" t="t" r="r" b="b"/>
                <a:pathLst>
                  <a:path w="35463" h="13134" extrusionOk="0">
                    <a:moveTo>
                      <a:pt x="35235" y="1"/>
                    </a:moveTo>
                    <a:lnTo>
                      <a:pt x="0" y="12450"/>
                    </a:lnTo>
                    <a:lnTo>
                      <a:pt x="228" y="13133"/>
                    </a:lnTo>
                    <a:lnTo>
                      <a:pt x="35463" y="684"/>
                    </a:lnTo>
                    <a:lnTo>
                      <a:pt x="35235"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501;p56"/>
              <p:cNvSpPr/>
              <p:nvPr/>
            </p:nvSpPr>
            <p:spPr>
              <a:xfrm rot="2967566" flipH="1">
                <a:off x="8237472" y="1932356"/>
                <a:ext cx="85878" cy="156172"/>
              </a:xfrm>
              <a:custGeom>
                <a:avLst/>
                <a:gdLst/>
                <a:ahLst/>
                <a:cxnLst/>
                <a:rect l="l" t="t" r="r" b="b"/>
                <a:pathLst>
                  <a:path w="2072" h="3768" extrusionOk="0">
                    <a:moveTo>
                      <a:pt x="540" y="0"/>
                    </a:moveTo>
                    <a:cubicBezTo>
                      <a:pt x="491" y="0"/>
                      <a:pt x="441" y="8"/>
                      <a:pt x="394" y="26"/>
                    </a:cubicBezTo>
                    <a:cubicBezTo>
                      <a:pt x="145" y="129"/>
                      <a:pt x="0" y="398"/>
                      <a:pt x="104" y="626"/>
                    </a:cubicBezTo>
                    <a:lnTo>
                      <a:pt x="1098" y="3464"/>
                    </a:lnTo>
                    <a:cubicBezTo>
                      <a:pt x="1162" y="3641"/>
                      <a:pt x="1338" y="3767"/>
                      <a:pt x="1530" y="3767"/>
                    </a:cubicBezTo>
                    <a:cubicBezTo>
                      <a:pt x="1586" y="3767"/>
                      <a:pt x="1643" y="3757"/>
                      <a:pt x="1699" y="3733"/>
                    </a:cubicBezTo>
                    <a:cubicBezTo>
                      <a:pt x="1947" y="3651"/>
                      <a:pt x="2071" y="3381"/>
                      <a:pt x="1989" y="3133"/>
                    </a:cubicBezTo>
                    <a:lnTo>
                      <a:pt x="974" y="316"/>
                    </a:lnTo>
                    <a:cubicBezTo>
                      <a:pt x="908" y="119"/>
                      <a:pt x="726" y="0"/>
                      <a:pt x="54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502;p56"/>
              <p:cNvSpPr/>
              <p:nvPr/>
            </p:nvSpPr>
            <p:spPr>
              <a:xfrm rot="2967566" flipH="1">
                <a:off x="7251299" y="1001579"/>
                <a:ext cx="1470706" cy="544365"/>
              </a:xfrm>
              <a:custGeom>
                <a:avLst/>
                <a:gdLst/>
                <a:ahLst/>
                <a:cxnLst/>
                <a:rect l="l" t="t" r="r" b="b"/>
                <a:pathLst>
                  <a:path w="35484" h="13134" extrusionOk="0">
                    <a:moveTo>
                      <a:pt x="35235" y="1"/>
                    </a:moveTo>
                    <a:lnTo>
                      <a:pt x="1" y="12450"/>
                    </a:lnTo>
                    <a:lnTo>
                      <a:pt x="249" y="13133"/>
                    </a:lnTo>
                    <a:lnTo>
                      <a:pt x="35484" y="684"/>
                    </a:lnTo>
                    <a:lnTo>
                      <a:pt x="35235"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503;p56"/>
              <p:cNvSpPr/>
              <p:nvPr/>
            </p:nvSpPr>
            <p:spPr>
              <a:xfrm rot="2967566" flipH="1">
                <a:off x="8229049" y="1935988"/>
                <a:ext cx="85049" cy="156172"/>
              </a:xfrm>
              <a:custGeom>
                <a:avLst/>
                <a:gdLst/>
                <a:ahLst/>
                <a:cxnLst/>
                <a:rect l="l" t="t" r="r" b="b"/>
                <a:pathLst>
                  <a:path w="2052" h="3768" extrusionOk="0">
                    <a:moveTo>
                      <a:pt x="541" y="1"/>
                    </a:moveTo>
                    <a:cubicBezTo>
                      <a:pt x="486" y="1"/>
                      <a:pt x="429" y="11"/>
                      <a:pt x="374" y="34"/>
                    </a:cubicBezTo>
                    <a:cubicBezTo>
                      <a:pt x="125" y="117"/>
                      <a:pt x="1" y="387"/>
                      <a:pt x="84" y="635"/>
                    </a:cubicBezTo>
                    <a:lnTo>
                      <a:pt x="1078" y="3452"/>
                    </a:lnTo>
                    <a:cubicBezTo>
                      <a:pt x="1160" y="3649"/>
                      <a:pt x="1346" y="3768"/>
                      <a:pt x="1533" y="3768"/>
                    </a:cubicBezTo>
                    <a:cubicBezTo>
                      <a:pt x="1582" y="3768"/>
                      <a:pt x="1631" y="3760"/>
                      <a:pt x="1679" y="3742"/>
                    </a:cubicBezTo>
                    <a:cubicBezTo>
                      <a:pt x="1927" y="3639"/>
                      <a:pt x="2052" y="3390"/>
                      <a:pt x="1969" y="3142"/>
                    </a:cubicBezTo>
                    <a:lnTo>
                      <a:pt x="974" y="324"/>
                    </a:lnTo>
                    <a:cubicBezTo>
                      <a:pt x="910" y="131"/>
                      <a:pt x="733" y="1"/>
                      <a:pt x="54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504;p56"/>
              <p:cNvSpPr/>
              <p:nvPr/>
            </p:nvSpPr>
            <p:spPr>
              <a:xfrm rot="2967566" flipH="1">
                <a:off x="7137357" y="851240"/>
                <a:ext cx="981341" cy="613457"/>
              </a:xfrm>
              <a:custGeom>
                <a:avLst/>
                <a:gdLst/>
                <a:ahLst/>
                <a:cxnLst/>
                <a:rect l="l" t="t" r="r" b="b"/>
                <a:pathLst>
                  <a:path w="23677" h="14801" extrusionOk="0">
                    <a:moveTo>
                      <a:pt x="6870" y="0"/>
                    </a:moveTo>
                    <a:cubicBezTo>
                      <a:pt x="5550" y="0"/>
                      <a:pt x="4231" y="259"/>
                      <a:pt x="3004" y="777"/>
                    </a:cubicBezTo>
                    <a:lnTo>
                      <a:pt x="0" y="2040"/>
                    </a:lnTo>
                    <a:lnTo>
                      <a:pt x="1512" y="4899"/>
                    </a:lnTo>
                    <a:cubicBezTo>
                      <a:pt x="2569" y="6950"/>
                      <a:pt x="4309" y="8565"/>
                      <a:pt x="6421" y="9477"/>
                    </a:cubicBezTo>
                    <a:lnTo>
                      <a:pt x="18808" y="14800"/>
                    </a:lnTo>
                    <a:cubicBezTo>
                      <a:pt x="20486" y="13495"/>
                      <a:pt x="21750" y="11755"/>
                      <a:pt x="22475" y="9767"/>
                    </a:cubicBezTo>
                    <a:cubicBezTo>
                      <a:pt x="23676" y="6515"/>
                      <a:pt x="22641" y="4236"/>
                      <a:pt x="22641" y="4236"/>
                    </a:cubicBezTo>
                    <a:lnTo>
                      <a:pt x="9694" y="404"/>
                    </a:lnTo>
                    <a:cubicBezTo>
                      <a:pt x="8774" y="135"/>
                      <a:pt x="7822" y="0"/>
                      <a:pt x="687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505;p56"/>
              <p:cNvSpPr/>
              <p:nvPr/>
            </p:nvSpPr>
            <p:spPr>
              <a:xfrm rot="2967566" flipH="1">
                <a:off x="7133956" y="857364"/>
                <a:ext cx="981341" cy="613789"/>
              </a:xfrm>
              <a:custGeom>
                <a:avLst/>
                <a:gdLst/>
                <a:ahLst/>
                <a:cxnLst/>
                <a:rect l="l" t="t" r="r" b="b"/>
                <a:pathLst>
                  <a:path w="23677" h="14809" extrusionOk="0">
                    <a:moveTo>
                      <a:pt x="6882" y="0"/>
                    </a:moveTo>
                    <a:cubicBezTo>
                      <a:pt x="5555" y="0"/>
                      <a:pt x="4227" y="266"/>
                      <a:pt x="2983" y="786"/>
                    </a:cubicBezTo>
                    <a:lnTo>
                      <a:pt x="0" y="2028"/>
                    </a:lnTo>
                    <a:lnTo>
                      <a:pt x="1512" y="4908"/>
                    </a:lnTo>
                    <a:cubicBezTo>
                      <a:pt x="2569" y="6958"/>
                      <a:pt x="4309" y="8553"/>
                      <a:pt x="6421" y="9485"/>
                    </a:cubicBezTo>
                    <a:lnTo>
                      <a:pt x="18808" y="14809"/>
                    </a:lnTo>
                    <a:cubicBezTo>
                      <a:pt x="20486" y="13504"/>
                      <a:pt x="21750" y="11743"/>
                      <a:pt x="22475" y="9775"/>
                    </a:cubicBezTo>
                    <a:cubicBezTo>
                      <a:pt x="23676" y="6503"/>
                      <a:pt x="22640" y="4224"/>
                      <a:pt x="22640" y="4224"/>
                    </a:cubicBezTo>
                    <a:lnTo>
                      <a:pt x="9694" y="413"/>
                    </a:lnTo>
                    <a:cubicBezTo>
                      <a:pt x="8779" y="136"/>
                      <a:pt x="7831" y="0"/>
                      <a:pt x="6882" y="0"/>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506;p56"/>
              <p:cNvSpPr/>
              <p:nvPr/>
            </p:nvSpPr>
            <p:spPr>
              <a:xfrm rot="2967566" flipH="1">
                <a:off x="7263250" y="1038280"/>
                <a:ext cx="1466437" cy="554686"/>
              </a:xfrm>
              <a:custGeom>
                <a:avLst/>
                <a:gdLst/>
                <a:ahLst/>
                <a:cxnLst/>
                <a:rect l="l" t="t" r="r" b="b"/>
                <a:pathLst>
                  <a:path w="35381" h="13383" extrusionOk="0">
                    <a:moveTo>
                      <a:pt x="228" y="1"/>
                    </a:moveTo>
                    <a:lnTo>
                      <a:pt x="1" y="684"/>
                    </a:lnTo>
                    <a:lnTo>
                      <a:pt x="35132" y="13382"/>
                    </a:lnTo>
                    <a:lnTo>
                      <a:pt x="35380" y="12699"/>
                    </a:lnTo>
                    <a:lnTo>
                      <a:pt x="228"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507;p56"/>
              <p:cNvSpPr/>
              <p:nvPr/>
            </p:nvSpPr>
            <p:spPr>
              <a:xfrm rot="2967566" flipH="1">
                <a:off x="8642272" y="1629406"/>
                <a:ext cx="86749" cy="155841"/>
              </a:xfrm>
              <a:custGeom>
                <a:avLst/>
                <a:gdLst/>
                <a:ahLst/>
                <a:cxnLst/>
                <a:rect l="l" t="t" r="r" b="b"/>
                <a:pathLst>
                  <a:path w="2093" h="3760" extrusionOk="0">
                    <a:moveTo>
                      <a:pt x="1563" y="0"/>
                    </a:moveTo>
                    <a:cubicBezTo>
                      <a:pt x="1367" y="0"/>
                      <a:pt x="1184" y="119"/>
                      <a:pt x="1119" y="316"/>
                    </a:cubicBezTo>
                    <a:lnTo>
                      <a:pt x="104" y="3133"/>
                    </a:lnTo>
                    <a:cubicBezTo>
                      <a:pt x="0" y="3381"/>
                      <a:pt x="124" y="3651"/>
                      <a:pt x="373" y="3734"/>
                    </a:cubicBezTo>
                    <a:cubicBezTo>
                      <a:pt x="425" y="3751"/>
                      <a:pt x="478" y="3759"/>
                      <a:pt x="530" y="3759"/>
                    </a:cubicBezTo>
                    <a:cubicBezTo>
                      <a:pt x="726" y="3759"/>
                      <a:pt x="908" y="3640"/>
                      <a:pt x="974" y="3444"/>
                    </a:cubicBezTo>
                    <a:lnTo>
                      <a:pt x="1989" y="627"/>
                    </a:lnTo>
                    <a:cubicBezTo>
                      <a:pt x="2092" y="378"/>
                      <a:pt x="1947" y="109"/>
                      <a:pt x="1719" y="26"/>
                    </a:cubicBezTo>
                    <a:cubicBezTo>
                      <a:pt x="1668" y="9"/>
                      <a:pt x="1615" y="0"/>
                      <a:pt x="15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508;p56"/>
              <p:cNvSpPr/>
              <p:nvPr/>
            </p:nvSpPr>
            <p:spPr>
              <a:xfrm rot="2967566" flipH="1">
                <a:off x="7257918" y="1046858"/>
                <a:ext cx="1467308" cy="553815"/>
              </a:xfrm>
              <a:custGeom>
                <a:avLst/>
                <a:gdLst/>
                <a:ahLst/>
                <a:cxnLst/>
                <a:rect l="l" t="t" r="r" b="b"/>
                <a:pathLst>
                  <a:path w="35402" h="13362" extrusionOk="0">
                    <a:moveTo>
                      <a:pt x="249" y="1"/>
                    </a:moveTo>
                    <a:lnTo>
                      <a:pt x="1" y="664"/>
                    </a:lnTo>
                    <a:lnTo>
                      <a:pt x="35152" y="13361"/>
                    </a:lnTo>
                    <a:lnTo>
                      <a:pt x="35401" y="12678"/>
                    </a:lnTo>
                    <a:lnTo>
                      <a:pt x="249"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509;p56"/>
              <p:cNvSpPr/>
              <p:nvPr/>
            </p:nvSpPr>
            <p:spPr>
              <a:xfrm rot="2967566" flipH="1">
                <a:off x="8637988" y="1637597"/>
                <a:ext cx="86749" cy="155841"/>
              </a:xfrm>
              <a:custGeom>
                <a:avLst/>
                <a:gdLst/>
                <a:ahLst/>
                <a:cxnLst/>
                <a:rect l="l" t="t" r="r" b="b"/>
                <a:pathLst>
                  <a:path w="2093" h="3760" extrusionOk="0">
                    <a:moveTo>
                      <a:pt x="1563" y="0"/>
                    </a:moveTo>
                    <a:cubicBezTo>
                      <a:pt x="1367" y="0"/>
                      <a:pt x="1184" y="119"/>
                      <a:pt x="1119" y="316"/>
                    </a:cubicBezTo>
                    <a:lnTo>
                      <a:pt x="104" y="3133"/>
                    </a:lnTo>
                    <a:cubicBezTo>
                      <a:pt x="0" y="3361"/>
                      <a:pt x="125" y="3630"/>
                      <a:pt x="373" y="3734"/>
                    </a:cubicBezTo>
                    <a:cubicBezTo>
                      <a:pt x="425" y="3751"/>
                      <a:pt x="478" y="3759"/>
                      <a:pt x="530" y="3759"/>
                    </a:cubicBezTo>
                    <a:cubicBezTo>
                      <a:pt x="726" y="3759"/>
                      <a:pt x="908" y="3640"/>
                      <a:pt x="974" y="3444"/>
                    </a:cubicBezTo>
                    <a:lnTo>
                      <a:pt x="1989" y="627"/>
                    </a:lnTo>
                    <a:cubicBezTo>
                      <a:pt x="2092" y="378"/>
                      <a:pt x="1947" y="109"/>
                      <a:pt x="1720" y="26"/>
                    </a:cubicBezTo>
                    <a:cubicBezTo>
                      <a:pt x="1668" y="9"/>
                      <a:pt x="1615" y="0"/>
                      <a:pt x="15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4510;p56"/>
            <p:cNvGrpSpPr/>
            <p:nvPr/>
          </p:nvGrpSpPr>
          <p:grpSpPr>
            <a:xfrm>
              <a:off x="7072475" y="332929"/>
              <a:ext cx="1700580" cy="1764217"/>
              <a:chOff x="7072475" y="332929"/>
              <a:chExt cx="1700580" cy="1764217"/>
            </a:xfrm>
          </p:grpSpPr>
          <p:sp>
            <p:nvSpPr>
              <p:cNvPr id="252" name="Google Shape;4511;p56"/>
              <p:cNvSpPr/>
              <p:nvPr/>
            </p:nvSpPr>
            <p:spPr>
              <a:xfrm rot="2967566" flipH="1">
                <a:off x="7418805" y="589993"/>
                <a:ext cx="957302" cy="609603"/>
              </a:xfrm>
              <a:custGeom>
                <a:avLst/>
                <a:gdLst/>
                <a:ahLst/>
                <a:cxnLst/>
                <a:rect l="l" t="t" r="r" b="b"/>
                <a:pathLst>
                  <a:path w="23097" h="14708" extrusionOk="0">
                    <a:moveTo>
                      <a:pt x="18892" y="0"/>
                    </a:moveTo>
                    <a:lnTo>
                      <a:pt x="6464" y="5220"/>
                    </a:lnTo>
                    <a:cubicBezTo>
                      <a:pt x="4351" y="6131"/>
                      <a:pt x="2590" y="7726"/>
                      <a:pt x="1513" y="9756"/>
                    </a:cubicBezTo>
                    <a:lnTo>
                      <a:pt x="1" y="12636"/>
                    </a:lnTo>
                    <a:lnTo>
                      <a:pt x="2984" y="13899"/>
                    </a:lnTo>
                    <a:cubicBezTo>
                      <a:pt x="4230" y="14437"/>
                      <a:pt x="5563" y="14708"/>
                      <a:pt x="6901" y="14708"/>
                    </a:cubicBezTo>
                    <a:cubicBezTo>
                      <a:pt x="7832" y="14708"/>
                      <a:pt x="8765" y="14577"/>
                      <a:pt x="9674" y="14313"/>
                    </a:cubicBezTo>
                    <a:lnTo>
                      <a:pt x="22641" y="10585"/>
                    </a:lnTo>
                    <a:cubicBezTo>
                      <a:pt x="23097" y="8534"/>
                      <a:pt x="22973" y="6380"/>
                      <a:pt x="22289" y="4371"/>
                    </a:cubicBezTo>
                    <a:cubicBezTo>
                      <a:pt x="21129" y="1098"/>
                      <a:pt x="18892" y="0"/>
                      <a:pt x="188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512;p56"/>
              <p:cNvSpPr/>
              <p:nvPr/>
            </p:nvSpPr>
            <p:spPr>
              <a:xfrm rot="2967566" flipH="1">
                <a:off x="7413013" y="592533"/>
                <a:ext cx="957302" cy="609852"/>
              </a:xfrm>
              <a:custGeom>
                <a:avLst/>
                <a:gdLst/>
                <a:ahLst/>
                <a:cxnLst/>
                <a:rect l="l" t="t" r="r" b="b"/>
                <a:pathLst>
                  <a:path w="23097" h="14714" extrusionOk="0">
                    <a:moveTo>
                      <a:pt x="18912" y="0"/>
                    </a:moveTo>
                    <a:lnTo>
                      <a:pt x="6484" y="5241"/>
                    </a:lnTo>
                    <a:cubicBezTo>
                      <a:pt x="4350" y="6131"/>
                      <a:pt x="2610" y="7747"/>
                      <a:pt x="1512" y="9777"/>
                    </a:cubicBezTo>
                    <a:lnTo>
                      <a:pt x="0" y="12636"/>
                    </a:lnTo>
                    <a:lnTo>
                      <a:pt x="2983" y="13920"/>
                    </a:lnTo>
                    <a:cubicBezTo>
                      <a:pt x="4235" y="14448"/>
                      <a:pt x="5581" y="14713"/>
                      <a:pt x="6931" y="14713"/>
                    </a:cubicBezTo>
                    <a:cubicBezTo>
                      <a:pt x="7860" y="14713"/>
                      <a:pt x="8791" y="14588"/>
                      <a:pt x="9694" y="14334"/>
                    </a:cubicBezTo>
                    <a:lnTo>
                      <a:pt x="22661" y="10585"/>
                    </a:lnTo>
                    <a:cubicBezTo>
                      <a:pt x="23096" y="8514"/>
                      <a:pt x="22972" y="6380"/>
                      <a:pt x="22289" y="4371"/>
                    </a:cubicBezTo>
                    <a:cubicBezTo>
                      <a:pt x="21149" y="1098"/>
                      <a:pt x="18912" y="0"/>
                      <a:pt x="18912"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513;p56"/>
              <p:cNvSpPr/>
              <p:nvPr/>
            </p:nvSpPr>
            <p:spPr>
              <a:xfrm rot="2967566" flipH="1">
                <a:off x="7260207" y="998286"/>
                <a:ext cx="1469836" cy="544365"/>
              </a:xfrm>
              <a:custGeom>
                <a:avLst/>
                <a:gdLst/>
                <a:ahLst/>
                <a:cxnLst/>
                <a:rect l="l" t="t" r="r" b="b"/>
                <a:pathLst>
                  <a:path w="35463" h="13134" extrusionOk="0">
                    <a:moveTo>
                      <a:pt x="35235" y="1"/>
                    </a:moveTo>
                    <a:lnTo>
                      <a:pt x="0" y="12450"/>
                    </a:lnTo>
                    <a:lnTo>
                      <a:pt x="228" y="13133"/>
                    </a:lnTo>
                    <a:lnTo>
                      <a:pt x="35463" y="684"/>
                    </a:lnTo>
                    <a:lnTo>
                      <a:pt x="352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514;p56"/>
              <p:cNvSpPr/>
              <p:nvPr/>
            </p:nvSpPr>
            <p:spPr>
              <a:xfrm rot="2967566" flipH="1">
                <a:off x="8237472" y="1932356"/>
                <a:ext cx="85878" cy="156172"/>
              </a:xfrm>
              <a:custGeom>
                <a:avLst/>
                <a:gdLst/>
                <a:ahLst/>
                <a:cxnLst/>
                <a:rect l="l" t="t" r="r" b="b"/>
                <a:pathLst>
                  <a:path w="2072" h="3768" extrusionOk="0">
                    <a:moveTo>
                      <a:pt x="540" y="0"/>
                    </a:moveTo>
                    <a:cubicBezTo>
                      <a:pt x="491" y="0"/>
                      <a:pt x="441" y="8"/>
                      <a:pt x="394" y="26"/>
                    </a:cubicBezTo>
                    <a:cubicBezTo>
                      <a:pt x="145" y="129"/>
                      <a:pt x="0" y="398"/>
                      <a:pt x="104" y="626"/>
                    </a:cubicBezTo>
                    <a:lnTo>
                      <a:pt x="1098" y="3464"/>
                    </a:lnTo>
                    <a:cubicBezTo>
                      <a:pt x="1162" y="3641"/>
                      <a:pt x="1338" y="3767"/>
                      <a:pt x="1530" y="3767"/>
                    </a:cubicBezTo>
                    <a:cubicBezTo>
                      <a:pt x="1586" y="3767"/>
                      <a:pt x="1643" y="3757"/>
                      <a:pt x="1699" y="3733"/>
                    </a:cubicBezTo>
                    <a:cubicBezTo>
                      <a:pt x="1947" y="3651"/>
                      <a:pt x="2071" y="3381"/>
                      <a:pt x="1989" y="3133"/>
                    </a:cubicBezTo>
                    <a:lnTo>
                      <a:pt x="974" y="316"/>
                    </a:lnTo>
                    <a:cubicBezTo>
                      <a:pt x="908" y="119"/>
                      <a:pt x="726" y="0"/>
                      <a:pt x="5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515;p56"/>
              <p:cNvSpPr/>
              <p:nvPr/>
            </p:nvSpPr>
            <p:spPr>
              <a:xfrm rot="2967566" flipH="1">
                <a:off x="7251299" y="1001579"/>
                <a:ext cx="1470706" cy="544365"/>
              </a:xfrm>
              <a:custGeom>
                <a:avLst/>
                <a:gdLst/>
                <a:ahLst/>
                <a:cxnLst/>
                <a:rect l="l" t="t" r="r" b="b"/>
                <a:pathLst>
                  <a:path w="35484" h="13134" extrusionOk="0">
                    <a:moveTo>
                      <a:pt x="35235" y="1"/>
                    </a:moveTo>
                    <a:lnTo>
                      <a:pt x="1" y="12450"/>
                    </a:lnTo>
                    <a:lnTo>
                      <a:pt x="249" y="13133"/>
                    </a:lnTo>
                    <a:lnTo>
                      <a:pt x="35484" y="684"/>
                    </a:lnTo>
                    <a:lnTo>
                      <a:pt x="35235"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516;p56"/>
              <p:cNvSpPr/>
              <p:nvPr/>
            </p:nvSpPr>
            <p:spPr>
              <a:xfrm rot="2967566" flipH="1">
                <a:off x="8229049" y="1935988"/>
                <a:ext cx="85049" cy="156172"/>
              </a:xfrm>
              <a:custGeom>
                <a:avLst/>
                <a:gdLst/>
                <a:ahLst/>
                <a:cxnLst/>
                <a:rect l="l" t="t" r="r" b="b"/>
                <a:pathLst>
                  <a:path w="2052" h="3768" extrusionOk="0">
                    <a:moveTo>
                      <a:pt x="541" y="1"/>
                    </a:moveTo>
                    <a:cubicBezTo>
                      <a:pt x="486" y="1"/>
                      <a:pt x="429" y="11"/>
                      <a:pt x="374" y="34"/>
                    </a:cubicBezTo>
                    <a:cubicBezTo>
                      <a:pt x="125" y="117"/>
                      <a:pt x="1" y="387"/>
                      <a:pt x="84" y="635"/>
                    </a:cubicBezTo>
                    <a:lnTo>
                      <a:pt x="1078" y="3452"/>
                    </a:lnTo>
                    <a:cubicBezTo>
                      <a:pt x="1160" y="3649"/>
                      <a:pt x="1346" y="3768"/>
                      <a:pt x="1533" y="3768"/>
                    </a:cubicBezTo>
                    <a:cubicBezTo>
                      <a:pt x="1582" y="3768"/>
                      <a:pt x="1631" y="3760"/>
                      <a:pt x="1679" y="3742"/>
                    </a:cubicBezTo>
                    <a:cubicBezTo>
                      <a:pt x="1927" y="3639"/>
                      <a:pt x="2052" y="3390"/>
                      <a:pt x="1969" y="3142"/>
                    </a:cubicBezTo>
                    <a:lnTo>
                      <a:pt x="974" y="324"/>
                    </a:lnTo>
                    <a:cubicBezTo>
                      <a:pt x="910" y="131"/>
                      <a:pt x="733" y="1"/>
                      <a:pt x="541"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517;p56"/>
              <p:cNvSpPr/>
              <p:nvPr/>
            </p:nvSpPr>
            <p:spPr>
              <a:xfrm rot="2967566" flipH="1">
                <a:off x="7137357" y="851240"/>
                <a:ext cx="981341" cy="613457"/>
              </a:xfrm>
              <a:custGeom>
                <a:avLst/>
                <a:gdLst/>
                <a:ahLst/>
                <a:cxnLst/>
                <a:rect l="l" t="t" r="r" b="b"/>
                <a:pathLst>
                  <a:path w="23677" h="14801" extrusionOk="0">
                    <a:moveTo>
                      <a:pt x="6870" y="0"/>
                    </a:moveTo>
                    <a:cubicBezTo>
                      <a:pt x="5550" y="0"/>
                      <a:pt x="4231" y="259"/>
                      <a:pt x="3004" y="777"/>
                    </a:cubicBezTo>
                    <a:lnTo>
                      <a:pt x="0" y="2040"/>
                    </a:lnTo>
                    <a:lnTo>
                      <a:pt x="1512" y="4899"/>
                    </a:lnTo>
                    <a:cubicBezTo>
                      <a:pt x="2569" y="6950"/>
                      <a:pt x="4309" y="8565"/>
                      <a:pt x="6421" y="9477"/>
                    </a:cubicBezTo>
                    <a:lnTo>
                      <a:pt x="18808" y="14800"/>
                    </a:lnTo>
                    <a:cubicBezTo>
                      <a:pt x="20486" y="13495"/>
                      <a:pt x="21750" y="11755"/>
                      <a:pt x="22475" y="9767"/>
                    </a:cubicBezTo>
                    <a:cubicBezTo>
                      <a:pt x="23676" y="6515"/>
                      <a:pt x="22641" y="4236"/>
                      <a:pt x="22641" y="4236"/>
                    </a:cubicBezTo>
                    <a:lnTo>
                      <a:pt x="9694" y="404"/>
                    </a:lnTo>
                    <a:cubicBezTo>
                      <a:pt x="8774" y="135"/>
                      <a:pt x="7822" y="0"/>
                      <a:pt x="6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518;p56"/>
              <p:cNvSpPr/>
              <p:nvPr/>
            </p:nvSpPr>
            <p:spPr>
              <a:xfrm rot="2967566" flipH="1">
                <a:off x="7133956" y="857364"/>
                <a:ext cx="981341" cy="613789"/>
              </a:xfrm>
              <a:custGeom>
                <a:avLst/>
                <a:gdLst/>
                <a:ahLst/>
                <a:cxnLst/>
                <a:rect l="l" t="t" r="r" b="b"/>
                <a:pathLst>
                  <a:path w="23677" h="14809" extrusionOk="0">
                    <a:moveTo>
                      <a:pt x="6882" y="0"/>
                    </a:moveTo>
                    <a:cubicBezTo>
                      <a:pt x="5555" y="0"/>
                      <a:pt x="4227" y="266"/>
                      <a:pt x="2983" y="786"/>
                    </a:cubicBezTo>
                    <a:lnTo>
                      <a:pt x="0" y="2028"/>
                    </a:lnTo>
                    <a:lnTo>
                      <a:pt x="1512" y="4908"/>
                    </a:lnTo>
                    <a:cubicBezTo>
                      <a:pt x="2569" y="6958"/>
                      <a:pt x="4309" y="8553"/>
                      <a:pt x="6421" y="9485"/>
                    </a:cubicBezTo>
                    <a:lnTo>
                      <a:pt x="18808" y="14809"/>
                    </a:lnTo>
                    <a:cubicBezTo>
                      <a:pt x="20486" y="13504"/>
                      <a:pt x="21750" y="11743"/>
                      <a:pt x="22475" y="9775"/>
                    </a:cubicBezTo>
                    <a:cubicBezTo>
                      <a:pt x="23676" y="6503"/>
                      <a:pt x="22640" y="4224"/>
                      <a:pt x="22640" y="4224"/>
                    </a:cubicBezTo>
                    <a:lnTo>
                      <a:pt x="9694" y="413"/>
                    </a:lnTo>
                    <a:cubicBezTo>
                      <a:pt x="8779" y="136"/>
                      <a:pt x="7831" y="0"/>
                      <a:pt x="6882"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519;p56"/>
              <p:cNvSpPr/>
              <p:nvPr/>
            </p:nvSpPr>
            <p:spPr>
              <a:xfrm rot="2967566" flipH="1">
                <a:off x="7263250" y="1038280"/>
                <a:ext cx="1466437" cy="554686"/>
              </a:xfrm>
              <a:custGeom>
                <a:avLst/>
                <a:gdLst/>
                <a:ahLst/>
                <a:cxnLst/>
                <a:rect l="l" t="t" r="r" b="b"/>
                <a:pathLst>
                  <a:path w="35381" h="13383" extrusionOk="0">
                    <a:moveTo>
                      <a:pt x="228" y="1"/>
                    </a:moveTo>
                    <a:lnTo>
                      <a:pt x="1" y="684"/>
                    </a:lnTo>
                    <a:lnTo>
                      <a:pt x="35132" y="13382"/>
                    </a:lnTo>
                    <a:lnTo>
                      <a:pt x="35380" y="12699"/>
                    </a:lnTo>
                    <a:lnTo>
                      <a:pt x="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520;p56"/>
              <p:cNvSpPr/>
              <p:nvPr/>
            </p:nvSpPr>
            <p:spPr>
              <a:xfrm rot="2967566" flipH="1">
                <a:off x="8642272" y="1629406"/>
                <a:ext cx="86749" cy="155841"/>
              </a:xfrm>
              <a:custGeom>
                <a:avLst/>
                <a:gdLst/>
                <a:ahLst/>
                <a:cxnLst/>
                <a:rect l="l" t="t" r="r" b="b"/>
                <a:pathLst>
                  <a:path w="2093" h="3760" extrusionOk="0">
                    <a:moveTo>
                      <a:pt x="1563" y="0"/>
                    </a:moveTo>
                    <a:cubicBezTo>
                      <a:pt x="1367" y="0"/>
                      <a:pt x="1184" y="119"/>
                      <a:pt x="1119" y="316"/>
                    </a:cubicBezTo>
                    <a:lnTo>
                      <a:pt x="104" y="3133"/>
                    </a:lnTo>
                    <a:cubicBezTo>
                      <a:pt x="0" y="3381"/>
                      <a:pt x="124" y="3651"/>
                      <a:pt x="373" y="3734"/>
                    </a:cubicBezTo>
                    <a:cubicBezTo>
                      <a:pt x="425" y="3751"/>
                      <a:pt x="478" y="3759"/>
                      <a:pt x="530" y="3759"/>
                    </a:cubicBezTo>
                    <a:cubicBezTo>
                      <a:pt x="726" y="3759"/>
                      <a:pt x="908" y="3640"/>
                      <a:pt x="974" y="3444"/>
                    </a:cubicBezTo>
                    <a:lnTo>
                      <a:pt x="1989" y="627"/>
                    </a:lnTo>
                    <a:cubicBezTo>
                      <a:pt x="2092" y="378"/>
                      <a:pt x="1947" y="109"/>
                      <a:pt x="1719" y="26"/>
                    </a:cubicBezTo>
                    <a:cubicBezTo>
                      <a:pt x="1668" y="9"/>
                      <a:pt x="1615" y="0"/>
                      <a:pt x="15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521;p56"/>
              <p:cNvSpPr/>
              <p:nvPr/>
            </p:nvSpPr>
            <p:spPr>
              <a:xfrm rot="2967566" flipH="1">
                <a:off x="7257918" y="1046858"/>
                <a:ext cx="1467308" cy="553815"/>
              </a:xfrm>
              <a:custGeom>
                <a:avLst/>
                <a:gdLst/>
                <a:ahLst/>
                <a:cxnLst/>
                <a:rect l="l" t="t" r="r" b="b"/>
                <a:pathLst>
                  <a:path w="35402" h="13362" extrusionOk="0">
                    <a:moveTo>
                      <a:pt x="249" y="1"/>
                    </a:moveTo>
                    <a:lnTo>
                      <a:pt x="1" y="664"/>
                    </a:lnTo>
                    <a:lnTo>
                      <a:pt x="35152" y="13361"/>
                    </a:lnTo>
                    <a:lnTo>
                      <a:pt x="35401" y="12678"/>
                    </a:lnTo>
                    <a:lnTo>
                      <a:pt x="249"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522;p56"/>
              <p:cNvSpPr/>
              <p:nvPr/>
            </p:nvSpPr>
            <p:spPr>
              <a:xfrm rot="2967566" flipH="1">
                <a:off x="8637988" y="1637597"/>
                <a:ext cx="86749" cy="155841"/>
              </a:xfrm>
              <a:custGeom>
                <a:avLst/>
                <a:gdLst/>
                <a:ahLst/>
                <a:cxnLst/>
                <a:rect l="l" t="t" r="r" b="b"/>
                <a:pathLst>
                  <a:path w="2093" h="3760" extrusionOk="0">
                    <a:moveTo>
                      <a:pt x="1563" y="0"/>
                    </a:moveTo>
                    <a:cubicBezTo>
                      <a:pt x="1367" y="0"/>
                      <a:pt x="1184" y="119"/>
                      <a:pt x="1119" y="316"/>
                    </a:cubicBezTo>
                    <a:lnTo>
                      <a:pt x="104" y="3133"/>
                    </a:lnTo>
                    <a:cubicBezTo>
                      <a:pt x="0" y="3361"/>
                      <a:pt x="125" y="3630"/>
                      <a:pt x="373" y="3734"/>
                    </a:cubicBezTo>
                    <a:cubicBezTo>
                      <a:pt x="425" y="3751"/>
                      <a:pt x="478" y="3759"/>
                      <a:pt x="530" y="3759"/>
                    </a:cubicBezTo>
                    <a:cubicBezTo>
                      <a:pt x="726" y="3759"/>
                      <a:pt x="908" y="3640"/>
                      <a:pt x="974" y="3444"/>
                    </a:cubicBezTo>
                    <a:lnTo>
                      <a:pt x="1989" y="627"/>
                    </a:lnTo>
                    <a:cubicBezTo>
                      <a:pt x="2092" y="378"/>
                      <a:pt x="1947" y="109"/>
                      <a:pt x="1720" y="26"/>
                    </a:cubicBezTo>
                    <a:cubicBezTo>
                      <a:pt x="1668" y="9"/>
                      <a:pt x="1615" y="0"/>
                      <a:pt x="1563"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4134930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5"/>
                                        </p:tgtEl>
                                        <p:attrNameLst>
                                          <p:attrName>style.visibility</p:attrName>
                                        </p:attrNameLst>
                                      </p:cBhvr>
                                      <p:to>
                                        <p:strVal val="visible"/>
                                      </p:to>
                                    </p:set>
                                    <p:animEffect transition="in" filter="fade">
                                      <p:cBhvr>
                                        <p:cTn id="7" dur="500"/>
                                        <p:tgtEl>
                                          <p:spTgt spid="15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in)">
                                      <p:cBhvr>
                                        <p:cTn id="1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 grpId="0" animBg="1"/>
      <p:bldP spid="2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9" name="Google Shape;1189;p32"/>
          <p:cNvSpPr txBox="1">
            <a:spLocks noGrp="1"/>
          </p:cNvSpPr>
          <p:nvPr>
            <p:ph type="title"/>
          </p:nvPr>
        </p:nvSpPr>
        <p:spPr>
          <a:xfrm>
            <a:off x="714300" y="430675"/>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smtClean="0">
                <a:latin typeface="+mn-lt"/>
              </a:rPr>
              <a:t>KHỞI ĐỘNG</a:t>
            </a:r>
            <a:endParaRPr sz="3600" dirty="0">
              <a:latin typeface="+mn-lt"/>
            </a:endParaRPr>
          </a:p>
        </p:txBody>
      </p:sp>
      <p:grpSp>
        <p:nvGrpSpPr>
          <p:cNvPr id="1190" name="Google Shape;1190;p32"/>
          <p:cNvGrpSpPr/>
          <p:nvPr/>
        </p:nvGrpSpPr>
        <p:grpSpPr>
          <a:xfrm>
            <a:off x="8141064" y="794481"/>
            <a:ext cx="341091" cy="340834"/>
            <a:chOff x="547949" y="2778621"/>
            <a:chExt cx="486023" cy="485656"/>
          </a:xfrm>
        </p:grpSpPr>
        <p:grpSp>
          <p:nvGrpSpPr>
            <p:cNvPr id="1191" name="Google Shape;1191;p32"/>
            <p:cNvGrpSpPr/>
            <p:nvPr/>
          </p:nvGrpSpPr>
          <p:grpSpPr>
            <a:xfrm>
              <a:off x="547949" y="2778621"/>
              <a:ext cx="486023" cy="485656"/>
              <a:chOff x="547949" y="2778621"/>
              <a:chExt cx="486023" cy="485656"/>
            </a:xfrm>
          </p:grpSpPr>
          <p:sp>
            <p:nvSpPr>
              <p:cNvPr id="1192" name="Google Shape;1192;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6" name="Google Shape;1196;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32"/>
          <p:cNvGrpSpPr/>
          <p:nvPr/>
        </p:nvGrpSpPr>
        <p:grpSpPr>
          <a:xfrm>
            <a:off x="6841948" y="4384589"/>
            <a:ext cx="440045" cy="439713"/>
            <a:chOff x="547949" y="2778621"/>
            <a:chExt cx="486023" cy="485656"/>
          </a:xfrm>
        </p:grpSpPr>
        <p:grpSp>
          <p:nvGrpSpPr>
            <p:cNvPr id="1198" name="Google Shape;1198;p32"/>
            <p:cNvGrpSpPr/>
            <p:nvPr/>
          </p:nvGrpSpPr>
          <p:grpSpPr>
            <a:xfrm>
              <a:off x="547949" y="2778621"/>
              <a:ext cx="486023" cy="485656"/>
              <a:chOff x="547949" y="2778621"/>
              <a:chExt cx="486023" cy="485656"/>
            </a:xfrm>
          </p:grpSpPr>
          <p:sp>
            <p:nvSpPr>
              <p:cNvPr id="1199" name="Google Shape;1199;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32"/>
          <p:cNvGrpSpPr/>
          <p:nvPr/>
        </p:nvGrpSpPr>
        <p:grpSpPr>
          <a:xfrm>
            <a:off x="543751" y="3404331"/>
            <a:ext cx="341091" cy="340834"/>
            <a:chOff x="547949" y="2778621"/>
            <a:chExt cx="486023" cy="485656"/>
          </a:xfrm>
        </p:grpSpPr>
        <p:grpSp>
          <p:nvGrpSpPr>
            <p:cNvPr id="1205" name="Google Shape;1205;p32"/>
            <p:cNvGrpSpPr/>
            <p:nvPr/>
          </p:nvGrpSpPr>
          <p:grpSpPr>
            <a:xfrm>
              <a:off x="547949" y="2778621"/>
              <a:ext cx="486023" cy="485656"/>
              <a:chOff x="547949" y="2778621"/>
              <a:chExt cx="486023" cy="485656"/>
            </a:xfrm>
          </p:grpSpPr>
          <p:sp>
            <p:nvSpPr>
              <p:cNvPr id="1206" name="Google Shape;1206;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p:cNvGrpSpPr/>
          <p:nvPr/>
        </p:nvGrpSpPr>
        <p:grpSpPr>
          <a:xfrm>
            <a:off x="8209673" y="2479589"/>
            <a:ext cx="440045" cy="439713"/>
            <a:chOff x="547949" y="2778621"/>
            <a:chExt cx="486023" cy="485656"/>
          </a:xfrm>
        </p:grpSpPr>
        <p:grpSp>
          <p:nvGrpSpPr>
            <p:cNvPr id="1212" name="Google Shape;1212;p32"/>
            <p:cNvGrpSpPr/>
            <p:nvPr/>
          </p:nvGrpSpPr>
          <p:grpSpPr>
            <a:xfrm>
              <a:off x="547949" y="2778621"/>
              <a:ext cx="486023" cy="485656"/>
              <a:chOff x="547949" y="2778621"/>
              <a:chExt cx="486023" cy="485656"/>
            </a:xfrm>
          </p:grpSpPr>
          <p:sp>
            <p:nvSpPr>
              <p:cNvPr id="1213" name="Google Shape;1213;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32"/>
          <p:cNvGrpSpPr/>
          <p:nvPr/>
        </p:nvGrpSpPr>
        <p:grpSpPr>
          <a:xfrm>
            <a:off x="844914" y="430681"/>
            <a:ext cx="341091" cy="340834"/>
            <a:chOff x="547949" y="2778621"/>
            <a:chExt cx="486023" cy="485656"/>
          </a:xfrm>
        </p:grpSpPr>
        <p:grpSp>
          <p:nvGrpSpPr>
            <p:cNvPr id="1219" name="Google Shape;1219;p32"/>
            <p:cNvGrpSpPr/>
            <p:nvPr/>
          </p:nvGrpSpPr>
          <p:grpSpPr>
            <a:xfrm>
              <a:off x="547949" y="2778621"/>
              <a:ext cx="486023" cy="485656"/>
              <a:chOff x="547949" y="2778621"/>
              <a:chExt cx="486023" cy="485656"/>
            </a:xfrm>
          </p:grpSpPr>
          <p:sp>
            <p:nvSpPr>
              <p:cNvPr id="1220" name="Google Shape;1220;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406933" y="1316867"/>
            <a:ext cx="4433489" cy="3067722"/>
          </a:xfrm>
          <a:prstGeom prst="rect">
            <a:avLst/>
          </a:prstGeom>
        </p:spPr>
      </p:pic>
      <p:sp>
        <p:nvSpPr>
          <p:cNvPr id="4" name="Rectangle 3"/>
          <p:cNvSpPr/>
          <p:nvPr/>
        </p:nvSpPr>
        <p:spPr>
          <a:xfrm>
            <a:off x="4874546" y="1965870"/>
            <a:ext cx="4019656" cy="176971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Em có biết di tích Tử Cấm Thành không?</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Công </a:t>
            </a:r>
            <a:r>
              <a:rPr lang="nl-NL" sz="2000" dirty="0">
                <a:latin typeface="+mj-lt"/>
                <a:ea typeface="Calibri" panose="020F0502020204030204" pitchFamily="34" charset="0"/>
                <a:cs typeface="Times New Roman" panose="02020603050405020304" pitchFamily="18" charset="0"/>
              </a:rPr>
              <a:t>trình được xây dựng vào triều đại nào của Trung Quốc?</a:t>
            </a:r>
            <a:endParaRPr lang="en-US" sz="20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fade">
                                      <p:cBhvr>
                                        <p:cTn id="7" dur="500"/>
                                        <p:tgtEl>
                                          <p:spTgt spid="118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grpSp>
        <p:nvGrpSpPr>
          <p:cNvPr id="3057" name="Google Shape;3057;p44"/>
          <p:cNvGrpSpPr/>
          <p:nvPr/>
        </p:nvGrpSpPr>
        <p:grpSpPr>
          <a:xfrm>
            <a:off x="530642" y="4363195"/>
            <a:ext cx="498058" cy="417534"/>
            <a:chOff x="547949" y="2778621"/>
            <a:chExt cx="486023" cy="485656"/>
          </a:xfrm>
        </p:grpSpPr>
        <p:grpSp>
          <p:nvGrpSpPr>
            <p:cNvPr id="3058" name="Google Shape;3058;p44"/>
            <p:cNvGrpSpPr/>
            <p:nvPr/>
          </p:nvGrpSpPr>
          <p:grpSpPr>
            <a:xfrm>
              <a:off x="547949" y="2778621"/>
              <a:ext cx="486023" cy="485656"/>
              <a:chOff x="547949" y="2778621"/>
              <a:chExt cx="486023" cy="485656"/>
            </a:xfrm>
          </p:grpSpPr>
          <p:sp>
            <p:nvSpPr>
              <p:cNvPr id="3059" name="Google Shape;3059;p4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3" name="Google Shape;3063;p4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4" name="Google Shape;3064;p44"/>
          <p:cNvGrpSpPr/>
          <p:nvPr/>
        </p:nvGrpSpPr>
        <p:grpSpPr>
          <a:xfrm>
            <a:off x="8232862" y="584927"/>
            <a:ext cx="486023" cy="485656"/>
            <a:chOff x="547949" y="2778621"/>
            <a:chExt cx="486023" cy="485656"/>
          </a:xfrm>
        </p:grpSpPr>
        <p:grpSp>
          <p:nvGrpSpPr>
            <p:cNvPr id="3065" name="Google Shape;3065;p44"/>
            <p:cNvGrpSpPr/>
            <p:nvPr/>
          </p:nvGrpSpPr>
          <p:grpSpPr>
            <a:xfrm>
              <a:off x="547949" y="2778621"/>
              <a:ext cx="486023" cy="485656"/>
              <a:chOff x="547949" y="2778621"/>
              <a:chExt cx="486023" cy="485656"/>
            </a:xfrm>
          </p:grpSpPr>
          <p:sp>
            <p:nvSpPr>
              <p:cNvPr id="3066" name="Google Shape;3066;p4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0" name="Google Shape;3070;p4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1" name="Google Shape;3071;p44"/>
          <p:cNvGrpSpPr/>
          <p:nvPr/>
        </p:nvGrpSpPr>
        <p:grpSpPr>
          <a:xfrm>
            <a:off x="8373206" y="3041098"/>
            <a:ext cx="486023" cy="485656"/>
            <a:chOff x="547949" y="2778621"/>
            <a:chExt cx="486023" cy="485656"/>
          </a:xfrm>
        </p:grpSpPr>
        <p:grpSp>
          <p:nvGrpSpPr>
            <p:cNvPr id="3072" name="Google Shape;3072;p44"/>
            <p:cNvGrpSpPr/>
            <p:nvPr/>
          </p:nvGrpSpPr>
          <p:grpSpPr>
            <a:xfrm>
              <a:off x="547949" y="2778621"/>
              <a:ext cx="486023" cy="485656"/>
              <a:chOff x="547949" y="2778621"/>
              <a:chExt cx="486023" cy="485656"/>
            </a:xfrm>
          </p:grpSpPr>
          <p:sp>
            <p:nvSpPr>
              <p:cNvPr id="3073" name="Google Shape;3073;p4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7" name="Google Shape;3077;p4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8" name="Google Shape;3078;p44"/>
          <p:cNvGrpSpPr/>
          <p:nvPr/>
        </p:nvGrpSpPr>
        <p:grpSpPr>
          <a:xfrm>
            <a:off x="587758" y="313315"/>
            <a:ext cx="341091" cy="340834"/>
            <a:chOff x="547949" y="2778621"/>
            <a:chExt cx="486023" cy="485656"/>
          </a:xfrm>
        </p:grpSpPr>
        <p:grpSp>
          <p:nvGrpSpPr>
            <p:cNvPr id="3079" name="Google Shape;3079;p44"/>
            <p:cNvGrpSpPr/>
            <p:nvPr/>
          </p:nvGrpSpPr>
          <p:grpSpPr>
            <a:xfrm>
              <a:off x="547949" y="2778621"/>
              <a:ext cx="486023" cy="485656"/>
              <a:chOff x="547949" y="2778621"/>
              <a:chExt cx="486023" cy="485656"/>
            </a:xfrm>
          </p:grpSpPr>
          <p:sp>
            <p:nvSpPr>
              <p:cNvPr id="3080" name="Google Shape;3080;p4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4" name="Google Shape;3084;p4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917216" y="667550"/>
            <a:ext cx="2721409" cy="2633904"/>
          </a:xfrm>
          <a:prstGeom prst="rect">
            <a:avLst/>
          </a:prstGeom>
        </p:spPr>
      </p:pic>
      <p:pic>
        <p:nvPicPr>
          <p:cNvPr id="4" name="Picture 3"/>
          <p:cNvPicPr>
            <a:picLocks noChangeAspect="1"/>
          </p:cNvPicPr>
          <p:nvPr/>
        </p:nvPicPr>
        <p:blipFill>
          <a:blip r:embed="rId4"/>
          <a:stretch>
            <a:fillRect/>
          </a:stretch>
        </p:blipFill>
        <p:spPr>
          <a:xfrm>
            <a:off x="4509617" y="584927"/>
            <a:ext cx="3609430" cy="2799150"/>
          </a:xfrm>
          <a:prstGeom prst="rect">
            <a:avLst/>
          </a:prstGeom>
        </p:spPr>
      </p:pic>
      <p:sp>
        <p:nvSpPr>
          <p:cNvPr id="5" name="Rectangle 4"/>
          <p:cNvSpPr/>
          <p:nvPr/>
        </p:nvSpPr>
        <p:spPr>
          <a:xfrm>
            <a:off x="332333" y="3664440"/>
            <a:ext cx="8230306" cy="892552"/>
          </a:xfrm>
          <a:prstGeom prst="rect">
            <a:avLst/>
          </a:prstGeom>
        </p:spPr>
        <p:txBody>
          <a:bodyPr wrap="square">
            <a:spAutoFit/>
          </a:bodyPr>
          <a:lstStyle/>
          <a:p>
            <a:pPr marL="342900" indent="-342900" algn="ctr">
              <a:lnSpc>
                <a:spcPct val="130000"/>
              </a:lnSpc>
              <a:spcBef>
                <a:spcPts val="300"/>
              </a:spcBef>
              <a:spcAft>
                <a:spcPts val="300"/>
              </a:spcAft>
              <a:buFont typeface="Wingdings" panose="05000000000000000000" pitchFamily="2" charset="2"/>
              <a:buChar char="Ø"/>
            </a:pPr>
            <a:r>
              <a:rPr lang="nl-NL" sz="2000" dirty="0" smtClean="0">
                <a:latin typeface="+mj-lt"/>
                <a:ea typeface="Calibri" panose="020F0502020204030204" pitchFamily="34" charset="0"/>
                <a:cs typeface="Times New Roman" panose="02020603050405020304" pitchFamily="18" charset="0"/>
              </a:rPr>
              <a:t>Quan </a:t>
            </a:r>
            <a:r>
              <a:rPr lang="nl-NL" sz="2000" dirty="0">
                <a:latin typeface="+mj-lt"/>
                <a:ea typeface="Calibri" panose="020F0502020204030204" pitchFamily="34" charset="0"/>
                <a:cs typeface="Times New Roman" panose="02020603050405020304" pitchFamily="18" charset="0"/>
              </a:rPr>
              <a:t>sát h</a:t>
            </a:r>
            <a:r>
              <a:rPr lang="nl-NL" sz="2000" dirty="0" smtClean="0">
                <a:latin typeface="+mj-lt"/>
                <a:ea typeface="Calibri" panose="020F0502020204030204" pitchFamily="34" charset="0"/>
                <a:cs typeface="Times New Roman" panose="02020603050405020304" pitchFamily="18" charset="0"/>
              </a:rPr>
              <a:t>ình và hoàn thành Phiếu </a:t>
            </a:r>
            <a:r>
              <a:rPr lang="nl-NL" sz="2000" dirty="0">
                <a:latin typeface="+mj-lt"/>
                <a:ea typeface="Calibri" panose="020F0502020204030204" pitchFamily="34" charset="0"/>
                <a:cs typeface="Times New Roman" panose="02020603050405020304" pitchFamily="18" charset="0"/>
              </a:rPr>
              <a:t>học tập số 2: </a:t>
            </a:r>
            <a:r>
              <a:rPr lang="nl-NL" sz="2000" i="1" dirty="0">
                <a:latin typeface="+mj-lt"/>
                <a:ea typeface="Calibri" panose="020F0502020204030204" pitchFamily="34" charset="0"/>
                <a:cs typeface="Times New Roman" panose="02020603050405020304" pitchFamily="18" charset="0"/>
              </a:rPr>
              <a:t>Trình bày những </a:t>
            </a:r>
            <a:r>
              <a:rPr lang="nl-NL" sz="2000" i="1" dirty="0" smtClean="0">
                <a:latin typeface="+mj-lt"/>
                <a:ea typeface="Calibri" panose="020F0502020204030204" pitchFamily="34" charset="0"/>
                <a:cs typeface="Times New Roman" panose="02020603050405020304" pitchFamily="18" charset="0"/>
              </a:rPr>
              <a:t>biểu </a:t>
            </a:r>
            <a:r>
              <a:rPr lang="nl-NL" sz="2000" i="1" dirty="0">
                <a:latin typeface="+mj-lt"/>
                <a:ea typeface="Calibri" panose="020F0502020204030204" pitchFamily="34" charset="0"/>
                <a:cs typeface="Times New Roman" panose="02020603050405020304" pitchFamily="18" charset="0"/>
              </a:rPr>
              <a:t>hiện nổi bật về sự phát triển kinh tế dưới thời Minh – </a:t>
            </a:r>
            <a:r>
              <a:rPr lang="nl-NL" sz="2000" i="1" dirty="0" smtClean="0">
                <a:latin typeface="+mj-lt"/>
                <a:ea typeface="Calibri" panose="020F0502020204030204" pitchFamily="34" charset="0"/>
                <a:cs typeface="Times New Roman" panose="02020603050405020304" pitchFamily="18" charset="0"/>
              </a:rPr>
              <a:t>Thanh</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grpSp>
        <p:nvGrpSpPr>
          <p:cNvPr id="3153" name="Google Shape;3153;p45"/>
          <p:cNvGrpSpPr/>
          <p:nvPr/>
        </p:nvGrpSpPr>
        <p:grpSpPr>
          <a:xfrm>
            <a:off x="367251" y="1124667"/>
            <a:ext cx="486023" cy="485656"/>
            <a:chOff x="547949" y="2778621"/>
            <a:chExt cx="486023" cy="485656"/>
          </a:xfrm>
        </p:grpSpPr>
        <p:grpSp>
          <p:nvGrpSpPr>
            <p:cNvPr id="3154" name="Google Shape;3154;p45"/>
            <p:cNvGrpSpPr/>
            <p:nvPr/>
          </p:nvGrpSpPr>
          <p:grpSpPr>
            <a:xfrm>
              <a:off x="547949" y="2778621"/>
              <a:ext cx="486023" cy="485656"/>
              <a:chOff x="547949" y="2778621"/>
              <a:chExt cx="486023" cy="485656"/>
            </a:xfrm>
          </p:grpSpPr>
          <p:sp>
            <p:nvSpPr>
              <p:cNvPr id="3155" name="Google Shape;3155;p4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9" name="Google Shape;3159;p4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0" name="Google Shape;3160;p45"/>
          <p:cNvGrpSpPr/>
          <p:nvPr/>
        </p:nvGrpSpPr>
        <p:grpSpPr>
          <a:xfrm>
            <a:off x="8057952" y="355713"/>
            <a:ext cx="341091" cy="340834"/>
            <a:chOff x="547949" y="2778621"/>
            <a:chExt cx="486023" cy="485656"/>
          </a:xfrm>
        </p:grpSpPr>
        <p:grpSp>
          <p:nvGrpSpPr>
            <p:cNvPr id="3161" name="Google Shape;3161;p45"/>
            <p:cNvGrpSpPr/>
            <p:nvPr/>
          </p:nvGrpSpPr>
          <p:grpSpPr>
            <a:xfrm>
              <a:off x="547949" y="2778621"/>
              <a:ext cx="486023" cy="485656"/>
              <a:chOff x="547949" y="2778621"/>
              <a:chExt cx="486023" cy="485656"/>
            </a:xfrm>
          </p:grpSpPr>
          <p:sp>
            <p:nvSpPr>
              <p:cNvPr id="3162" name="Google Shape;3162;p4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6" name="Google Shape;3166;p4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a:off x="1200031" y="609434"/>
            <a:ext cx="6753225" cy="2990850"/>
          </a:xfrm>
          <a:prstGeom prst="rect">
            <a:avLst/>
          </a:prstGeom>
        </p:spPr>
      </p:pic>
      <p:sp>
        <p:nvSpPr>
          <p:cNvPr id="5" name="Rounded Rectangle 4"/>
          <p:cNvSpPr/>
          <p:nvPr/>
        </p:nvSpPr>
        <p:spPr>
          <a:xfrm>
            <a:off x="2581288" y="3888314"/>
            <a:ext cx="3815897" cy="7813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Phiếu</a:t>
            </a:r>
            <a:r>
              <a:rPr lang="en-US" sz="2000" dirty="0" smtClean="0"/>
              <a:t> </a:t>
            </a:r>
            <a:r>
              <a:rPr lang="en-US" sz="2000" dirty="0" err="1" smtClean="0"/>
              <a:t>học</a:t>
            </a:r>
            <a:r>
              <a:rPr lang="en-US" sz="2000" dirty="0" smtClean="0"/>
              <a:t> </a:t>
            </a:r>
            <a:r>
              <a:rPr lang="en-US" sz="2000" dirty="0" err="1" smtClean="0"/>
              <a:t>tập</a:t>
            </a:r>
            <a:r>
              <a:rPr lang="en-US" sz="2000" dirty="0" smtClean="0"/>
              <a:t> </a:t>
            </a:r>
            <a:r>
              <a:rPr lang="en-US" sz="2000" dirty="0" err="1" smtClean="0"/>
              <a:t>số</a:t>
            </a:r>
            <a:r>
              <a:rPr lang="en-US" sz="2000" dirty="0" smtClean="0"/>
              <a:t> 2</a:t>
            </a:r>
            <a:endParaRPr lang="en-US" sz="2000" dirty="0"/>
          </a:p>
        </p:txBody>
      </p:sp>
      <p:pic>
        <p:nvPicPr>
          <p:cNvPr id="9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114674" y="2045953"/>
            <a:ext cx="1185339" cy="2775428"/>
          </a:xfrm>
          <a:prstGeom prst="rect">
            <a:avLst/>
          </a:prstGeom>
        </p:spPr>
      </p:pic>
      <p:grpSp>
        <p:nvGrpSpPr>
          <p:cNvPr id="98" name="Google Shape;4132;p53"/>
          <p:cNvGrpSpPr/>
          <p:nvPr/>
        </p:nvGrpSpPr>
        <p:grpSpPr>
          <a:xfrm rot="3554371" flipH="1">
            <a:off x="226997" y="3838799"/>
            <a:ext cx="1599312" cy="744068"/>
            <a:chOff x="-1774425" y="2835250"/>
            <a:chExt cx="3214723" cy="1262048"/>
          </a:xfrm>
        </p:grpSpPr>
        <p:grpSp>
          <p:nvGrpSpPr>
            <p:cNvPr id="99" name="Google Shape;4133;p53"/>
            <p:cNvGrpSpPr/>
            <p:nvPr/>
          </p:nvGrpSpPr>
          <p:grpSpPr>
            <a:xfrm>
              <a:off x="-1774425" y="2835250"/>
              <a:ext cx="3214723" cy="1262048"/>
              <a:chOff x="-1774425" y="1215150"/>
              <a:chExt cx="3214723" cy="1262048"/>
            </a:xfrm>
          </p:grpSpPr>
          <p:sp>
            <p:nvSpPr>
              <p:cNvPr id="115" name="Google Shape;4134;p53"/>
              <p:cNvSpPr/>
              <p:nvPr/>
            </p:nvSpPr>
            <p:spPr>
              <a:xfrm>
                <a:off x="-1483534" y="1629806"/>
                <a:ext cx="643751" cy="662008"/>
              </a:xfrm>
              <a:custGeom>
                <a:avLst/>
                <a:gdLst/>
                <a:ahLst/>
                <a:cxnLst/>
                <a:rect l="l" t="t" r="r" b="b"/>
                <a:pathLst>
                  <a:path w="3667" h="3771" extrusionOk="0">
                    <a:moveTo>
                      <a:pt x="1" y="0"/>
                    </a:moveTo>
                    <a:cubicBezTo>
                      <a:pt x="746" y="1657"/>
                      <a:pt x="2031" y="2983"/>
                      <a:pt x="3667" y="3770"/>
                    </a:cubicBezTo>
                    <a:cubicBezTo>
                      <a:pt x="3149" y="2693"/>
                      <a:pt x="2093" y="1699"/>
                      <a:pt x="1181" y="891"/>
                    </a:cubicBezTo>
                    <a:lnTo>
                      <a:pt x="311" y="125"/>
                    </a:lnTo>
                    <a:cubicBezTo>
                      <a:pt x="187" y="21"/>
                      <a:pt x="146" y="21"/>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35;p53"/>
              <p:cNvSpPr/>
              <p:nvPr/>
            </p:nvSpPr>
            <p:spPr>
              <a:xfrm>
                <a:off x="-1454392" y="1215150"/>
                <a:ext cx="818250" cy="429401"/>
              </a:xfrm>
              <a:custGeom>
                <a:avLst/>
                <a:gdLst/>
                <a:ahLst/>
                <a:cxnLst/>
                <a:rect l="l" t="t" r="r" b="b"/>
                <a:pathLst>
                  <a:path w="4661" h="2446" extrusionOk="0">
                    <a:moveTo>
                      <a:pt x="4661" y="1"/>
                    </a:moveTo>
                    <a:cubicBezTo>
                      <a:pt x="3480" y="187"/>
                      <a:pt x="2237" y="912"/>
                      <a:pt x="1202" y="1554"/>
                    </a:cubicBezTo>
                    <a:lnTo>
                      <a:pt x="207" y="2176"/>
                    </a:lnTo>
                    <a:cubicBezTo>
                      <a:pt x="83" y="2259"/>
                      <a:pt x="62" y="2321"/>
                      <a:pt x="0" y="2445"/>
                    </a:cubicBezTo>
                    <a:cubicBezTo>
                      <a:pt x="1802" y="2197"/>
                      <a:pt x="3439" y="1327"/>
                      <a:pt x="466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6;p53"/>
              <p:cNvSpPr/>
              <p:nvPr/>
            </p:nvSpPr>
            <p:spPr>
              <a:xfrm>
                <a:off x="-1025341" y="1302575"/>
                <a:ext cx="818426" cy="432737"/>
              </a:xfrm>
              <a:custGeom>
                <a:avLst/>
                <a:gdLst/>
                <a:ahLst/>
                <a:cxnLst/>
                <a:rect l="l" t="t" r="r" b="b"/>
                <a:pathLst>
                  <a:path w="4662" h="2465" extrusionOk="0">
                    <a:moveTo>
                      <a:pt x="4661" y="0"/>
                    </a:moveTo>
                    <a:cubicBezTo>
                      <a:pt x="3460" y="207"/>
                      <a:pt x="2217" y="932"/>
                      <a:pt x="1202" y="1574"/>
                    </a:cubicBezTo>
                    <a:lnTo>
                      <a:pt x="187" y="2196"/>
                    </a:lnTo>
                    <a:cubicBezTo>
                      <a:pt x="63" y="2279"/>
                      <a:pt x="63" y="2320"/>
                      <a:pt x="1" y="2465"/>
                    </a:cubicBezTo>
                    <a:cubicBezTo>
                      <a:pt x="1782" y="2196"/>
                      <a:pt x="3418" y="1346"/>
                      <a:pt x="466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137;p53"/>
              <p:cNvSpPr/>
              <p:nvPr/>
            </p:nvSpPr>
            <p:spPr>
              <a:xfrm>
                <a:off x="-639827" y="1360683"/>
                <a:ext cx="818250" cy="432912"/>
              </a:xfrm>
              <a:custGeom>
                <a:avLst/>
                <a:gdLst/>
                <a:ahLst/>
                <a:cxnLst/>
                <a:rect l="l" t="t" r="r" b="b"/>
                <a:pathLst>
                  <a:path w="4661" h="2466" extrusionOk="0">
                    <a:moveTo>
                      <a:pt x="4661" y="0"/>
                    </a:moveTo>
                    <a:lnTo>
                      <a:pt x="4661" y="0"/>
                    </a:lnTo>
                    <a:cubicBezTo>
                      <a:pt x="3459" y="208"/>
                      <a:pt x="2237" y="933"/>
                      <a:pt x="1202" y="1554"/>
                    </a:cubicBezTo>
                    <a:lnTo>
                      <a:pt x="207" y="2196"/>
                    </a:lnTo>
                    <a:cubicBezTo>
                      <a:pt x="62" y="2279"/>
                      <a:pt x="62" y="2320"/>
                      <a:pt x="0" y="2465"/>
                    </a:cubicBezTo>
                    <a:cubicBezTo>
                      <a:pt x="1802" y="2217"/>
                      <a:pt x="3439" y="1347"/>
                      <a:pt x="466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138;p53"/>
              <p:cNvSpPr/>
              <p:nvPr/>
            </p:nvSpPr>
            <p:spPr>
              <a:xfrm>
                <a:off x="-279943" y="1378941"/>
                <a:ext cx="818426" cy="429226"/>
              </a:xfrm>
              <a:custGeom>
                <a:avLst/>
                <a:gdLst/>
                <a:ahLst/>
                <a:cxnLst/>
                <a:rect l="l" t="t" r="r" b="b"/>
                <a:pathLst>
                  <a:path w="4662" h="2445" extrusionOk="0">
                    <a:moveTo>
                      <a:pt x="4662" y="0"/>
                    </a:moveTo>
                    <a:lnTo>
                      <a:pt x="4662" y="0"/>
                    </a:lnTo>
                    <a:cubicBezTo>
                      <a:pt x="3460" y="186"/>
                      <a:pt x="2217" y="911"/>
                      <a:pt x="1202" y="1554"/>
                    </a:cubicBezTo>
                    <a:lnTo>
                      <a:pt x="187" y="2175"/>
                    </a:lnTo>
                    <a:cubicBezTo>
                      <a:pt x="63" y="2258"/>
                      <a:pt x="63" y="2320"/>
                      <a:pt x="1" y="2444"/>
                    </a:cubicBezTo>
                    <a:cubicBezTo>
                      <a:pt x="1782" y="2196"/>
                      <a:pt x="3419" y="1326"/>
                      <a:pt x="466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139;p53"/>
              <p:cNvSpPr/>
              <p:nvPr/>
            </p:nvSpPr>
            <p:spPr>
              <a:xfrm>
                <a:off x="112944" y="1367881"/>
                <a:ext cx="818250" cy="432912"/>
              </a:xfrm>
              <a:custGeom>
                <a:avLst/>
                <a:gdLst/>
                <a:ahLst/>
                <a:cxnLst/>
                <a:rect l="l" t="t" r="r" b="b"/>
                <a:pathLst>
                  <a:path w="4661" h="2466" extrusionOk="0">
                    <a:moveTo>
                      <a:pt x="4661" y="1"/>
                    </a:moveTo>
                    <a:cubicBezTo>
                      <a:pt x="3459" y="208"/>
                      <a:pt x="2216" y="933"/>
                      <a:pt x="1201" y="1554"/>
                    </a:cubicBezTo>
                    <a:lnTo>
                      <a:pt x="186" y="2197"/>
                    </a:lnTo>
                    <a:cubicBezTo>
                      <a:pt x="62" y="2279"/>
                      <a:pt x="62" y="2321"/>
                      <a:pt x="0" y="2466"/>
                    </a:cubicBezTo>
                    <a:cubicBezTo>
                      <a:pt x="1781" y="2197"/>
                      <a:pt x="3439" y="1347"/>
                      <a:pt x="466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40;p53"/>
              <p:cNvSpPr/>
              <p:nvPr/>
            </p:nvSpPr>
            <p:spPr>
              <a:xfrm>
                <a:off x="483712" y="1360683"/>
                <a:ext cx="818426" cy="429226"/>
              </a:xfrm>
              <a:custGeom>
                <a:avLst/>
                <a:gdLst/>
                <a:ahLst/>
                <a:cxnLst/>
                <a:rect l="l" t="t" r="r" b="b"/>
                <a:pathLst>
                  <a:path w="4662" h="2445" extrusionOk="0">
                    <a:moveTo>
                      <a:pt x="4662" y="0"/>
                    </a:moveTo>
                    <a:cubicBezTo>
                      <a:pt x="3481" y="187"/>
                      <a:pt x="2238" y="912"/>
                      <a:pt x="1202" y="1554"/>
                    </a:cubicBezTo>
                    <a:lnTo>
                      <a:pt x="208" y="2175"/>
                    </a:lnTo>
                    <a:cubicBezTo>
                      <a:pt x="84" y="2258"/>
                      <a:pt x="63" y="2320"/>
                      <a:pt x="1" y="2445"/>
                    </a:cubicBezTo>
                    <a:cubicBezTo>
                      <a:pt x="1803" y="2196"/>
                      <a:pt x="3439" y="1326"/>
                      <a:pt x="466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41;p53"/>
              <p:cNvSpPr/>
              <p:nvPr/>
            </p:nvSpPr>
            <p:spPr>
              <a:xfrm>
                <a:off x="-1054482" y="1738824"/>
                <a:ext cx="643927" cy="665695"/>
              </a:xfrm>
              <a:custGeom>
                <a:avLst/>
                <a:gdLst/>
                <a:ahLst/>
                <a:cxnLst/>
                <a:rect l="l" t="t" r="r" b="b"/>
                <a:pathLst>
                  <a:path w="3668" h="3792" extrusionOk="0">
                    <a:moveTo>
                      <a:pt x="1" y="1"/>
                    </a:moveTo>
                    <a:cubicBezTo>
                      <a:pt x="767" y="1658"/>
                      <a:pt x="2052" y="2984"/>
                      <a:pt x="3667" y="3791"/>
                    </a:cubicBezTo>
                    <a:cubicBezTo>
                      <a:pt x="3149" y="2694"/>
                      <a:pt x="2114" y="1720"/>
                      <a:pt x="1202" y="891"/>
                    </a:cubicBezTo>
                    <a:lnTo>
                      <a:pt x="312" y="125"/>
                    </a:lnTo>
                    <a:cubicBezTo>
                      <a:pt x="229" y="42"/>
                      <a:pt x="125" y="1"/>
                      <a:pt x="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42;p53"/>
              <p:cNvSpPr/>
              <p:nvPr/>
            </p:nvSpPr>
            <p:spPr>
              <a:xfrm>
                <a:off x="-665282" y="1793421"/>
                <a:ext cx="643751" cy="662008"/>
              </a:xfrm>
              <a:custGeom>
                <a:avLst/>
                <a:gdLst/>
                <a:ahLst/>
                <a:cxnLst/>
                <a:rect l="l" t="t" r="r" b="b"/>
                <a:pathLst>
                  <a:path w="3667" h="3771" extrusionOk="0">
                    <a:moveTo>
                      <a:pt x="0" y="0"/>
                    </a:moveTo>
                    <a:cubicBezTo>
                      <a:pt x="746" y="1637"/>
                      <a:pt x="2051" y="2963"/>
                      <a:pt x="3667" y="3770"/>
                    </a:cubicBezTo>
                    <a:cubicBezTo>
                      <a:pt x="3149" y="2673"/>
                      <a:pt x="2092" y="1699"/>
                      <a:pt x="1202" y="891"/>
                    </a:cubicBezTo>
                    <a:lnTo>
                      <a:pt x="311" y="104"/>
                    </a:lnTo>
                    <a:cubicBezTo>
                      <a:pt x="228" y="42"/>
                      <a:pt x="125" y="0"/>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43;p53"/>
              <p:cNvSpPr/>
              <p:nvPr/>
            </p:nvSpPr>
            <p:spPr>
              <a:xfrm>
                <a:off x="-294338" y="1815190"/>
                <a:ext cx="643751" cy="662008"/>
              </a:xfrm>
              <a:custGeom>
                <a:avLst/>
                <a:gdLst/>
                <a:ahLst/>
                <a:cxnLst/>
                <a:rect l="l" t="t" r="r" b="b"/>
                <a:pathLst>
                  <a:path w="3667" h="3771" extrusionOk="0">
                    <a:moveTo>
                      <a:pt x="0" y="1"/>
                    </a:moveTo>
                    <a:cubicBezTo>
                      <a:pt x="746" y="1637"/>
                      <a:pt x="2051" y="2984"/>
                      <a:pt x="3666" y="3771"/>
                    </a:cubicBezTo>
                    <a:cubicBezTo>
                      <a:pt x="3149" y="2673"/>
                      <a:pt x="2092" y="1699"/>
                      <a:pt x="1201" y="891"/>
                    </a:cubicBezTo>
                    <a:lnTo>
                      <a:pt x="311" y="125"/>
                    </a:lnTo>
                    <a:cubicBezTo>
                      <a:pt x="228" y="42"/>
                      <a:pt x="104" y="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144;p53"/>
              <p:cNvSpPr/>
              <p:nvPr/>
            </p:nvSpPr>
            <p:spPr>
              <a:xfrm>
                <a:off x="105571" y="1815190"/>
                <a:ext cx="643751" cy="662008"/>
              </a:xfrm>
              <a:custGeom>
                <a:avLst/>
                <a:gdLst/>
                <a:ahLst/>
                <a:cxnLst/>
                <a:rect l="l" t="t" r="r" b="b"/>
                <a:pathLst>
                  <a:path w="3667" h="3771" extrusionOk="0">
                    <a:moveTo>
                      <a:pt x="1" y="1"/>
                    </a:moveTo>
                    <a:cubicBezTo>
                      <a:pt x="746" y="1637"/>
                      <a:pt x="2051" y="2984"/>
                      <a:pt x="3667" y="3771"/>
                    </a:cubicBezTo>
                    <a:cubicBezTo>
                      <a:pt x="3149" y="2673"/>
                      <a:pt x="2093" y="1699"/>
                      <a:pt x="1181" y="891"/>
                    </a:cubicBezTo>
                    <a:lnTo>
                      <a:pt x="311" y="104"/>
                    </a:lnTo>
                    <a:cubicBezTo>
                      <a:pt x="228" y="42"/>
                      <a:pt x="104" y="1"/>
                      <a:pt x="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145;p53"/>
              <p:cNvSpPr/>
              <p:nvPr/>
            </p:nvSpPr>
            <p:spPr>
              <a:xfrm>
                <a:off x="458257" y="1782537"/>
                <a:ext cx="643927" cy="662008"/>
              </a:xfrm>
              <a:custGeom>
                <a:avLst/>
                <a:gdLst/>
                <a:ahLst/>
                <a:cxnLst/>
                <a:rect l="l" t="t" r="r" b="b"/>
                <a:pathLst>
                  <a:path w="3668" h="3771" extrusionOk="0">
                    <a:moveTo>
                      <a:pt x="1" y="0"/>
                    </a:moveTo>
                    <a:cubicBezTo>
                      <a:pt x="747" y="1637"/>
                      <a:pt x="2052" y="2983"/>
                      <a:pt x="3667" y="3770"/>
                    </a:cubicBezTo>
                    <a:cubicBezTo>
                      <a:pt x="3149" y="2672"/>
                      <a:pt x="2114" y="1699"/>
                      <a:pt x="1202" y="891"/>
                    </a:cubicBezTo>
                    <a:lnTo>
                      <a:pt x="312" y="125"/>
                    </a:lnTo>
                    <a:cubicBezTo>
                      <a:pt x="208" y="21"/>
                      <a:pt x="146" y="21"/>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146;p53"/>
              <p:cNvSpPr/>
              <p:nvPr/>
            </p:nvSpPr>
            <p:spPr>
              <a:xfrm>
                <a:off x="796547" y="1735138"/>
                <a:ext cx="643751" cy="662008"/>
              </a:xfrm>
              <a:custGeom>
                <a:avLst/>
                <a:gdLst/>
                <a:ahLst/>
                <a:cxnLst/>
                <a:rect l="l" t="t" r="r" b="b"/>
                <a:pathLst>
                  <a:path w="3667" h="3771" extrusionOk="0">
                    <a:moveTo>
                      <a:pt x="0" y="1"/>
                    </a:moveTo>
                    <a:cubicBezTo>
                      <a:pt x="746" y="1637"/>
                      <a:pt x="2030" y="2984"/>
                      <a:pt x="3667" y="3771"/>
                    </a:cubicBezTo>
                    <a:cubicBezTo>
                      <a:pt x="3149" y="2694"/>
                      <a:pt x="2092" y="1700"/>
                      <a:pt x="1181" y="892"/>
                    </a:cubicBezTo>
                    <a:lnTo>
                      <a:pt x="311" y="125"/>
                    </a:lnTo>
                    <a:cubicBezTo>
                      <a:pt x="207" y="42"/>
                      <a:pt x="104" y="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147;p53"/>
              <p:cNvSpPr/>
              <p:nvPr/>
            </p:nvSpPr>
            <p:spPr>
              <a:xfrm>
                <a:off x="-1774425" y="1524299"/>
                <a:ext cx="3029334" cy="392886"/>
              </a:xfrm>
              <a:custGeom>
                <a:avLst/>
                <a:gdLst/>
                <a:ahLst/>
                <a:cxnLst/>
                <a:rect l="l" t="t" r="r" b="b"/>
                <a:pathLst>
                  <a:path w="17256" h="2238" fill="none" extrusionOk="0">
                    <a:moveTo>
                      <a:pt x="0" y="1"/>
                    </a:moveTo>
                    <a:cubicBezTo>
                      <a:pt x="5531" y="2051"/>
                      <a:pt x="11600" y="2238"/>
                      <a:pt x="17255" y="518"/>
                    </a:cubicBezTo>
                  </a:path>
                </a:pathLst>
              </a:custGeom>
              <a:solidFill>
                <a:schemeClr val="accent5"/>
              </a:solidFill>
              <a:ln w="114300" cap="rnd"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4148;p53"/>
            <p:cNvGrpSpPr/>
            <p:nvPr/>
          </p:nvGrpSpPr>
          <p:grpSpPr>
            <a:xfrm>
              <a:off x="-1774425" y="2835250"/>
              <a:ext cx="3214723" cy="1262048"/>
              <a:chOff x="-1774425" y="1215150"/>
              <a:chExt cx="3214723" cy="1262048"/>
            </a:xfrm>
          </p:grpSpPr>
          <p:sp>
            <p:nvSpPr>
              <p:cNvPr id="101" name="Google Shape;4149;p53"/>
              <p:cNvSpPr/>
              <p:nvPr/>
            </p:nvSpPr>
            <p:spPr>
              <a:xfrm>
                <a:off x="-1483534" y="1629806"/>
                <a:ext cx="643751" cy="662008"/>
              </a:xfrm>
              <a:custGeom>
                <a:avLst/>
                <a:gdLst/>
                <a:ahLst/>
                <a:cxnLst/>
                <a:rect l="l" t="t" r="r" b="b"/>
                <a:pathLst>
                  <a:path w="3667" h="3771" extrusionOk="0">
                    <a:moveTo>
                      <a:pt x="1" y="0"/>
                    </a:moveTo>
                    <a:cubicBezTo>
                      <a:pt x="746" y="1657"/>
                      <a:pt x="2031" y="2983"/>
                      <a:pt x="3667" y="3770"/>
                    </a:cubicBezTo>
                    <a:cubicBezTo>
                      <a:pt x="3149" y="2693"/>
                      <a:pt x="2093" y="1699"/>
                      <a:pt x="1181" y="891"/>
                    </a:cubicBezTo>
                    <a:lnTo>
                      <a:pt x="311" y="125"/>
                    </a:lnTo>
                    <a:cubicBezTo>
                      <a:pt x="187" y="21"/>
                      <a:pt x="146" y="21"/>
                      <a:pt x="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50;p53"/>
              <p:cNvSpPr/>
              <p:nvPr/>
            </p:nvSpPr>
            <p:spPr>
              <a:xfrm>
                <a:off x="-1454392" y="1215150"/>
                <a:ext cx="818250" cy="429401"/>
              </a:xfrm>
              <a:custGeom>
                <a:avLst/>
                <a:gdLst/>
                <a:ahLst/>
                <a:cxnLst/>
                <a:rect l="l" t="t" r="r" b="b"/>
                <a:pathLst>
                  <a:path w="4661" h="2446" extrusionOk="0">
                    <a:moveTo>
                      <a:pt x="4661" y="1"/>
                    </a:moveTo>
                    <a:cubicBezTo>
                      <a:pt x="3480" y="187"/>
                      <a:pt x="2237" y="912"/>
                      <a:pt x="1202" y="1554"/>
                    </a:cubicBezTo>
                    <a:lnTo>
                      <a:pt x="207" y="2176"/>
                    </a:lnTo>
                    <a:cubicBezTo>
                      <a:pt x="83" y="2259"/>
                      <a:pt x="62" y="2321"/>
                      <a:pt x="0" y="2445"/>
                    </a:cubicBezTo>
                    <a:cubicBezTo>
                      <a:pt x="1802" y="2197"/>
                      <a:pt x="3439" y="1327"/>
                      <a:pt x="466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51;p53"/>
              <p:cNvSpPr/>
              <p:nvPr/>
            </p:nvSpPr>
            <p:spPr>
              <a:xfrm>
                <a:off x="-1025341" y="1302575"/>
                <a:ext cx="818426" cy="432737"/>
              </a:xfrm>
              <a:custGeom>
                <a:avLst/>
                <a:gdLst/>
                <a:ahLst/>
                <a:cxnLst/>
                <a:rect l="l" t="t" r="r" b="b"/>
                <a:pathLst>
                  <a:path w="4662" h="2465" extrusionOk="0">
                    <a:moveTo>
                      <a:pt x="4661" y="0"/>
                    </a:moveTo>
                    <a:cubicBezTo>
                      <a:pt x="3460" y="207"/>
                      <a:pt x="2217" y="932"/>
                      <a:pt x="1202" y="1574"/>
                    </a:cubicBezTo>
                    <a:lnTo>
                      <a:pt x="187" y="2196"/>
                    </a:lnTo>
                    <a:cubicBezTo>
                      <a:pt x="63" y="2279"/>
                      <a:pt x="63" y="2320"/>
                      <a:pt x="1" y="2465"/>
                    </a:cubicBezTo>
                    <a:cubicBezTo>
                      <a:pt x="1782" y="2196"/>
                      <a:pt x="3418" y="1346"/>
                      <a:pt x="466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2;p53"/>
              <p:cNvSpPr/>
              <p:nvPr/>
            </p:nvSpPr>
            <p:spPr>
              <a:xfrm>
                <a:off x="-639827" y="1360683"/>
                <a:ext cx="818250" cy="432912"/>
              </a:xfrm>
              <a:custGeom>
                <a:avLst/>
                <a:gdLst/>
                <a:ahLst/>
                <a:cxnLst/>
                <a:rect l="l" t="t" r="r" b="b"/>
                <a:pathLst>
                  <a:path w="4661" h="2466" extrusionOk="0">
                    <a:moveTo>
                      <a:pt x="4661" y="0"/>
                    </a:moveTo>
                    <a:lnTo>
                      <a:pt x="4661" y="0"/>
                    </a:lnTo>
                    <a:cubicBezTo>
                      <a:pt x="3459" y="208"/>
                      <a:pt x="2237" y="933"/>
                      <a:pt x="1202" y="1554"/>
                    </a:cubicBezTo>
                    <a:lnTo>
                      <a:pt x="207" y="2196"/>
                    </a:lnTo>
                    <a:cubicBezTo>
                      <a:pt x="62" y="2279"/>
                      <a:pt x="62" y="2320"/>
                      <a:pt x="0" y="2465"/>
                    </a:cubicBezTo>
                    <a:cubicBezTo>
                      <a:pt x="1802" y="2217"/>
                      <a:pt x="3439" y="1347"/>
                      <a:pt x="466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53;p53"/>
              <p:cNvSpPr/>
              <p:nvPr/>
            </p:nvSpPr>
            <p:spPr>
              <a:xfrm>
                <a:off x="-279943" y="1378941"/>
                <a:ext cx="818426" cy="429226"/>
              </a:xfrm>
              <a:custGeom>
                <a:avLst/>
                <a:gdLst/>
                <a:ahLst/>
                <a:cxnLst/>
                <a:rect l="l" t="t" r="r" b="b"/>
                <a:pathLst>
                  <a:path w="4662" h="2445" extrusionOk="0">
                    <a:moveTo>
                      <a:pt x="4662" y="0"/>
                    </a:moveTo>
                    <a:lnTo>
                      <a:pt x="4662" y="0"/>
                    </a:lnTo>
                    <a:cubicBezTo>
                      <a:pt x="3460" y="186"/>
                      <a:pt x="2217" y="911"/>
                      <a:pt x="1202" y="1554"/>
                    </a:cubicBezTo>
                    <a:lnTo>
                      <a:pt x="187" y="2175"/>
                    </a:lnTo>
                    <a:cubicBezTo>
                      <a:pt x="63" y="2258"/>
                      <a:pt x="63" y="2320"/>
                      <a:pt x="1" y="2444"/>
                    </a:cubicBezTo>
                    <a:cubicBezTo>
                      <a:pt x="1782" y="2196"/>
                      <a:pt x="3419" y="1326"/>
                      <a:pt x="4662"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54;p53"/>
              <p:cNvSpPr/>
              <p:nvPr/>
            </p:nvSpPr>
            <p:spPr>
              <a:xfrm>
                <a:off x="112944" y="1367881"/>
                <a:ext cx="818250" cy="432912"/>
              </a:xfrm>
              <a:custGeom>
                <a:avLst/>
                <a:gdLst/>
                <a:ahLst/>
                <a:cxnLst/>
                <a:rect l="l" t="t" r="r" b="b"/>
                <a:pathLst>
                  <a:path w="4661" h="2466" extrusionOk="0">
                    <a:moveTo>
                      <a:pt x="4661" y="1"/>
                    </a:moveTo>
                    <a:cubicBezTo>
                      <a:pt x="3459" y="208"/>
                      <a:pt x="2216" y="933"/>
                      <a:pt x="1201" y="1554"/>
                    </a:cubicBezTo>
                    <a:lnTo>
                      <a:pt x="186" y="2197"/>
                    </a:lnTo>
                    <a:cubicBezTo>
                      <a:pt x="62" y="2279"/>
                      <a:pt x="62" y="2321"/>
                      <a:pt x="0" y="2466"/>
                    </a:cubicBezTo>
                    <a:cubicBezTo>
                      <a:pt x="1781" y="2197"/>
                      <a:pt x="3439" y="1347"/>
                      <a:pt x="466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55;p53"/>
              <p:cNvSpPr/>
              <p:nvPr/>
            </p:nvSpPr>
            <p:spPr>
              <a:xfrm>
                <a:off x="483712" y="1360683"/>
                <a:ext cx="818426" cy="429226"/>
              </a:xfrm>
              <a:custGeom>
                <a:avLst/>
                <a:gdLst/>
                <a:ahLst/>
                <a:cxnLst/>
                <a:rect l="l" t="t" r="r" b="b"/>
                <a:pathLst>
                  <a:path w="4662" h="2445" extrusionOk="0">
                    <a:moveTo>
                      <a:pt x="4662" y="0"/>
                    </a:moveTo>
                    <a:cubicBezTo>
                      <a:pt x="3481" y="187"/>
                      <a:pt x="2238" y="912"/>
                      <a:pt x="1202" y="1554"/>
                    </a:cubicBezTo>
                    <a:lnTo>
                      <a:pt x="208" y="2175"/>
                    </a:lnTo>
                    <a:cubicBezTo>
                      <a:pt x="84" y="2258"/>
                      <a:pt x="63" y="2320"/>
                      <a:pt x="1" y="2445"/>
                    </a:cubicBezTo>
                    <a:cubicBezTo>
                      <a:pt x="1803" y="2196"/>
                      <a:pt x="3439" y="1326"/>
                      <a:pt x="4662"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56;p53"/>
              <p:cNvSpPr/>
              <p:nvPr/>
            </p:nvSpPr>
            <p:spPr>
              <a:xfrm>
                <a:off x="-1054482" y="1738824"/>
                <a:ext cx="643927" cy="665695"/>
              </a:xfrm>
              <a:custGeom>
                <a:avLst/>
                <a:gdLst/>
                <a:ahLst/>
                <a:cxnLst/>
                <a:rect l="l" t="t" r="r" b="b"/>
                <a:pathLst>
                  <a:path w="3668" h="3792" extrusionOk="0">
                    <a:moveTo>
                      <a:pt x="1" y="1"/>
                    </a:moveTo>
                    <a:cubicBezTo>
                      <a:pt x="767" y="1658"/>
                      <a:pt x="2052" y="2984"/>
                      <a:pt x="3667" y="3791"/>
                    </a:cubicBezTo>
                    <a:cubicBezTo>
                      <a:pt x="3149" y="2694"/>
                      <a:pt x="2114" y="1720"/>
                      <a:pt x="1202" y="891"/>
                    </a:cubicBezTo>
                    <a:lnTo>
                      <a:pt x="312" y="125"/>
                    </a:lnTo>
                    <a:cubicBezTo>
                      <a:pt x="229" y="42"/>
                      <a:pt x="125" y="1"/>
                      <a:pt x="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157;p53"/>
              <p:cNvSpPr/>
              <p:nvPr/>
            </p:nvSpPr>
            <p:spPr>
              <a:xfrm>
                <a:off x="-665282" y="1793421"/>
                <a:ext cx="643751" cy="662008"/>
              </a:xfrm>
              <a:custGeom>
                <a:avLst/>
                <a:gdLst/>
                <a:ahLst/>
                <a:cxnLst/>
                <a:rect l="l" t="t" r="r" b="b"/>
                <a:pathLst>
                  <a:path w="3667" h="3771" extrusionOk="0">
                    <a:moveTo>
                      <a:pt x="0" y="0"/>
                    </a:moveTo>
                    <a:cubicBezTo>
                      <a:pt x="746" y="1637"/>
                      <a:pt x="2051" y="2963"/>
                      <a:pt x="3667" y="3770"/>
                    </a:cubicBezTo>
                    <a:cubicBezTo>
                      <a:pt x="3149" y="2673"/>
                      <a:pt x="2092" y="1699"/>
                      <a:pt x="1202" y="891"/>
                    </a:cubicBezTo>
                    <a:lnTo>
                      <a:pt x="311" y="104"/>
                    </a:lnTo>
                    <a:cubicBezTo>
                      <a:pt x="228" y="42"/>
                      <a:pt x="125" y="0"/>
                      <a:pt x="0"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158;p53"/>
              <p:cNvSpPr/>
              <p:nvPr/>
            </p:nvSpPr>
            <p:spPr>
              <a:xfrm>
                <a:off x="-294338" y="1815190"/>
                <a:ext cx="643751" cy="662008"/>
              </a:xfrm>
              <a:custGeom>
                <a:avLst/>
                <a:gdLst/>
                <a:ahLst/>
                <a:cxnLst/>
                <a:rect l="l" t="t" r="r" b="b"/>
                <a:pathLst>
                  <a:path w="3667" h="3771" extrusionOk="0">
                    <a:moveTo>
                      <a:pt x="0" y="1"/>
                    </a:moveTo>
                    <a:cubicBezTo>
                      <a:pt x="746" y="1637"/>
                      <a:pt x="2051" y="2984"/>
                      <a:pt x="3666" y="3771"/>
                    </a:cubicBezTo>
                    <a:cubicBezTo>
                      <a:pt x="3149" y="2673"/>
                      <a:pt x="2092" y="1699"/>
                      <a:pt x="1201" y="891"/>
                    </a:cubicBezTo>
                    <a:lnTo>
                      <a:pt x="311" y="125"/>
                    </a:lnTo>
                    <a:cubicBezTo>
                      <a:pt x="228" y="42"/>
                      <a:pt x="104" y="1"/>
                      <a:pt x="0"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159;p53"/>
              <p:cNvSpPr/>
              <p:nvPr/>
            </p:nvSpPr>
            <p:spPr>
              <a:xfrm>
                <a:off x="105571" y="1815190"/>
                <a:ext cx="643751" cy="662008"/>
              </a:xfrm>
              <a:custGeom>
                <a:avLst/>
                <a:gdLst/>
                <a:ahLst/>
                <a:cxnLst/>
                <a:rect l="l" t="t" r="r" b="b"/>
                <a:pathLst>
                  <a:path w="3667" h="3771" extrusionOk="0">
                    <a:moveTo>
                      <a:pt x="1" y="1"/>
                    </a:moveTo>
                    <a:cubicBezTo>
                      <a:pt x="746" y="1637"/>
                      <a:pt x="2051" y="2984"/>
                      <a:pt x="3667" y="3771"/>
                    </a:cubicBezTo>
                    <a:cubicBezTo>
                      <a:pt x="3149" y="2673"/>
                      <a:pt x="2093" y="1699"/>
                      <a:pt x="1181" y="891"/>
                    </a:cubicBezTo>
                    <a:lnTo>
                      <a:pt x="311" y="104"/>
                    </a:lnTo>
                    <a:cubicBezTo>
                      <a:pt x="228" y="42"/>
                      <a:pt x="104" y="1"/>
                      <a:pt x="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160;p53"/>
              <p:cNvSpPr/>
              <p:nvPr/>
            </p:nvSpPr>
            <p:spPr>
              <a:xfrm>
                <a:off x="458257" y="1782537"/>
                <a:ext cx="643927" cy="662008"/>
              </a:xfrm>
              <a:custGeom>
                <a:avLst/>
                <a:gdLst/>
                <a:ahLst/>
                <a:cxnLst/>
                <a:rect l="l" t="t" r="r" b="b"/>
                <a:pathLst>
                  <a:path w="3668" h="3771" extrusionOk="0">
                    <a:moveTo>
                      <a:pt x="1" y="0"/>
                    </a:moveTo>
                    <a:cubicBezTo>
                      <a:pt x="747" y="1637"/>
                      <a:pt x="2052" y="2983"/>
                      <a:pt x="3667" y="3770"/>
                    </a:cubicBezTo>
                    <a:cubicBezTo>
                      <a:pt x="3149" y="2672"/>
                      <a:pt x="2114" y="1699"/>
                      <a:pt x="1202" y="891"/>
                    </a:cubicBezTo>
                    <a:lnTo>
                      <a:pt x="312" y="125"/>
                    </a:lnTo>
                    <a:cubicBezTo>
                      <a:pt x="208" y="21"/>
                      <a:pt x="146" y="21"/>
                      <a:pt x="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161;p53"/>
              <p:cNvSpPr/>
              <p:nvPr/>
            </p:nvSpPr>
            <p:spPr>
              <a:xfrm>
                <a:off x="796547" y="1735138"/>
                <a:ext cx="643751" cy="662008"/>
              </a:xfrm>
              <a:custGeom>
                <a:avLst/>
                <a:gdLst/>
                <a:ahLst/>
                <a:cxnLst/>
                <a:rect l="l" t="t" r="r" b="b"/>
                <a:pathLst>
                  <a:path w="3667" h="3771" extrusionOk="0">
                    <a:moveTo>
                      <a:pt x="0" y="1"/>
                    </a:moveTo>
                    <a:cubicBezTo>
                      <a:pt x="746" y="1637"/>
                      <a:pt x="2030" y="2984"/>
                      <a:pt x="3667" y="3771"/>
                    </a:cubicBezTo>
                    <a:cubicBezTo>
                      <a:pt x="3149" y="2694"/>
                      <a:pt x="2092" y="1700"/>
                      <a:pt x="1181" y="892"/>
                    </a:cubicBezTo>
                    <a:lnTo>
                      <a:pt x="311" y="125"/>
                    </a:lnTo>
                    <a:cubicBezTo>
                      <a:pt x="207" y="42"/>
                      <a:pt x="104" y="1"/>
                      <a:pt x="0"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62;p53"/>
              <p:cNvSpPr/>
              <p:nvPr/>
            </p:nvSpPr>
            <p:spPr>
              <a:xfrm>
                <a:off x="-1774425" y="1524299"/>
                <a:ext cx="3029334" cy="392886"/>
              </a:xfrm>
              <a:custGeom>
                <a:avLst/>
                <a:gdLst/>
                <a:ahLst/>
                <a:cxnLst/>
                <a:rect l="l" t="t" r="r" b="b"/>
                <a:pathLst>
                  <a:path w="17256" h="2238" fill="none" extrusionOk="0">
                    <a:moveTo>
                      <a:pt x="0" y="1"/>
                    </a:moveTo>
                    <a:cubicBezTo>
                      <a:pt x="5531" y="2051"/>
                      <a:pt x="11600" y="2238"/>
                      <a:pt x="17255" y="518"/>
                    </a:cubicBezTo>
                  </a:path>
                </a:pathLst>
              </a:custGeom>
              <a:noFill/>
              <a:ln w="6225" cap="flat" cmpd="sng">
                <a:solidFill>
                  <a:srgbClr val="000000"/>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3205" name="Google Shape;3205;p46"/>
          <p:cNvGrpSpPr/>
          <p:nvPr/>
        </p:nvGrpSpPr>
        <p:grpSpPr>
          <a:xfrm>
            <a:off x="8279932" y="975621"/>
            <a:ext cx="341091" cy="340834"/>
            <a:chOff x="547949" y="2778621"/>
            <a:chExt cx="486023" cy="485656"/>
          </a:xfrm>
        </p:grpSpPr>
        <p:grpSp>
          <p:nvGrpSpPr>
            <p:cNvPr id="3206" name="Google Shape;3206;p46"/>
            <p:cNvGrpSpPr/>
            <p:nvPr/>
          </p:nvGrpSpPr>
          <p:grpSpPr>
            <a:xfrm>
              <a:off x="547949" y="2778621"/>
              <a:ext cx="486023" cy="485656"/>
              <a:chOff x="547949" y="2778621"/>
              <a:chExt cx="486023" cy="485656"/>
            </a:xfrm>
          </p:grpSpPr>
          <p:sp>
            <p:nvSpPr>
              <p:cNvPr id="3207" name="Google Shape;3207;p4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1" name="Google Shape;3211;p4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2" name="Google Shape;3212;p46"/>
          <p:cNvGrpSpPr/>
          <p:nvPr/>
        </p:nvGrpSpPr>
        <p:grpSpPr>
          <a:xfrm>
            <a:off x="492080" y="1207323"/>
            <a:ext cx="486023" cy="485656"/>
            <a:chOff x="547949" y="2778621"/>
            <a:chExt cx="486023" cy="485656"/>
          </a:xfrm>
        </p:grpSpPr>
        <p:grpSp>
          <p:nvGrpSpPr>
            <p:cNvPr id="3213" name="Google Shape;3213;p46"/>
            <p:cNvGrpSpPr/>
            <p:nvPr/>
          </p:nvGrpSpPr>
          <p:grpSpPr>
            <a:xfrm>
              <a:off x="547949" y="2778621"/>
              <a:ext cx="486023" cy="485656"/>
              <a:chOff x="547949" y="2778621"/>
              <a:chExt cx="486023" cy="485656"/>
            </a:xfrm>
          </p:grpSpPr>
          <p:sp>
            <p:nvSpPr>
              <p:cNvPr id="3214" name="Google Shape;3214;p4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8" name="Google Shape;3218;p4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9" name="Google Shape;3219;p46"/>
          <p:cNvGrpSpPr/>
          <p:nvPr/>
        </p:nvGrpSpPr>
        <p:grpSpPr>
          <a:xfrm>
            <a:off x="696007" y="3687196"/>
            <a:ext cx="341091" cy="340834"/>
            <a:chOff x="547949" y="2778621"/>
            <a:chExt cx="486023" cy="485656"/>
          </a:xfrm>
        </p:grpSpPr>
        <p:grpSp>
          <p:nvGrpSpPr>
            <p:cNvPr id="3220" name="Google Shape;3220;p46"/>
            <p:cNvGrpSpPr/>
            <p:nvPr/>
          </p:nvGrpSpPr>
          <p:grpSpPr>
            <a:xfrm>
              <a:off x="547949" y="2778621"/>
              <a:ext cx="486023" cy="485656"/>
              <a:chOff x="547949" y="2778621"/>
              <a:chExt cx="486023" cy="485656"/>
            </a:xfrm>
          </p:grpSpPr>
          <p:sp>
            <p:nvSpPr>
              <p:cNvPr id="3221" name="Google Shape;3221;p4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4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1246780156"/>
              </p:ext>
            </p:extLst>
          </p:nvPr>
        </p:nvGraphicFramePr>
        <p:xfrm>
          <a:off x="417464" y="1062493"/>
          <a:ext cx="8389079" cy="3571827"/>
        </p:xfrm>
        <a:graphic>
          <a:graphicData uri="http://schemas.openxmlformats.org/drawingml/2006/table">
            <a:tbl>
              <a:tblPr firstRow="1" firstCol="1" bandRow="1">
                <a:tableStyleId>{F03C7185-B089-4FB6-8F55-66B0E52A4A9D}</a:tableStyleId>
              </a:tblPr>
              <a:tblGrid>
                <a:gridCol w="1740425">
                  <a:extLst>
                    <a:ext uri="{9D8B030D-6E8A-4147-A177-3AD203B41FA5}">
                      <a16:colId xmlns:a16="http://schemas.microsoft.com/office/drawing/2014/main" val="448400586"/>
                    </a:ext>
                  </a:extLst>
                </a:gridCol>
                <a:gridCol w="6648654">
                  <a:extLst>
                    <a:ext uri="{9D8B030D-6E8A-4147-A177-3AD203B41FA5}">
                      <a16:colId xmlns:a16="http://schemas.microsoft.com/office/drawing/2014/main" val="1064126510"/>
                    </a:ext>
                  </a:extLst>
                </a:gridCol>
              </a:tblGrid>
              <a:tr h="319706">
                <a:tc>
                  <a:txBody>
                    <a:bodyPr/>
                    <a:lstStyle/>
                    <a:p>
                      <a:pPr algn="ctr">
                        <a:lnSpc>
                          <a:spcPct val="130000"/>
                        </a:lnSpc>
                        <a:spcBef>
                          <a:spcPts val="300"/>
                        </a:spcBef>
                        <a:spcAft>
                          <a:spcPts val="300"/>
                        </a:spcAft>
                      </a:pPr>
                      <a:r>
                        <a:rPr lang="fr-FR" sz="1900" dirty="0" err="1">
                          <a:solidFill>
                            <a:schemeClr val="accent5"/>
                          </a:solidFill>
                          <a:effectLst/>
                        </a:rPr>
                        <a:t>Các</a:t>
                      </a:r>
                      <a:r>
                        <a:rPr lang="fr-FR" sz="1900" dirty="0">
                          <a:solidFill>
                            <a:schemeClr val="accent5"/>
                          </a:solidFill>
                          <a:effectLst/>
                        </a:rPr>
                        <a:t> </a:t>
                      </a:r>
                      <a:r>
                        <a:rPr lang="fr-FR" sz="1900" dirty="0" err="1">
                          <a:solidFill>
                            <a:schemeClr val="accent5"/>
                          </a:solidFill>
                          <a:effectLst/>
                        </a:rPr>
                        <a:t>lĩnh</a:t>
                      </a:r>
                      <a:r>
                        <a:rPr lang="fr-FR" sz="1900" dirty="0">
                          <a:solidFill>
                            <a:schemeClr val="accent5"/>
                          </a:solidFill>
                          <a:effectLst/>
                        </a:rPr>
                        <a:t> </a:t>
                      </a:r>
                      <a:r>
                        <a:rPr lang="fr-FR" sz="1900" dirty="0" err="1">
                          <a:solidFill>
                            <a:schemeClr val="accent5"/>
                          </a:solidFill>
                          <a:effectLst/>
                        </a:rPr>
                        <a:t>vực</a:t>
                      </a:r>
                      <a:endParaRPr lang="en-US" sz="1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spcBef>
                          <a:spcPts val="300"/>
                        </a:spcBef>
                        <a:spcAft>
                          <a:spcPts val="300"/>
                        </a:spcAft>
                      </a:pPr>
                      <a:r>
                        <a:rPr lang="fr-FR" sz="1900" dirty="0" err="1">
                          <a:solidFill>
                            <a:schemeClr val="accent5"/>
                          </a:solidFill>
                          <a:effectLst/>
                        </a:rPr>
                        <a:t>Biểu</a:t>
                      </a:r>
                      <a:r>
                        <a:rPr lang="fr-FR" sz="1900" dirty="0">
                          <a:solidFill>
                            <a:schemeClr val="accent5"/>
                          </a:solidFill>
                          <a:effectLst/>
                        </a:rPr>
                        <a:t> </a:t>
                      </a:r>
                      <a:r>
                        <a:rPr lang="fr-FR" sz="1900" dirty="0" err="1">
                          <a:solidFill>
                            <a:schemeClr val="accent5"/>
                          </a:solidFill>
                          <a:effectLst/>
                        </a:rPr>
                        <a:t>hiện</a:t>
                      </a:r>
                      <a:r>
                        <a:rPr lang="fr-FR" sz="1900" dirty="0">
                          <a:solidFill>
                            <a:schemeClr val="accent5"/>
                          </a:solidFill>
                          <a:effectLst/>
                        </a:rPr>
                        <a:t> </a:t>
                      </a:r>
                      <a:r>
                        <a:rPr lang="fr-FR" sz="1900" dirty="0" err="1">
                          <a:solidFill>
                            <a:schemeClr val="accent5"/>
                          </a:solidFill>
                          <a:effectLst/>
                        </a:rPr>
                        <a:t>nổi</a:t>
                      </a:r>
                      <a:r>
                        <a:rPr lang="fr-FR" sz="1900" dirty="0">
                          <a:solidFill>
                            <a:schemeClr val="accent5"/>
                          </a:solidFill>
                          <a:effectLst/>
                        </a:rPr>
                        <a:t> </a:t>
                      </a:r>
                      <a:r>
                        <a:rPr lang="fr-FR" sz="1900" dirty="0" err="1">
                          <a:solidFill>
                            <a:schemeClr val="accent5"/>
                          </a:solidFill>
                          <a:effectLst/>
                        </a:rPr>
                        <a:t>bật</a:t>
                      </a:r>
                      <a:endParaRPr lang="en-US" sz="1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15767833"/>
                  </a:ext>
                </a:extLst>
              </a:tr>
              <a:tr h="795124">
                <a:tc>
                  <a:txBody>
                    <a:bodyPr/>
                    <a:lstStyle/>
                    <a:p>
                      <a:pPr algn="ctr">
                        <a:lnSpc>
                          <a:spcPct val="130000"/>
                        </a:lnSpc>
                        <a:spcBef>
                          <a:spcPts val="300"/>
                        </a:spcBef>
                        <a:spcAft>
                          <a:spcPts val="300"/>
                        </a:spcAft>
                      </a:pPr>
                      <a:r>
                        <a:rPr lang="fr-FR" sz="1900" dirty="0" err="1">
                          <a:effectLst/>
                        </a:rPr>
                        <a:t>Nông</a:t>
                      </a:r>
                      <a:r>
                        <a:rPr lang="fr-FR" sz="1900" dirty="0">
                          <a:effectLst/>
                        </a:rPr>
                        <a:t> </a:t>
                      </a:r>
                      <a:r>
                        <a:rPr lang="fr-FR" sz="1900" dirty="0" err="1">
                          <a:effectLst/>
                        </a:rPr>
                        <a:t>nghiệp</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629398"/>
                  </a:ext>
                </a:extLst>
              </a:tr>
              <a:tr h="2432533">
                <a:tc>
                  <a:txBody>
                    <a:bodyPr/>
                    <a:lstStyle/>
                    <a:p>
                      <a:pPr algn="ctr">
                        <a:lnSpc>
                          <a:spcPct val="130000"/>
                        </a:lnSpc>
                        <a:spcBef>
                          <a:spcPts val="300"/>
                        </a:spcBef>
                        <a:spcAft>
                          <a:spcPts val="300"/>
                        </a:spcAft>
                      </a:pPr>
                      <a:r>
                        <a:rPr lang="fr-FR" sz="1900" dirty="0" err="1">
                          <a:effectLst/>
                        </a:rPr>
                        <a:t>Thủ</a:t>
                      </a:r>
                      <a:r>
                        <a:rPr lang="fr-FR" sz="1900" dirty="0">
                          <a:effectLst/>
                        </a:rPr>
                        <a:t> </a:t>
                      </a:r>
                      <a:r>
                        <a:rPr lang="fr-FR" sz="1900" dirty="0" err="1">
                          <a:effectLst/>
                        </a:rPr>
                        <a:t>công</a:t>
                      </a:r>
                      <a:r>
                        <a:rPr lang="fr-FR" sz="1900" dirty="0">
                          <a:effectLst/>
                        </a:rPr>
                        <a:t> </a:t>
                      </a:r>
                      <a:r>
                        <a:rPr lang="fr-FR" sz="1900" dirty="0" err="1">
                          <a:effectLst/>
                        </a:rPr>
                        <a:t>nghiệp</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848613"/>
                  </a:ext>
                </a:extLst>
              </a:tr>
            </a:tbl>
          </a:graphicData>
        </a:graphic>
      </p:graphicFrame>
      <p:sp>
        <p:nvSpPr>
          <p:cNvPr id="45" name="TextBox 44"/>
          <p:cNvSpPr txBox="1"/>
          <p:nvPr/>
        </p:nvSpPr>
        <p:spPr>
          <a:xfrm>
            <a:off x="0" y="423728"/>
            <a:ext cx="9144000" cy="492443"/>
          </a:xfrm>
          <a:prstGeom prst="rect">
            <a:avLst/>
          </a:prstGeom>
          <a:noFill/>
        </p:spPr>
        <p:txBody>
          <a:bodyPr wrap="square" rtlCol="0">
            <a:spAutoFit/>
          </a:bodyPr>
          <a:lstStyle/>
          <a:p>
            <a:pPr marL="342900" indent="-342900" algn="ctr">
              <a:lnSpc>
                <a:spcPct val="130000"/>
              </a:lnSpc>
              <a:buFont typeface="Wingdings" panose="05000000000000000000" pitchFamily="2" charset="2"/>
              <a:buChar char="Ø"/>
            </a:pPr>
            <a:r>
              <a:rPr lang="nl-NL" sz="2000" dirty="0">
                <a:ea typeface="Calibri" panose="020F0502020204030204" pitchFamily="34" charset="0"/>
                <a:cs typeface="Times New Roman" panose="02020603050405020304" pitchFamily="18" charset="0"/>
              </a:rPr>
              <a:t>N</a:t>
            </a:r>
            <a:r>
              <a:rPr lang="nl-NL" sz="2000" dirty="0" smtClean="0">
                <a:ea typeface="Calibri" panose="020F0502020204030204" pitchFamily="34" charset="0"/>
                <a:cs typeface="Times New Roman" panose="02020603050405020304" pitchFamily="18" charset="0"/>
              </a:rPr>
              <a:t>hững </a:t>
            </a:r>
            <a:r>
              <a:rPr lang="nl-NL" sz="2000" dirty="0">
                <a:ea typeface="Calibri" panose="020F0502020204030204" pitchFamily="34" charset="0"/>
                <a:cs typeface="Times New Roman" panose="02020603050405020304" pitchFamily="18" charset="0"/>
              </a:rPr>
              <a:t>biểu hiện nổi bật về sự phát triển kinh tế dưới thời Minh – Thanh</a:t>
            </a:r>
            <a:endParaRPr lang="en-US" sz="2000" dirty="0">
              <a:solidFill>
                <a:schemeClr val="tx1"/>
              </a:solidFill>
            </a:endParaRPr>
          </a:p>
        </p:txBody>
      </p:sp>
      <p:sp>
        <p:nvSpPr>
          <p:cNvPr id="5" name="Rectangle 4"/>
          <p:cNvSpPr/>
          <p:nvPr/>
        </p:nvSpPr>
        <p:spPr>
          <a:xfrm>
            <a:off x="2131002" y="1398848"/>
            <a:ext cx="6591892" cy="852541"/>
          </a:xfrm>
          <a:prstGeom prst="rect">
            <a:avLst/>
          </a:prstGeom>
        </p:spPr>
        <p:txBody>
          <a:bodyPr wrap="square">
            <a:spAutoFit/>
          </a:bodyPr>
          <a:lstStyle/>
          <a:p>
            <a:pPr algn="just">
              <a:lnSpc>
                <a:spcPct val="130000"/>
              </a:lnSpc>
              <a:spcBef>
                <a:spcPts val="300"/>
              </a:spcBef>
              <a:spcAft>
                <a:spcPts val="300"/>
              </a:spcAft>
            </a:pPr>
            <a:r>
              <a:rPr lang="fr-FR" sz="1900" dirty="0" err="1"/>
              <a:t>Có</a:t>
            </a:r>
            <a:r>
              <a:rPr lang="fr-FR" sz="1900" dirty="0"/>
              <a:t> </a:t>
            </a:r>
            <a:r>
              <a:rPr lang="fr-FR" sz="1900" dirty="0" err="1"/>
              <a:t>những</a:t>
            </a:r>
            <a:r>
              <a:rPr lang="fr-FR" sz="1900" dirty="0"/>
              <a:t> </a:t>
            </a:r>
            <a:r>
              <a:rPr lang="fr-FR" sz="1900" dirty="0" err="1"/>
              <a:t>bước</a:t>
            </a:r>
            <a:r>
              <a:rPr lang="fr-FR" sz="1900" dirty="0"/>
              <a:t> </a:t>
            </a:r>
            <a:r>
              <a:rPr lang="fr-FR" sz="1900" dirty="0" err="1"/>
              <a:t>tiến</a:t>
            </a:r>
            <a:r>
              <a:rPr lang="fr-FR" sz="1900" dirty="0"/>
              <a:t> </a:t>
            </a:r>
            <a:r>
              <a:rPr lang="fr-FR" sz="1900" dirty="0" err="1"/>
              <a:t>về</a:t>
            </a:r>
            <a:r>
              <a:rPr lang="fr-FR" sz="1900" dirty="0"/>
              <a:t> </a:t>
            </a:r>
            <a:r>
              <a:rPr lang="fr-FR" sz="1900" dirty="0" err="1"/>
              <a:t>kĩ</a:t>
            </a:r>
            <a:r>
              <a:rPr lang="fr-FR" sz="1900" dirty="0"/>
              <a:t> </a:t>
            </a:r>
            <a:r>
              <a:rPr lang="fr-FR" sz="1900" dirty="0" err="1"/>
              <a:t>thuật</a:t>
            </a:r>
            <a:r>
              <a:rPr lang="fr-FR" sz="1900" dirty="0"/>
              <a:t> </a:t>
            </a:r>
            <a:r>
              <a:rPr lang="fr-FR" sz="1900" dirty="0" err="1"/>
              <a:t>gieo</a:t>
            </a:r>
            <a:r>
              <a:rPr lang="fr-FR" sz="1900" dirty="0"/>
              <a:t> </a:t>
            </a:r>
            <a:r>
              <a:rPr lang="fr-FR" sz="1900" dirty="0" err="1"/>
              <a:t>trồng</a:t>
            </a:r>
            <a:r>
              <a:rPr lang="fr-FR" sz="1900" dirty="0"/>
              <a:t>, </a:t>
            </a:r>
            <a:r>
              <a:rPr lang="fr-FR" sz="1900" dirty="0" err="1"/>
              <a:t>diện</a:t>
            </a:r>
            <a:r>
              <a:rPr lang="fr-FR" sz="1900" dirty="0"/>
              <a:t> </a:t>
            </a:r>
            <a:r>
              <a:rPr lang="fr-FR" sz="1900" dirty="0" err="1"/>
              <a:t>tích</a:t>
            </a:r>
            <a:r>
              <a:rPr lang="fr-FR" sz="1900" dirty="0"/>
              <a:t> </a:t>
            </a:r>
            <a:r>
              <a:rPr lang="fr-FR" sz="1900" dirty="0" err="1"/>
              <a:t>trồng</a:t>
            </a:r>
            <a:r>
              <a:rPr lang="fr-FR" sz="1900" dirty="0"/>
              <a:t> </a:t>
            </a:r>
            <a:r>
              <a:rPr lang="fr-FR" sz="1900" dirty="0" err="1"/>
              <a:t>trọt</a:t>
            </a:r>
            <a:r>
              <a:rPr lang="fr-FR" sz="1900" dirty="0"/>
              <a:t> </a:t>
            </a:r>
            <a:r>
              <a:rPr lang="fr-FR" sz="1900" dirty="0" err="1"/>
              <a:t>vượt</a:t>
            </a:r>
            <a:r>
              <a:rPr lang="fr-FR" sz="1900" dirty="0"/>
              <a:t> </a:t>
            </a:r>
            <a:r>
              <a:rPr lang="fr-FR" sz="1900" dirty="0" err="1"/>
              <a:t>xa</a:t>
            </a:r>
            <a:r>
              <a:rPr lang="fr-FR" sz="1900" dirty="0"/>
              <a:t> </a:t>
            </a:r>
            <a:r>
              <a:rPr lang="fr-FR" sz="1900" dirty="0" err="1"/>
              <a:t>thời</a:t>
            </a:r>
            <a:r>
              <a:rPr lang="fr-FR" sz="1900" dirty="0"/>
              <a:t> </a:t>
            </a:r>
            <a:r>
              <a:rPr lang="fr-FR" sz="1900" dirty="0" err="1"/>
              <a:t>kì</a:t>
            </a:r>
            <a:r>
              <a:rPr lang="fr-FR" sz="1900" dirty="0"/>
              <a:t> </a:t>
            </a:r>
            <a:r>
              <a:rPr lang="fr-FR" sz="1900" dirty="0" err="1"/>
              <a:t>trước</a:t>
            </a:r>
            <a:r>
              <a:rPr lang="fr-FR" sz="1900" dirty="0"/>
              <a:t>, </a:t>
            </a:r>
            <a:r>
              <a:rPr lang="fr-FR" sz="1900" dirty="0" err="1"/>
              <a:t>sản</a:t>
            </a:r>
            <a:r>
              <a:rPr lang="fr-FR" sz="1900" dirty="0"/>
              <a:t> </a:t>
            </a:r>
            <a:r>
              <a:rPr lang="fr-FR" sz="1900" dirty="0" err="1"/>
              <a:t>lượng</a:t>
            </a:r>
            <a:r>
              <a:rPr lang="fr-FR" sz="1900" dirty="0"/>
              <a:t> </a:t>
            </a:r>
            <a:r>
              <a:rPr lang="fr-FR" sz="1900" dirty="0" err="1"/>
              <a:t>lương</a:t>
            </a:r>
            <a:r>
              <a:rPr lang="fr-FR" sz="1900" dirty="0"/>
              <a:t> </a:t>
            </a:r>
            <a:r>
              <a:rPr lang="fr-FR" sz="1900" dirty="0" err="1"/>
              <a:t>thực</a:t>
            </a:r>
            <a:r>
              <a:rPr lang="fr-FR" sz="1900" dirty="0"/>
              <a:t> </a:t>
            </a:r>
            <a:r>
              <a:rPr lang="fr-FR" sz="1900" dirty="0" err="1"/>
              <a:t>tăng</a:t>
            </a:r>
            <a:r>
              <a:rPr lang="fr-FR" sz="1900" dirty="0"/>
              <a:t> </a:t>
            </a:r>
            <a:r>
              <a:rPr lang="fr-FR" sz="1900" dirty="0" err="1"/>
              <a:t>nhiều</a:t>
            </a:r>
            <a:r>
              <a:rPr lang="fr-FR" sz="1900" dirty="0"/>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132011" y="2190214"/>
            <a:ext cx="6674532" cy="2526846"/>
          </a:xfrm>
          <a:prstGeom prst="rect">
            <a:avLst/>
          </a:prstGeom>
        </p:spPr>
        <p:txBody>
          <a:bodyPr wrap="square">
            <a:spAutoFit/>
          </a:bodyPr>
          <a:lstStyle/>
          <a:p>
            <a:pPr algn="just">
              <a:lnSpc>
                <a:spcPct val="130000"/>
              </a:lnSpc>
              <a:spcBef>
                <a:spcPts val="300"/>
              </a:spcBef>
              <a:spcAft>
                <a:spcPts val="300"/>
              </a:spcAft>
            </a:pPr>
            <a:r>
              <a:rPr lang="fr-FR" sz="1900" dirty="0"/>
              <a:t>- </a:t>
            </a:r>
            <a:r>
              <a:rPr lang="fr-FR" sz="1900" dirty="0" err="1"/>
              <a:t>Hình</a:t>
            </a:r>
            <a:r>
              <a:rPr lang="fr-FR" sz="1900" dirty="0"/>
              <a:t> </a:t>
            </a:r>
            <a:r>
              <a:rPr lang="fr-FR" sz="1900" dirty="0" err="1"/>
              <a:t>thành</a:t>
            </a:r>
            <a:r>
              <a:rPr lang="fr-FR" sz="1900" dirty="0"/>
              <a:t> </a:t>
            </a:r>
            <a:r>
              <a:rPr lang="fr-FR" sz="1900" dirty="0" err="1"/>
              <a:t>những</a:t>
            </a:r>
            <a:r>
              <a:rPr lang="fr-FR" sz="1900" dirty="0"/>
              <a:t> </a:t>
            </a:r>
            <a:r>
              <a:rPr lang="fr-FR" sz="1900" dirty="0" err="1"/>
              <a:t>xưởng</a:t>
            </a:r>
            <a:r>
              <a:rPr lang="fr-FR" sz="1900" dirty="0"/>
              <a:t> </a:t>
            </a:r>
            <a:r>
              <a:rPr lang="fr-FR" sz="1900" dirty="0" err="1"/>
              <a:t>thủ</a:t>
            </a:r>
            <a:r>
              <a:rPr lang="fr-FR" sz="1900" dirty="0"/>
              <a:t> </a:t>
            </a:r>
            <a:r>
              <a:rPr lang="fr-FR" sz="1900" dirty="0" err="1"/>
              <a:t>công</a:t>
            </a:r>
            <a:r>
              <a:rPr lang="fr-FR" sz="1900" dirty="0"/>
              <a:t> </a:t>
            </a:r>
            <a:r>
              <a:rPr lang="fr-FR" sz="1900" dirty="0" err="1"/>
              <a:t>tương</a:t>
            </a:r>
            <a:r>
              <a:rPr lang="fr-FR" sz="1900" dirty="0"/>
              <a:t> </a:t>
            </a:r>
            <a:r>
              <a:rPr lang="fr-FR" sz="1900" dirty="0" err="1"/>
              <a:t>đối</a:t>
            </a:r>
            <a:r>
              <a:rPr lang="fr-FR" sz="1900" dirty="0"/>
              <a:t> </a:t>
            </a:r>
            <a:r>
              <a:rPr lang="fr-FR" sz="1900" dirty="0" err="1"/>
              <a:t>lớn</a:t>
            </a:r>
            <a:r>
              <a:rPr lang="fr-FR" sz="1900" dirty="0"/>
              <a:t>, </a:t>
            </a:r>
            <a:r>
              <a:rPr lang="fr-FR" sz="1900" dirty="0" err="1"/>
              <a:t>thuê</a:t>
            </a:r>
            <a:r>
              <a:rPr lang="fr-FR" sz="1900" dirty="0"/>
              <a:t> </a:t>
            </a:r>
            <a:r>
              <a:rPr lang="fr-FR" sz="1900" dirty="0" err="1"/>
              <a:t>nhiều</a:t>
            </a:r>
            <a:r>
              <a:rPr lang="fr-FR" sz="1900" dirty="0"/>
              <a:t> </a:t>
            </a:r>
            <a:r>
              <a:rPr lang="fr-FR" sz="1900" dirty="0" err="1"/>
              <a:t>nhân</a:t>
            </a:r>
            <a:r>
              <a:rPr lang="fr-FR" sz="1900" dirty="0"/>
              <a:t> </a:t>
            </a:r>
            <a:r>
              <a:rPr lang="fr-FR" sz="1900" dirty="0" err="1"/>
              <a:t>công</a:t>
            </a:r>
            <a:r>
              <a:rPr lang="fr-FR" sz="1900" dirty="0"/>
              <a:t> </a:t>
            </a:r>
            <a:r>
              <a:rPr lang="fr-FR" sz="1900" dirty="0" err="1"/>
              <a:t>và</a:t>
            </a:r>
            <a:r>
              <a:rPr lang="fr-FR" sz="1900" dirty="0"/>
              <a:t> </a:t>
            </a:r>
            <a:r>
              <a:rPr lang="fr-FR" sz="1900" dirty="0" err="1"/>
              <a:t>sản</a:t>
            </a:r>
            <a:r>
              <a:rPr lang="fr-FR" sz="1900" dirty="0"/>
              <a:t> </a:t>
            </a:r>
            <a:r>
              <a:rPr lang="fr-FR" sz="1900" dirty="0" err="1"/>
              <a:t>phẩm</a:t>
            </a:r>
            <a:r>
              <a:rPr lang="fr-FR" sz="1900" dirty="0"/>
              <a:t> </a:t>
            </a:r>
            <a:r>
              <a:rPr lang="fr-FR" sz="1900" dirty="0" err="1"/>
              <a:t>rất</a:t>
            </a:r>
            <a:r>
              <a:rPr lang="fr-FR" sz="1900" dirty="0"/>
              <a:t> </a:t>
            </a:r>
            <a:r>
              <a:rPr lang="fr-FR" sz="1900" dirty="0" err="1"/>
              <a:t>đa</a:t>
            </a:r>
            <a:r>
              <a:rPr lang="fr-FR" sz="1900" dirty="0"/>
              <a:t> </a:t>
            </a:r>
            <a:r>
              <a:rPr lang="fr-FR" sz="1900" dirty="0" err="1"/>
              <a:t>dạng</a:t>
            </a:r>
            <a:r>
              <a:rPr lang="fr-FR" sz="1900" dirty="0"/>
              <a:t>.</a:t>
            </a:r>
            <a:endParaRPr lang="en-US" sz="1900" dirty="0"/>
          </a:p>
          <a:p>
            <a:pPr algn="just">
              <a:lnSpc>
                <a:spcPct val="130000"/>
              </a:lnSpc>
              <a:spcBef>
                <a:spcPts val="300"/>
              </a:spcBef>
              <a:spcAft>
                <a:spcPts val="300"/>
              </a:spcAft>
            </a:pPr>
            <a:r>
              <a:rPr lang="fr-FR" sz="1900" dirty="0"/>
              <a:t>- </a:t>
            </a:r>
            <a:r>
              <a:rPr lang="fr-FR" sz="1900" dirty="0" err="1"/>
              <a:t>Nghề</a:t>
            </a:r>
            <a:r>
              <a:rPr lang="fr-FR" sz="1900" dirty="0"/>
              <a:t> </a:t>
            </a:r>
            <a:r>
              <a:rPr lang="fr-FR" sz="1900" dirty="0" err="1"/>
              <a:t>làm</a:t>
            </a:r>
            <a:r>
              <a:rPr lang="fr-FR" sz="1900" dirty="0"/>
              <a:t> </a:t>
            </a:r>
            <a:r>
              <a:rPr lang="fr-FR" sz="1900" dirty="0" err="1"/>
              <a:t>đồ</a:t>
            </a:r>
            <a:r>
              <a:rPr lang="fr-FR" sz="1900" dirty="0"/>
              <a:t> </a:t>
            </a:r>
            <a:r>
              <a:rPr lang="fr-FR" sz="1900" dirty="0" err="1"/>
              <a:t>sứ</a:t>
            </a:r>
            <a:r>
              <a:rPr lang="fr-FR" sz="1900" dirty="0"/>
              <a:t> </a:t>
            </a:r>
            <a:r>
              <a:rPr lang="fr-FR" sz="1900" dirty="0" err="1"/>
              <a:t>đạt</a:t>
            </a:r>
            <a:r>
              <a:rPr lang="fr-FR" sz="1900" dirty="0"/>
              <a:t> </a:t>
            </a:r>
            <a:r>
              <a:rPr lang="fr-FR" sz="1900" dirty="0" err="1"/>
              <a:t>đến</a:t>
            </a:r>
            <a:r>
              <a:rPr lang="fr-FR" sz="1900" dirty="0"/>
              <a:t> </a:t>
            </a:r>
            <a:r>
              <a:rPr lang="fr-FR" sz="1900" dirty="0" err="1"/>
              <a:t>độ</a:t>
            </a:r>
            <a:r>
              <a:rPr lang="fr-FR" sz="1900" dirty="0"/>
              <a:t> </a:t>
            </a:r>
            <a:r>
              <a:rPr lang="fr-FR" sz="1900" dirty="0" err="1"/>
              <a:t>tinh</a:t>
            </a:r>
            <a:r>
              <a:rPr lang="fr-FR" sz="1900" dirty="0"/>
              <a:t> </a:t>
            </a:r>
            <a:r>
              <a:rPr lang="fr-FR" sz="1900" dirty="0" err="1"/>
              <a:t>xảo</a:t>
            </a:r>
            <a:r>
              <a:rPr lang="fr-FR" sz="1900" dirty="0"/>
              <a:t>, </a:t>
            </a:r>
            <a:r>
              <a:rPr lang="fr-FR" sz="1900" dirty="0" err="1"/>
              <a:t>với</a:t>
            </a:r>
            <a:r>
              <a:rPr lang="fr-FR" sz="1900" dirty="0"/>
              <a:t> </a:t>
            </a:r>
            <a:r>
              <a:rPr lang="fr-FR" sz="1900" dirty="0" err="1"/>
              <a:t>những</a:t>
            </a:r>
            <a:r>
              <a:rPr lang="fr-FR" sz="1900" dirty="0"/>
              <a:t> </a:t>
            </a:r>
            <a:r>
              <a:rPr lang="fr-FR" sz="1900" dirty="0" err="1"/>
              <a:t>sản</a:t>
            </a:r>
            <a:r>
              <a:rPr lang="fr-FR" sz="1900" dirty="0"/>
              <a:t> </a:t>
            </a:r>
            <a:r>
              <a:rPr lang="fr-FR" sz="1900" dirty="0" err="1"/>
              <a:t>phẩm</a:t>
            </a:r>
            <a:r>
              <a:rPr lang="fr-FR" sz="1900" dirty="0"/>
              <a:t> </a:t>
            </a:r>
            <a:r>
              <a:rPr lang="fr-FR" sz="1900" dirty="0" err="1"/>
              <a:t>nổi</a:t>
            </a:r>
            <a:r>
              <a:rPr lang="fr-FR" sz="1900" dirty="0"/>
              <a:t> </a:t>
            </a:r>
            <a:r>
              <a:rPr lang="fr-FR" sz="1900" dirty="0" err="1"/>
              <a:t>tiếng</a:t>
            </a:r>
            <a:r>
              <a:rPr lang="fr-FR" sz="1900" dirty="0"/>
              <a:t> (</a:t>
            </a:r>
            <a:r>
              <a:rPr lang="fr-FR" sz="1900" dirty="0" err="1"/>
              <a:t>đồ</a:t>
            </a:r>
            <a:r>
              <a:rPr lang="fr-FR" sz="1900" dirty="0"/>
              <a:t> </a:t>
            </a:r>
            <a:r>
              <a:rPr lang="fr-FR" sz="1900" dirty="0" err="1"/>
              <a:t>sứ</a:t>
            </a:r>
            <a:r>
              <a:rPr lang="fr-FR" sz="1900" dirty="0"/>
              <a:t> </a:t>
            </a:r>
            <a:r>
              <a:rPr lang="fr-FR" sz="1900" dirty="0" err="1"/>
              <a:t>Giang</a:t>
            </a:r>
            <a:r>
              <a:rPr lang="fr-FR" sz="1900" dirty="0"/>
              <a:t> </a:t>
            </a:r>
            <a:r>
              <a:rPr lang="fr-FR" sz="1900" dirty="0" err="1"/>
              <a:t>Tây</a:t>
            </a:r>
            <a:r>
              <a:rPr lang="fr-FR" sz="1900" dirty="0"/>
              <a:t>,...). </a:t>
            </a:r>
            <a:r>
              <a:rPr lang="fr-FR" sz="1900" dirty="0" err="1"/>
              <a:t>Nhiều</a:t>
            </a:r>
            <a:r>
              <a:rPr lang="fr-FR" sz="1900" dirty="0"/>
              <a:t> </a:t>
            </a:r>
            <a:r>
              <a:rPr lang="fr-FR" sz="1900" dirty="0" err="1"/>
              <a:t>xưởng</a:t>
            </a:r>
            <a:r>
              <a:rPr lang="fr-FR" sz="1900" dirty="0"/>
              <a:t> </a:t>
            </a:r>
            <a:r>
              <a:rPr lang="fr-FR" sz="1900" dirty="0" err="1"/>
              <a:t>dệt</a:t>
            </a:r>
            <a:r>
              <a:rPr lang="fr-FR" sz="1900" dirty="0"/>
              <a:t> </a:t>
            </a:r>
            <a:r>
              <a:rPr lang="fr-FR" sz="1900" dirty="0" err="1"/>
              <a:t>lớn</a:t>
            </a:r>
            <a:r>
              <a:rPr lang="fr-FR" sz="1900" dirty="0"/>
              <a:t>, </a:t>
            </a:r>
            <a:r>
              <a:rPr lang="fr-FR" sz="1900" dirty="0" err="1"/>
              <a:t>chuyên</a:t>
            </a:r>
            <a:r>
              <a:rPr lang="fr-FR" sz="1900" dirty="0"/>
              <a:t> môn </a:t>
            </a:r>
            <a:r>
              <a:rPr lang="fr-FR" sz="1900" dirty="0" err="1"/>
              <a:t>hoá</a:t>
            </a:r>
            <a:r>
              <a:rPr lang="fr-FR" sz="1900" dirty="0"/>
              <a:t> </a:t>
            </a:r>
            <a:r>
              <a:rPr lang="fr-FR" sz="1900" dirty="0" err="1"/>
              <a:t>cao</a:t>
            </a:r>
            <a:r>
              <a:rPr lang="fr-FR" sz="1900" dirty="0"/>
              <a:t> </a:t>
            </a:r>
            <a:r>
              <a:rPr lang="fr-FR" sz="1900" dirty="0" err="1"/>
              <a:t>xuất</a:t>
            </a:r>
            <a:r>
              <a:rPr lang="fr-FR" sz="1900" dirty="0"/>
              <a:t> </a:t>
            </a:r>
            <a:r>
              <a:rPr lang="fr-FR" sz="1900" dirty="0" err="1"/>
              <a:t>hiện</a:t>
            </a:r>
            <a:r>
              <a:rPr lang="fr-FR" sz="1900" dirty="0"/>
              <a:t> ở </a:t>
            </a:r>
            <a:r>
              <a:rPr lang="fr-FR" sz="1900" dirty="0" err="1"/>
              <a:t>Tô</a:t>
            </a:r>
            <a:r>
              <a:rPr lang="fr-FR" sz="1900" dirty="0"/>
              <a:t> </a:t>
            </a:r>
            <a:r>
              <a:rPr lang="fr-FR" sz="1900" dirty="0" err="1"/>
              <a:t>Châu</a:t>
            </a:r>
            <a:r>
              <a:rPr lang="fr-FR" sz="1900" dirty="0"/>
              <a:t>, </a:t>
            </a:r>
            <a:r>
              <a:rPr lang="fr-FR" sz="1900" dirty="0" err="1"/>
              <a:t>Tùng</a:t>
            </a:r>
            <a:r>
              <a:rPr lang="fr-FR" sz="1900" dirty="0"/>
              <a:t> </a:t>
            </a:r>
            <a:r>
              <a:rPr lang="fr-FR" sz="1900" dirty="0" err="1"/>
              <a:t>Giang</a:t>
            </a:r>
            <a:r>
              <a:rPr lang="fr-FR" sz="1900" dirty="0"/>
              <a:t>,...</a:t>
            </a:r>
            <a:endParaRPr lang="en-US" sz="1900" dirty="0"/>
          </a:p>
          <a:p>
            <a:pPr algn="just">
              <a:lnSpc>
                <a:spcPct val="130000"/>
              </a:lnSpc>
              <a:spcBef>
                <a:spcPts val="300"/>
              </a:spcBef>
              <a:spcAft>
                <a:spcPts val="300"/>
              </a:spcAft>
            </a:pPr>
            <a:r>
              <a:rPr lang="fr-FR" sz="1900" dirty="0"/>
              <a:t>- </a:t>
            </a:r>
            <a:r>
              <a:rPr lang="fr-FR" sz="1900" dirty="0" err="1"/>
              <a:t>Các</a:t>
            </a:r>
            <a:r>
              <a:rPr lang="fr-FR" sz="1900" dirty="0"/>
              <a:t> </a:t>
            </a:r>
            <a:r>
              <a:rPr lang="fr-FR" sz="1900" dirty="0" err="1"/>
              <a:t>xưởng</a:t>
            </a:r>
            <a:r>
              <a:rPr lang="fr-FR" sz="1900" dirty="0"/>
              <a:t> </a:t>
            </a:r>
            <a:r>
              <a:rPr lang="fr-FR" sz="1900" dirty="0" err="1"/>
              <a:t>đóng</a:t>
            </a:r>
            <a:r>
              <a:rPr lang="fr-FR" sz="1900" dirty="0"/>
              <a:t> </a:t>
            </a:r>
            <a:r>
              <a:rPr lang="fr-FR" sz="1900" dirty="0" err="1"/>
              <a:t>tàu</a:t>
            </a:r>
            <a:r>
              <a:rPr lang="fr-FR" sz="1900" dirty="0"/>
              <a:t> </a:t>
            </a:r>
            <a:r>
              <a:rPr lang="fr-FR" sz="1900" dirty="0" err="1"/>
              <a:t>đã</a:t>
            </a:r>
            <a:r>
              <a:rPr lang="fr-FR" sz="1900" dirty="0"/>
              <a:t> </a:t>
            </a:r>
            <a:r>
              <a:rPr lang="fr-FR" sz="1900" dirty="0" err="1"/>
              <a:t>đóng</a:t>
            </a:r>
            <a:r>
              <a:rPr lang="fr-FR" sz="1900" dirty="0"/>
              <a:t> </a:t>
            </a:r>
            <a:r>
              <a:rPr lang="fr-FR" sz="1900" dirty="0" err="1"/>
              <a:t>được</a:t>
            </a:r>
            <a:r>
              <a:rPr lang="fr-FR" sz="1900" dirty="0"/>
              <a:t> </a:t>
            </a:r>
            <a:r>
              <a:rPr lang="fr-FR" sz="1900" dirty="0" err="1"/>
              <a:t>những</a:t>
            </a:r>
            <a:r>
              <a:rPr lang="fr-FR" sz="1900" dirty="0"/>
              <a:t> </a:t>
            </a:r>
            <a:r>
              <a:rPr lang="fr-FR" sz="1900" dirty="0" err="1"/>
              <a:t>loại</a:t>
            </a:r>
            <a:r>
              <a:rPr lang="fr-FR" sz="1900" dirty="0"/>
              <a:t> </a:t>
            </a:r>
            <a:r>
              <a:rPr lang="fr-FR" sz="1900" dirty="0" err="1"/>
              <a:t>thuyền</a:t>
            </a:r>
            <a:r>
              <a:rPr lang="fr-FR" sz="1900" dirty="0"/>
              <a:t> </a:t>
            </a:r>
            <a:r>
              <a:rPr lang="fr-FR" sz="1900" dirty="0" err="1"/>
              <a:t>lớn</a:t>
            </a:r>
            <a:r>
              <a:rPr lang="fr-FR" sz="1900" dirty="0"/>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3205" name="Google Shape;3205;p46"/>
          <p:cNvGrpSpPr/>
          <p:nvPr/>
        </p:nvGrpSpPr>
        <p:grpSpPr>
          <a:xfrm>
            <a:off x="8259151" y="549594"/>
            <a:ext cx="341091" cy="340834"/>
            <a:chOff x="547949" y="2778621"/>
            <a:chExt cx="486023" cy="485656"/>
          </a:xfrm>
        </p:grpSpPr>
        <p:grpSp>
          <p:nvGrpSpPr>
            <p:cNvPr id="3206" name="Google Shape;3206;p46"/>
            <p:cNvGrpSpPr/>
            <p:nvPr/>
          </p:nvGrpSpPr>
          <p:grpSpPr>
            <a:xfrm>
              <a:off x="547949" y="2778621"/>
              <a:ext cx="486023" cy="485656"/>
              <a:chOff x="547949" y="2778621"/>
              <a:chExt cx="486023" cy="485656"/>
            </a:xfrm>
          </p:grpSpPr>
          <p:sp>
            <p:nvSpPr>
              <p:cNvPr id="3207" name="Google Shape;3207;p4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1" name="Google Shape;3211;p4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2" name="Google Shape;3212;p46"/>
          <p:cNvGrpSpPr/>
          <p:nvPr/>
        </p:nvGrpSpPr>
        <p:grpSpPr>
          <a:xfrm>
            <a:off x="471299" y="781296"/>
            <a:ext cx="486023" cy="485656"/>
            <a:chOff x="547949" y="2778621"/>
            <a:chExt cx="486023" cy="485656"/>
          </a:xfrm>
        </p:grpSpPr>
        <p:grpSp>
          <p:nvGrpSpPr>
            <p:cNvPr id="3213" name="Google Shape;3213;p46"/>
            <p:cNvGrpSpPr/>
            <p:nvPr/>
          </p:nvGrpSpPr>
          <p:grpSpPr>
            <a:xfrm>
              <a:off x="547949" y="2778621"/>
              <a:ext cx="486023" cy="485656"/>
              <a:chOff x="547949" y="2778621"/>
              <a:chExt cx="486023" cy="485656"/>
            </a:xfrm>
          </p:grpSpPr>
          <p:sp>
            <p:nvSpPr>
              <p:cNvPr id="3214" name="Google Shape;3214;p4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8" name="Google Shape;3218;p4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9" name="Google Shape;3219;p46"/>
          <p:cNvGrpSpPr/>
          <p:nvPr/>
        </p:nvGrpSpPr>
        <p:grpSpPr>
          <a:xfrm>
            <a:off x="675226" y="3261169"/>
            <a:ext cx="341091" cy="340834"/>
            <a:chOff x="547949" y="2778621"/>
            <a:chExt cx="486023" cy="485656"/>
          </a:xfrm>
        </p:grpSpPr>
        <p:grpSp>
          <p:nvGrpSpPr>
            <p:cNvPr id="3220" name="Google Shape;3220;p46"/>
            <p:cNvGrpSpPr/>
            <p:nvPr/>
          </p:nvGrpSpPr>
          <p:grpSpPr>
            <a:xfrm>
              <a:off x="547949" y="2778621"/>
              <a:ext cx="486023" cy="485656"/>
              <a:chOff x="547949" y="2778621"/>
              <a:chExt cx="486023" cy="485656"/>
            </a:xfrm>
          </p:grpSpPr>
          <p:sp>
            <p:nvSpPr>
              <p:cNvPr id="3221" name="Google Shape;3221;p46"/>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46"/>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2775982918"/>
              </p:ext>
            </p:extLst>
          </p:nvPr>
        </p:nvGraphicFramePr>
        <p:xfrm>
          <a:off x="386293" y="1162827"/>
          <a:ext cx="8389079" cy="2625786"/>
        </p:xfrm>
        <a:graphic>
          <a:graphicData uri="http://schemas.openxmlformats.org/drawingml/2006/table">
            <a:tbl>
              <a:tblPr firstRow="1" firstCol="1" bandRow="1">
                <a:tableStyleId>{F03C7185-B089-4FB6-8F55-66B0E52A4A9D}</a:tableStyleId>
              </a:tblPr>
              <a:tblGrid>
                <a:gridCol w="1740425">
                  <a:extLst>
                    <a:ext uri="{9D8B030D-6E8A-4147-A177-3AD203B41FA5}">
                      <a16:colId xmlns:a16="http://schemas.microsoft.com/office/drawing/2014/main" val="448400586"/>
                    </a:ext>
                  </a:extLst>
                </a:gridCol>
                <a:gridCol w="6648654">
                  <a:extLst>
                    <a:ext uri="{9D8B030D-6E8A-4147-A177-3AD203B41FA5}">
                      <a16:colId xmlns:a16="http://schemas.microsoft.com/office/drawing/2014/main" val="1064126510"/>
                    </a:ext>
                  </a:extLst>
                </a:gridCol>
              </a:tblGrid>
              <a:tr h="305199">
                <a:tc>
                  <a:txBody>
                    <a:bodyPr/>
                    <a:lstStyle/>
                    <a:p>
                      <a:pPr algn="ctr">
                        <a:lnSpc>
                          <a:spcPct val="130000"/>
                        </a:lnSpc>
                        <a:spcBef>
                          <a:spcPts val="300"/>
                        </a:spcBef>
                        <a:spcAft>
                          <a:spcPts val="300"/>
                        </a:spcAft>
                      </a:pPr>
                      <a:r>
                        <a:rPr lang="fr-FR" sz="1900" dirty="0" err="1">
                          <a:solidFill>
                            <a:schemeClr val="accent5"/>
                          </a:solidFill>
                          <a:effectLst/>
                        </a:rPr>
                        <a:t>Các</a:t>
                      </a:r>
                      <a:r>
                        <a:rPr lang="fr-FR" sz="1900" dirty="0">
                          <a:solidFill>
                            <a:schemeClr val="accent5"/>
                          </a:solidFill>
                          <a:effectLst/>
                        </a:rPr>
                        <a:t> </a:t>
                      </a:r>
                      <a:r>
                        <a:rPr lang="fr-FR" sz="1900" dirty="0" err="1">
                          <a:solidFill>
                            <a:schemeClr val="accent5"/>
                          </a:solidFill>
                          <a:effectLst/>
                        </a:rPr>
                        <a:t>lĩnh</a:t>
                      </a:r>
                      <a:r>
                        <a:rPr lang="fr-FR" sz="1900" dirty="0">
                          <a:solidFill>
                            <a:schemeClr val="accent5"/>
                          </a:solidFill>
                          <a:effectLst/>
                        </a:rPr>
                        <a:t> </a:t>
                      </a:r>
                      <a:r>
                        <a:rPr lang="fr-FR" sz="1900" dirty="0" err="1">
                          <a:solidFill>
                            <a:schemeClr val="accent5"/>
                          </a:solidFill>
                          <a:effectLst/>
                        </a:rPr>
                        <a:t>vực</a:t>
                      </a:r>
                      <a:endParaRPr lang="en-US" sz="1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spcBef>
                          <a:spcPts val="300"/>
                        </a:spcBef>
                        <a:spcAft>
                          <a:spcPts val="300"/>
                        </a:spcAft>
                      </a:pPr>
                      <a:r>
                        <a:rPr lang="fr-FR" sz="1900" dirty="0" err="1">
                          <a:solidFill>
                            <a:schemeClr val="accent5"/>
                          </a:solidFill>
                          <a:effectLst/>
                        </a:rPr>
                        <a:t>Biểu</a:t>
                      </a:r>
                      <a:r>
                        <a:rPr lang="fr-FR" sz="1900" dirty="0">
                          <a:solidFill>
                            <a:schemeClr val="accent5"/>
                          </a:solidFill>
                          <a:effectLst/>
                        </a:rPr>
                        <a:t> </a:t>
                      </a:r>
                      <a:r>
                        <a:rPr lang="fr-FR" sz="1900" dirty="0" err="1">
                          <a:solidFill>
                            <a:schemeClr val="accent5"/>
                          </a:solidFill>
                          <a:effectLst/>
                        </a:rPr>
                        <a:t>hiện</a:t>
                      </a:r>
                      <a:r>
                        <a:rPr lang="fr-FR" sz="1900" dirty="0">
                          <a:solidFill>
                            <a:schemeClr val="accent5"/>
                          </a:solidFill>
                          <a:effectLst/>
                        </a:rPr>
                        <a:t> </a:t>
                      </a:r>
                      <a:r>
                        <a:rPr lang="fr-FR" sz="1900" dirty="0" err="1">
                          <a:solidFill>
                            <a:schemeClr val="accent5"/>
                          </a:solidFill>
                          <a:effectLst/>
                        </a:rPr>
                        <a:t>nổi</a:t>
                      </a:r>
                      <a:r>
                        <a:rPr lang="fr-FR" sz="1900" dirty="0">
                          <a:solidFill>
                            <a:schemeClr val="accent5"/>
                          </a:solidFill>
                          <a:effectLst/>
                        </a:rPr>
                        <a:t> </a:t>
                      </a:r>
                      <a:r>
                        <a:rPr lang="fr-FR" sz="1900" dirty="0" err="1">
                          <a:solidFill>
                            <a:schemeClr val="accent5"/>
                          </a:solidFill>
                          <a:effectLst/>
                        </a:rPr>
                        <a:t>bật</a:t>
                      </a:r>
                      <a:endParaRPr lang="en-US" sz="1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15767833"/>
                  </a:ext>
                </a:extLst>
              </a:tr>
              <a:tr h="770554">
                <a:tc>
                  <a:txBody>
                    <a:bodyPr/>
                    <a:lstStyle/>
                    <a:p>
                      <a:pPr algn="ctr">
                        <a:lnSpc>
                          <a:spcPct val="130000"/>
                        </a:lnSpc>
                        <a:spcBef>
                          <a:spcPts val="300"/>
                        </a:spcBef>
                        <a:spcAft>
                          <a:spcPts val="300"/>
                        </a:spcAft>
                      </a:pPr>
                      <a:r>
                        <a:rPr lang="fr-FR" sz="1900" dirty="0" err="1" smtClean="0">
                          <a:effectLst/>
                        </a:rPr>
                        <a:t>Thương</a:t>
                      </a:r>
                      <a:r>
                        <a:rPr lang="fr-FR" sz="1900" dirty="0" smtClean="0">
                          <a:effectLst/>
                        </a:rPr>
                        <a:t> </a:t>
                      </a:r>
                      <a:r>
                        <a:rPr lang="fr-FR" sz="1900" dirty="0" err="1">
                          <a:effectLst/>
                        </a:rPr>
                        <a:t>nghiệp</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629398"/>
                  </a:ext>
                </a:extLst>
              </a:tr>
              <a:tr h="1511062">
                <a:tc>
                  <a:txBody>
                    <a:bodyPr/>
                    <a:lstStyle/>
                    <a:p>
                      <a:pPr algn="ctr">
                        <a:lnSpc>
                          <a:spcPct val="130000"/>
                        </a:lnSpc>
                        <a:spcBef>
                          <a:spcPts val="300"/>
                        </a:spcBef>
                        <a:spcAft>
                          <a:spcPts val="300"/>
                        </a:spcAft>
                      </a:pPr>
                      <a:r>
                        <a:rPr lang="fr-FR" sz="1900" dirty="0" err="1" smtClean="0">
                          <a:effectLst/>
                        </a:rPr>
                        <a:t>Ngoại</a:t>
                      </a:r>
                      <a:r>
                        <a:rPr lang="fr-FR" sz="1900" baseline="0" dirty="0" smtClean="0">
                          <a:effectLst/>
                        </a:rPr>
                        <a:t> </a:t>
                      </a:r>
                      <a:r>
                        <a:rPr lang="fr-FR" sz="1900" baseline="0" dirty="0" err="1" smtClean="0">
                          <a:effectLst/>
                        </a:rPr>
                        <a:t>thương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848613"/>
                  </a:ext>
                </a:extLst>
              </a:tr>
            </a:tbl>
          </a:graphicData>
        </a:graphic>
      </p:graphicFrame>
      <p:sp>
        <p:nvSpPr>
          <p:cNvPr id="5" name="Rectangle 4"/>
          <p:cNvSpPr/>
          <p:nvPr/>
        </p:nvSpPr>
        <p:spPr>
          <a:xfrm>
            <a:off x="2174655" y="1499182"/>
            <a:ext cx="6517067" cy="852541"/>
          </a:xfrm>
          <a:prstGeom prst="rect">
            <a:avLst/>
          </a:prstGeom>
        </p:spPr>
        <p:txBody>
          <a:bodyPr wrap="square">
            <a:spAutoFit/>
          </a:bodyPr>
          <a:lstStyle/>
          <a:p>
            <a:pPr algn="just">
              <a:lnSpc>
                <a:spcPct val="130000"/>
              </a:lnSpc>
              <a:spcBef>
                <a:spcPts val="300"/>
              </a:spcBef>
              <a:spcAft>
                <a:spcPts val="300"/>
              </a:spcAft>
            </a:pPr>
            <a:r>
              <a:rPr lang="fr-FR" sz="1900" dirty="0" err="1"/>
              <a:t>Nhiều</a:t>
            </a:r>
            <a:r>
              <a:rPr lang="fr-FR" sz="1900" dirty="0"/>
              <a:t> </a:t>
            </a:r>
            <a:r>
              <a:rPr lang="fr-FR" sz="1900" dirty="0" err="1"/>
              <a:t>thành</a:t>
            </a:r>
            <a:r>
              <a:rPr lang="fr-FR" sz="1900" dirty="0"/>
              <a:t> </a:t>
            </a:r>
            <a:r>
              <a:rPr lang="fr-FR" sz="1900" dirty="0" err="1"/>
              <a:t>thị</a:t>
            </a:r>
            <a:r>
              <a:rPr lang="fr-FR" sz="1900" dirty="0"/>
              <a:t> </a:t>
            </a:r>
            <a:r>
              <a:rPr lang="fr-FR" sz="1900" dirty="0" err="1"/>
              <a:t>trở</a:t>
            </a:r>
            <a:r>
              <a:rPr lang="fr-FR" sz="1900" dirty="0"/>
              <a:t> </a:t>
            </a:r>
            <a:r>
              <a:rPr lang="fr-FR" sz="1900" dirty="0" err="1"/>
              <a:t>nên</a:t>
            </a:r>
            <a:r>
              <a:rPr lang="fr-FR" sz="1900" dirty="0"/>
              <a:t> </a:t>
            </a:r>
            <a:r>
              <a:rPr lang="fr-FR" sz="1900" dirty="0" err="1"/>
              <a:t>phồn</a:t>
            </a:r>
            <a:r>
              <a:rPr lang="fr-FR" sz="1900" dirty="0"/>
              <a:t> </a:t>
            </a:r>
            <a:r>
              <a:rPr lang="fr-FR" sz="1900" dirty="0" err="1"/>
              <a:t>thịnh</a:t>
            </a:r>
            <a:r>
              <a:rPr lang="fr-FR" sz="1900" dirty="0"/>
              <a:t> </a:t>
            </a:r>
            <a:r>
              <a:rPr lang="fr-FR" sz="1900" dirty="0" err="1"/>
              <a:t>như</a:t>
            </a:r>
            <a:r>
              <a:rPr lang="fr-FR" sz="1900" dirty="0"/>
              <a:t> </a:t>
            </a:r>
            <a:r>
              <a:rPr lang="fr-FR" sz="1900" dirty="0" err="1"/>
              <a:t>Bắc</a:t>
            </a:r>
            <a:r>
              <a:rPr lang="fr-FR" sz="1900" dirty="0"/>
              <a:t> </a:t>
            </a:r>
            <a:r>
              <a:rPr lang="fr-FR" sz="1900" dirty="0" err="1"/>
              <a:t>Kinh</a:t>
            </a:r>
            <a:r>
              <a:rPr lang="fr-FR" sz="1900" dirty="0"/>
              <a:t>, Nam </a:t>
            </a:r>
            <a:r>
              <a:rPr lang="fr-FR" sz="1900" dirty="0" err="1" smtClean="0"/>
              <a:t>Kinh</a:t>
            </a:r>
            <a:r>
              <a:rPr lang="fr-FR" sz="1900" dirty="0" smtClean="0"/>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095922" y="2423509"/>
            <a:ext cx="6674532" cy="1200072"/>
          </a:xfrm>
          <a:prstGeom prst="rect">
            <a:avLst/>
          </a:prstGeom>
        </p:spPr>
        <p:txBody>
          <a:bodyPr wrap="square">
            <a:spAutoFit/>
          </a:bodyPr>
          <a:lstStyle/>
          <a:p>
            <a:pPr algn="just">
              <a:lnSpc>
                <a:spcPct val="130000"/>
              </a:lnSpc>
              <a:spcBef>
                <a:spcPts val="300"/>
              </a:spcBef>
              <a:spcAft>
                <a:spcPts val="300"/>
              </a:spcAft>
            </a:pPr>
            <a:r>
              <a:rPr lang="fr-FR" sz="1900" dirty="0" err="1"/>
              <a:t>Nhiều</a:t>
            </a:r>
            <a:r>
              <a:rPr lang="fr-FR" sz="1900" dirty="0"/>
              <a:t> </a:t>
            </a:r>
            <a:r>
              <a:rPr lang="fr-FR" sz="1900" dirty="0" err="1"/>
              <a:t>thương</a:t>
            </a:r>
            <a:r>
              <a:rPr lang="fr-FR" sz="1900" dirty="0"/>
              <a:t> </a:t>
            </a:r>
            <a:r>
              <a:rPr lang="fr-FR" sz="1900" dirty="0" err="1"/>
              <a:t>cảng</a:t>
            </a:r>
            <a:r>
              <a:rPr lang="fr-FR" sz="1900" dirty="0"/>
              <a:t> </a:t>
            </a:r>
            <a:r>
              <a:rPr lang="fr-FR" sz="1900" dirty="0" err="1"/>
              <a:t>lớn</a:t>
            </a:r>
            <a:r>
              <a:rPr lang="fr-FR" sz="1900" dirty="0"/>
              <a:t> </a:t>
            </a:r>
            <a:r>
              <a:rPr lang="fr-FR" sz="1900" dirty="0" err="1"/>
              <a:t>như</a:t>
            </a:r>
            <a:r>
              <a:rPr lang="fr-FR" sz="1900" dirty="0"/>
              <a:t> </a:t>
            </a:r>
            <a:r>
              <a:rPr lang="fr-FR" sz="1900" dirty="0" err="1"/>
              <a:t>Quảng</a:t>
            </a:r>
            <a:r>
              <a:rPr lang="fr-FR" sz="1900" dirty="0"/>
              <a:t> </a:t>
            </a:r>
            <a:r>
              <a:rPr lang="fr-FR" sz="1900" dirty="0" err="1"/>
              <a:t>Châu</a:t>
            </a:r>
            <a:r>
              <a:rPr lang="fr-FR" sz="1900" dirty="0"/>
              <a:t>, </a:t>
            </a:r>
            <a:r>
              <a:rPr lang="fr-FR" sz="1900" dirty="0" err="1"/>
              <a:t>Phúc</a:t>
            </a:r>
            <a:r>
              <a:rPr lang="fr-FR" sz="1900" dirty="0"/>
              <a:t> </a:t>
            </a:r>
            <a:r>
              <a:rPr lang="fr-FR" sz="1900" dirty="0" err="1"/>
              <a:t>Kiến</a:t>
            </a:r>
            <a:r>
              <a:rPr lang="fr-FR" sz="1900" dirty="0"/>
              <a:t>,... </a:t>
            </a:r>
            <a:r>
              <a:rPr lang="fr-FR" sz="1900" dirty="0" err="1"/>
              <a:t>đã</a:t>
            </a:r>
            <a:r>
              <a:rPr lang="fr-FR" sz="1900" dirty="0"/>
              <a:t> </a:t>
            </a:r>
            <a:r>
              <a:rPr lang="fr-FR" sz="1900" dirty="0" err="1"/>
              <a:t>trở</a:t>
            </a:r>
            <a:r>
              <a:rPr lang="fr-FR" sz="1900" dirty="0"/>
              <a:t> </a:t>
            </a:r>
            <a:r>
              <a:rPr lang="fr-FR" sz="1900" dirty="0" err="1"/>
              <a:t>thành</a:t>
            </a:r>
            <a:r>
              <a:rPr lang="fr-FR" sz="1900" dirty="0"/>
              <a:t> </a:t>
            </a:r>
            <a:r>
              <a:rPr lang="fr-FR" sz="1900" dirty="0" err="1"/>
              <a:t>những</a:t>
            </a:r>
            <a:r>
              <a:rPr lang="fr-FR" sz="1900" dirty="0"/>
              <a:t> </a:t>
            </a:r>
            <a:r>
              <a:rPr lang="fr-FR" sz="1900" dirty="0" err="1"/>
              <a:t>trung</a:t>
            </a:r>
            <a:r>
              <a:rPr lang="fr-FR" sz="1900" dirty="0"/>
              <a:t> </a:t>
            </a:r>
            <a:r>
              <a:rPr lang="fr-FR" sz="1900" dirty="0" err="1"/>
              <a:t>tâm</a:t>
            </a:r>
            <a:r>
              <a:rPr lang="fr-FR" sz="1900" dirty="0"/>
              <a:t> </a:t>
            </a:r>
            <a:r>
              <a:rPr lang="fr-FR" sz="1900" dirty="0" err="1"/>
              <a:t>buôn</a:t>
            </a:r>
            <a:r>
              <a:rPr lang="fr-FR" sz="1900" dirty="0"/>
              <a:t> </a:t>
            </a:r>
            <a:r>
              <a:rPr lang="fr-FR" sz="1900" dirty="0" err="1"/>
              <a:t>bán</a:t>
            </a:r>
            <a:r>
              <a:rPr lang="fr-FR" sz="1900" dirty="0"/>
              <a:t> </a:t>
            </a:r>
            <a:r>
              <a:rPr lang="fr-FR" sz="1900" dirty="0" err="1"/>
              <a:t>sằm</a:t>
            </a:r>
            <a:r>
              <a:rPr lang="fr-FR" sz="1900" dirty="0"/>
              <a:t> </a:t>
            </a:r>
            <a:r>
              <a:rPr lang="fr-FR" sz="1900" dirty="0" err="1"/>
              <a:t>uất</a:t>
            </a:r>
            <a:r>
              <a:rPr lang="fr-FR" sz="1900" dirty="0"/>
              <a:t>, </a:t>
            </a:r>
            <a:r>
              <a:rPr lang="fr-FR" sz="1900" dirty="0" err="1"/>
              <a:t>nơi</a:t>
            </a:r>
            <a:r>
              <a:rPr lang="fr-FR" sz="1900" dirty="0"/>
              <a:t> </a:t>
            </a:r>
            <a:r>
              <a:rPr lang="fr-FR" sz="1900" dirty="0" err="1"/>
              <a:t>giao</a:t>
            </a:r>
            <a:r>
              <a:rPr lang="fr-FR" sz="1900" dirty="0"/>
              <a:t> </a:t>
            </a:r>
            <a:r>
              <a:rPr lang="fr-FR" sz="1900" dirty="0" err="1"/>
              <a:t>thương</a:t>
            </a:r>
            <a:r>
              <a:rPr lang="fr-FR" sz="1900" dirty="0"/>
              <a:t> </a:t>
            </a:r>
            <a:r>
              <a:rPr lang="fr-FR" sz="1900" dirty="0" err="1"/>
              <a:t>với</a:t>
            </a:r>
            <a:r>
              <a:rPr lang="fr-FR" sz="1900" dirty="0"/>
              <a:t> </a:t>
            </a:r>
            <a:r>
              <a:rPr lang="fr-FR" sz="1900" dirty="0" err="1"/>
              <a:t>các</a:t>
            </a:r>
            <a:r>
              <a:rPr lang="fr-FR" sz="1900" dirty="0"/>
              <a:t> </a:t>
            </a:r>
            <a:r>
              <a:rPr lang="fr-FR" sz="1900" dirty="0" err="1"/>
              <a:t>nước</a:t>
            </a:r>
            <a:r>
              <a:rPr lang="fr-FR" sz="1900" dirty="0"/>
              <a:t> </a:t>
            </a:r>
            <a:r>
              <a:rPr lang="fr-FR" sz="1900" dirty="0" err="1"/>
              <a:t>Đông</a:t>
            </a:r>
            <a:r>
              <a:rPr lang="fr-FR" sz="1900" dirty="0"/>
              <a:t> Nam Á, </a:t>
            </a:r>
            <a:r>
              <a:rPr lang="fr-FR" sz="1900" dirty="0" err="1"/>
              <a:t>Ấn</a:t>
            </a:r>
            <a:r>
              <a:rPr lang="fr-FR" sz="1900" dirty="0"/>
              <a:t> </a:t>
            </a:r>
            <a:r>
              <a:rPr lang="fr-FR" sz="1900" dirty="0" err="1"/>
              <a:t>Độ</a:t>
            </a:r>
            <a:r>
              <a:rPr lang="fr-FR" sz="1900" dirty="0"/>
              <a:t>, Ba </a:t>
            </a:r>
            <a:r>
              <a:rPr lang="fr-FR" sz="1900" dirty="0" err="1"/>
              <a:t>Tư</a:t>
            </a:r>
            <a:r>
              <a:rPr lang="fr-FR" sz="1900" dirty="0"/>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p:cNvSpPr txBox="1"/>
          <p:nvPr/>
        </p:nvSpPr>
        <p:spPr>
          <a:xfrm>
            <a:off x="0" y="423728"/>
            <a:ext cx="9144000" cy="492443"/>
          </a:xfrm>
          <a:prstGeom prst="rect">
            <a:avLst/>
          </a:prstGeom>
          <a:noFill/>
        </p:spPr>
        <p:txBody>
          <a:bodyPr wrap="square" rtlCol="0">
            <a:spAutoFit/>
          </a:bodyPr>
          <a:lstStyle/>
          <a:p>
            <a:pPr marL="342900" indent="-342900" algn="ctr">
              <a:lnSpc>
                <a:spcPct val="130000"/>
              </a:lnSpc>
              <a:buFont typeface="Wingdings" panose="05000000000000000000" pitchFamily="2" charset="2"/>
              <a:buChar char="Ø"/>
            </a:pPr>
            <a:r>
              <a:rPr lang="nl-NL" sz="2000" dirty="0">
                <a:ea typeface="Calibri" panose="020F0502020204030204" pitchFamily="34" charset="0"/>
                <a:cs typeface="Times New Roman" panose="02020603050405020304" pitchFamily="18" charset="0"/>
              </a:rPr>
              <a:t>N</a:t>
            </a:r>
            <a:r>
              <a:rPr lang="nl-NL" sz="2000" dirty="0" smtClean="0">
                <a:ea typeface="Calibri" panose="020F0502020204030204" pitchFamily="34" charset="0"/>
                <a:cs typeface="Times New Roman" panose="02020603050405020304" pitchFamily="18" charset="0"/>
              </a:rPr>
              <a:t>hững </a:t>
            </a:r>
            <a:r>
              <a:rPr lang="nl-NL" sz="2000" dirty="0">
                <a:ea typeface="Calibri" panose="020F0502020204030204" pitchFamily="34" charset="0"/>
                <a:cs typeface="Times New Roman" panose="02020603050405020304" pitchFamily="18" charset="0"/>
              </a:rPr>
              <a:t>biểu hiện nổi bật về sự phát triển kinh tế dưới thời Minh – Thanh</a:t>
            </a:r>
            <a:endParaRPr lang="en-US" sz="2000" dirty="0">
              <a:solidFill>
                <a:schemeClr val="tx1"/>
              </a:solidFill>
            </a:endParaRPr>
          </a:p>
        </p:txBody>
      </p:sp>
      <p:pic>
        <p:nvPicPr>
          <p:cNvPr id="29"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5511123" y="3623581"/>
            <a:ext cx="2954516" cy="1520233"/>
          </a:xfrm>
          <a:prstGeom prst="rect">
            <a:avLst/>
          </a:prstGeom>
        </p:spPr>
      </p:pic>
    </p:spTree>
    <p:extLst>
      <p:ext uri="{BB962C8B-B14F-4D97-AF65-F5344CB8AC3E}">
        <p14:creationId xmlns:p14="http://schemas.microsoft.com/office/powerpoint/2010/main" val="3231266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grpSp>
        <p:nvGrpSpPr>
          <p:cNvPr id="3427" name="Google Shape;3427;p48"/>
          <p:cNvGrpSpPr/>
          <p:nvPr/>
        </p:nvGrpSpPr>
        <p:grpSpPr>
          <a:xfrm>
            <a:off x="8426232" y="824739"/>
            <a:ext cx="341091" cy="340834"/>
            <a:chOff x="547949" y="2778621"/>
            <a:chExt cx="486023" cy="485656"/>
          </a:xfrm>
        </p:grpSpPr>
        <p:grpSp>
          <p:nvGrpSpPr>
            <p:cNvPr id="3428" name="Google Shape;3428;p48"/>
            <p:cNvGrpSpPr/>
            <p:nvPr/>
          </p:nvGrpSpPr>
          <p:grpSpPr>
            <a:xfrm>
              <a:off x="547949" y="2778621"/>
              <a:ext cx="486023" cy="485656"/>
              <a:chOff x="547949" y="2778621"/>
              <a:chExt cx="486023" cy="485656"/>
            </a:xfrm>
          </p:grpSpPr>
          <p:sp>
            <p:nvSpPr>
              <p:cNvPr id="3429" name="Google Shape;3429;p4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3" name="Google Shape;3433;p4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4" name="Google Shape;3434;p48"/>
          <p:cNvGrpSpPr/>
          <p:nvPr/>
        </p:nvGrpSpPr>
        <p:grpSpPr>
          <a:xfrm>
            <a:off x="347647" y="958338"/>
            <a:ext cx="486023" cy="485656"/>
            <a:chOff x="547949" y="2778621"/>
            <a:chExt cx="486023" cy="485656"/>
          </a:xfrm>
        </p:grpSpPr>
        <p:grpSp>
          <p:nvGrpSpPr>
            <p:cNvPr id="3435" name="Google Shape;3435;p48"/>
            <p:cNvGrpSpPr/>
            <p:nvPr/>
          </p:nvGrpSpPr>
          <p:grpSpPr>
            <a:xfrm>
              <a:off x="547949" y="2778621"/>
              <a:ext cx="486023" cy="485656"/>
              <a:chOff x="547949" y="2778621"/>
              <a:chExt cx="486023" cy="485656"/>
            </a:xfrm>
          </p:grpSpPr>
          <p:sp>
            <p:nvSpPr>
              <p:cNvPr id="3436" name="Google Shape;3436;p4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0" name="Google Shape;3440;p4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48"/>
          <p:cNvGrpSpPr/>
          <p:nvPr/>
        </p:nvGrpSpPr>
        <p:grpSpPr>
          <a:xfrm>
            <a:off x="556264" y="3030661"/>
            <a:ext cx="341091" cy="340834"/>
            <a:chOff x="547949" y="2778621"/>
            <a:chExt cx="486023" cy="485656"/>
          </a:xfrm>
        </p:grpSpPr>
        <p:grpSp>
          <p:nvGrpSpPr>
            <p:cNvPr id="3442" name="Google Shape;3442;p48"/>
            <p:cNvGrpSpPr/>
            <p:nvPr/>
          </p:nvGrpSpPr>
          <p:grpSpPr>
            <a:xfrm>
              <a:off x="547949" y="2778621"/>
              <a:ext cx="486023" cy="485656"/>
              <a:chOff x="547949" y="2778621"/>
              <a:chExt cx="486023" cy="485656"/>
            </a:xfrm>
          </p:grpSpPr>
          <p:sp>
            <p:nvSpPr>
              <p:cNvPr id="3443" name="Google Shape;3443;p4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7" name="Google Shape;3447;p4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8" name="Google Shape;3448;p48"/>
          <p:cNvGrpSpPr/>
          <p:nvPr/>
        </p:nvGrpSpPr>
        <p:grpSpPr>
          <a:xfrm>
            <a:off x="8197093" y="4102122"/>
            <a:ext cx="486023" cy="485656"/>
            <a:chOff x="547949" y="2778621"/>
            <a:chExt cx="486023" cy="485656"/>
          </a:xfrm>
        </p:grpSpPr>
        <p:grpSp>
          <p:nvGrpSpPr>
            <p:cNvPr id="3449" name="Google Shape;3449;p48"/>
            <p:cNvGrpSpPr/>
            <p:nvPr/>
          </p:nvGrpSpPr>
          <p:grpSpPr>
            <a:xfrm>
              <a:off x="547949" y="2778621"/>
              <a:ext cx="486023" cy="485656"/>
              <a:chOff x="547949" y="2778621"/>
              <a:chExt cx="486023" cy="485656"/>
            </a:xfrm>
          </p:grpSpPr>
          <p:sp>
            <p:nvSpPr>
              <p:cNvPr id="3450" name="Google Shape;3450;p4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4" name="Google Shape;3454;p4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 name="Picture 5"/>
          <p:cNvPicPr>
            <a:picLocks noChangeAspect="1"/>
          </p:cNvPicPr>
          <p:nvPr/>
        </p:nvPicPr>
        <p:blipFill rotWithShape="1">
          <a:blip r:embed="rId3"/>
          <a:srcRect t="7359" b="49441"/>
          <a:stretch/>
        </p:blipFill>
        <p:spPr>
          <a:xfrm>
            <a:off x="1159429" y="561108"/>
            <a:ext cx="6786647" cy="4104409"/>
          </a:xfrm>
          <a:prstGeom prst="rect">
            <a:avLst/>
          </a:prstGeom>
        </p:spPr>
      </p:pic>
      <p:sp>
        <p:nvSpPr>
          <p:cNvPr id="3" name="TextBox 2"/>
          <p:cNvSpPr txBox="1"/>
          <p:nvPr/>
        </p:nvSpPr>
        <p:spPr>
          <a:xfrm>
            <a:off x="2604456" y="912885"/>
            <a:ext cx="3896591" cy="523220"/>
          </a:xfrm>
          <a:prstGeom prst="rect">
            <a:avLst/>
          </a:prstGeom>
          <a:noFill/>
        </p:spPr>
        <p:txBody>
          <a:bodyPr wrap="square" rtlCol="0">
            <a:spAutoFit/>
          </a:bodyPr>
          <a:lstStyle/>
          <a:p>
            <a:pPr algn="ctr"/>
            <a:r>
              <a:rPr lang="en-US" sz="2800" b="1" dirty="0" smtClean="0">
                <a:solidFill>
                  <a:schemeClr val="accent4">
                    <a:lumMod val="50000"/>
                  </a:schemeClr>
                </a:solidFill>
              </a:rPr>
              <a:t>HOẠT ĐỘNG NHÓM</a:t>
            </a:r>
            <a:endParaRPr lang="en-US" sz="2800" b="1" dirty="0">
              <a:solidFill>
                <a:schemeClr val="accent4">
                  <a:lumMod val="50000"/>
                </a:schemeClr>
              </a:solidFill>
            </a:endParaRPr>
          </a:p>
        </p:txBody>
      </p:sp>
      <p:sp>
        <p:nvSpPr>
          <p:cNvPr id="4" name="Rectangle 3"/>
          <p:cNvSpPr/>
          <p:nvPr/>
        </p:nvSpPr>
        <p:spPr>
          <a:xfrm>
            <a:off x="1444389" y="1592616"/>
            <a:ext cx="6216726" cy="1369606"/>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a:latin typeface="+mj-lt"/>
                <a:ea typeface="Calibri" panose="020F0502020204030204" pitchFamily="34" charset="0"/>
                <a:cs typeface="Times New Roman" panose="02020603050405020304" pitchFamily="18" charset="0"/>
              </a:rPr>
              <a:t>Em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rút</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điều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lớn</a:t>
            </a:r>
            <a:r>
              <a:rPr lang="fr-FR" sz="2000" dirty="0">
                <a:latin typeface="+mj-lt"/>
                <a:ea typeface="Calibri" panose="020F0502020204030204" pitchFamily="34" charset="0"/>
                <a:cs typeface="Times New Roman" panose="02020603050405020304" pitchFamily="18" charset="0"/>
              </a:rPr>
              <a:t> ở Trung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Minh – </a:t>
            </a:r>
            <a:r>
              <a:rPr lang="fr-FR" sz="2000" dirty="0" err="1">
                <a:latin typeface="+mj-lt"/>
                <a:ea typeface="Calibri" panose="020F0502020204030204" pitchFamily="34" charset="0"/>
                <a:cs typeface="Times New Roman" panose="02020603050405020304" pitchFamily="18" charset="0"/>
              </a:rPr>
              <a:t>Thanh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Các</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thâm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trò</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trị</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28"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a:fillRect/>
          </a:stretch>
        </p:blipFill>
        <p:spPr>
          <a:xfrm>
            <a:off x="2697711" y="3318959"/>
            <a:ext cx="3710080" cy="1349541"/>
          </a:xfrm>
          <a:prstGeom prst="rect">
            <a:avLst/>
          </a:prstGeom>
        </p:spPr>
      </p:pic>
      <p:pic>
        <p:nvPicPr>
          <p:cNvPr id="129" name="Picture 2"/>
          <p:cNvPicPr>
            <a:picLocks noChangeAspect="1"/>
          </p:cNvPicPr>
          <p:nvPr/>
        </p:nvPicPr>
        <p:blipFill>
          <a:blip r:embed="rId43"/>
          <a:srcRect/>
          <a:stretch>
            <a:fillRect/>
          </a:stretch>
        </p:blipFill>
        <p:spPr>
          <a:xfrm>
            <a:off x="851296" y="3495998"/>
            <a:ext cx="977503" cy="1378382"/>
          </a:xfrm>
          <a:prstGeom prst="rect">
            <a:avLst/>
          </a:prstGeom>
        </p:spPr>
      </p:pic>
      <p:pic>
        <p:nvPicPr>
          <p:cNvPr id="5" name="Picture 4"/>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981202" y="124906"/>
            <a:ext cx="1359758" cy="1362483"/>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10"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3"/>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5717" y="1280613"/>
            <a:ext cx="2721409" cy="2633904"/>
          </a:xfrm>
          <a:prstGeom prst="rect">
            <a:avLst/>
          </a:prstGeom>
        </p:spPr>
      </p:pic>
      <p:sp>
        <p:nvSpPr>
          <p:cNvPr id="3" name="Rectangle 2"/>
          <p:cNvSpPr/>
          <p:nvPr/>
        </p:nvSpPr>
        <p:spPr>
          <a:xfrm>
            <a:off x="3115749" y="662863"/>
            <a:ext cx="5600701" cy="3853812"/>
          </a:xfrm>
          <a:prstGeom prst="rect">
            <a:avLst/>
          </a:prstGeom>
        </p:spPr>
        <p:txBody>
          <a:bodyPr wrap="square">
            <a:spAutoFit/>
          </a:bodyPr>
          <a:lstStyle/>
          <a:p>
            <a:pPr marL="342900" indent="-342900" algn="just">
              <a:lnSpc>
                <a:spcPct val="130000"/>
              </a:lnSpc>
              <a:buFont typeface="Arial" panose="020B0604020202020204" pitchFamily="34" charset="0"/>
              <a:buChar char="•"/>
            </a:pPr>
            <a:r>
              <a:rPr lang="fr-FR" sz="1900" dirty="0">
                <a:latin typeface="+mj-lt"/>
                <a:ea typeface="Calibri" panose="020F0502020204030204" pitchFamily="34" charset="0"/>
                <a:cs typeface="Times New Roman" panose="02020603050405020304" pitchFamily="18" charset="0"/>
              </a:rPr>
              <a:t>L</a:t>
            </a:r>
            <a:r>
              <a:rPr lang="fr-FR" sz="1900" dirty="0" smtClean="0">
                <a:latin typeface="+mj-lt"/>
                <a:ea typeface="Calibri" panose="020F0502020204030204" pitchFamily="34" charset="0"/>
                <a:cs typeface="Times New Roman" panose="02020603050405020304" pitchFamily="18" charset="0"/>
              </a:rPr>
              <a:t>à </a:t>
            </a:r>
            <a:r>
              <a:rPr lang="fr-FR" sz="1900" dirty="0" err="1">
                <a:latin typeface="+mj-lt"/>
                <a:ea typeface="Calibri" panose="020F0502020204030204" pitchFamily="34" charset="0"/>
                <a:cs typeface="Times New Roman" panose="02020603050405020304" pitchFamily="18" charset="0"/>
              </a:rPr>
              <a:t>dòng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gốm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sứ</a:t>
            </a:r>
            <a:r>
              <a:rPr lang="fr-FR" sz="1900" dirty="0">
                <a:latin typeface="+mj-lt"/>
                <a:ea typeface="Calibri" panose="020F0502020204030204" pitchFamily="34" charset="0"/>
                <a:cs typeface="Times New Roman" panose="02020603050405020304" pitchFamily="18" charset="0"/>
              </a:rPr>
              <a:t> da </a:t>
            </a:r>
            <a:r>
              <a:rPr lang="fr-FR" sz="1900" dirty="0" err="1">
                <a:latin typeface="+mj-lt"/>
                <a:ea typeface="Calibri" panose="020F0502020204030204" pitchFamily="34" charset="0"/>
                <a:cs typeface="Times New Roman" panose="02020603050405020304" pitchFamily="18" charset="0"/>
              </a:rPr>
              <a:t>dưa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xanh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điển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hình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vua</a:t>
            </a:r>
            <a:r>
              <a:rPr lang="fr-FR" sz="1900" dirty="0">
                <a:latin typeface="+mj-lt"/>
                <a:ea typeface="Calibri" panose="020F0502020204030204" pitchFamily="34" charset="0"/>
                <a:cs typeface="Times New Roman" panose="02020603050405020304" pitchFamily="18" charset="0"/>
              </a:rPr>
              <a:t> Minh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Tông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trị</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vì</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từ</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năm</a:t>
            </a:r>
            <a:r>
              <a:rPr lang="fr-FR" sz="1900" dirty="0">
                <a:latin typeface="+mj-lt"/>
                <a:ea typeface="Calibri" panose="020F0502020204030204" pitchFamily="34" charset="0"/>
                <a:cs typeface="Times New Roman" panose="02020603050405020304" pitchFamily="18" charset="0"/>
              </a:rPr>
              <a:t> 1521 </a:t>
            </a:r>
            <a:r>
              <a:rPr lang="fr-FR" sz="1900" dirty="0" err="1">
                <a:latin typeface="+mj-lt"/>
                <a:ea typeface="Calibri" panose="020F0502020204030204" pitchFamily="34" charset="0"/>
                <a:cs typeface="Times New Roman" panose="02020603050405020304" pitchFamily="18" charset="0"/>
              </a:rPr>
              <a:t>đến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năm</a:t>
            </a:r>
            <a:r>
              <a:rPr lang="fr-FR" sz="1900" dirty="0">
                <a:latin typeface="+mj-lt"/>
                <a:ea typeface="Calibri" panose="020F0502020204030204" pitchFamily="34" charset="0"/>
                <a:cs typeface="Times New Roman" panose="02020603050405020304" pitchFamily="18" charset="0"/>
              </a:rPr>
              <a:t> 1567). </a:t>
            </a:r>
            <a:endParaRPr lang="fr-FR" sz="1900" dirty="0" smtClean="0">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fr-FR" sz="1900" dirty="0" smtClean="0">
                <a:latin typeface="+mj-lt"/>
                <a:ea typeface="Calibri" panose="020F0502020204030204" pitchFamily="34" charset="0"/>
                <a:cs typeface="Times New Roman" panose="02020603050405020304" pitchFamily="18" charset="0"/>
              </a:rPr>
              <a:t>Men </a:t>
            </a:r>
            <a:r>
              <a:rPr lang="fr-FR" sz="1900" dirty="0">
                <a:latin typeface="+mj-lt"/>
                <a:ea typeface="Calibri" panose="020F0502020204030204" pitchFamily="34" charset="0"/>
                <a:cs typeface="Times New Roman" panose="02020603050405020304" pitchFamily="18" charset="0"/>
              </a:rPr>
              <a:t>da </a:t>
            </a:r>
            <a:r>
              <a:rPr lang="fr-FR" sz="1900" dirty="0" err="1">
                <a:latin typeface="+mj-lt"/>
                <a:ea typeface="Calibri" panose="020F0502020204030204" pitchFamily="34" charset="0"/>
                <a:cs typeface="Times New Roman" panose="02020603050405020304" pitchFamily="18" charset="0"/>
              </a:rPr>
              <a:t>dưa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xanh</a:t>
            </a:r>
            <a:r>
              <a:rPr lang="fr-FR" sz="1900" dirty="0">
                <a:latin typeface="+mj-lt"/>
                <a:ea typeface="Calibri" panose="020F0502020204030204" pitchFamily="34" charset="0"/>
                <a:cs typeface="Times New Roman" panose="02020603050405020304" pitchFamily="18" charset="0"/>
              </a:rPr>
              <a:t> là </a:t>
            </a:r>
            <a:r>
              <a:rPr lang="fr-FR" sz="1900" dirty="0" err="1">
                <a:latin typeface="+mj-lt"/>
                <a:ea typeface="Calibri" panose="020F0502020204030204" pitchFamily="34" charset="0"/>
                <a:cs typeface="Times New Roman" panose="02020603050405020304" pitchFamily="18" charset="0"/>
              </a:rPr>
              <a:t>một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loại</a:t>
            </a:r>
            <a:r>
              <a:rPr lang="fr-FR" sz="1900" dirty="0">
                <a:latin typeface="+mj-lt"/>
                <a:ea typeface="Calibri" panose="020F0502020204030204" pitchFamily="34" charset="0"/>
                <a:cs typeface="Times New Roman" panose="02020603050405020304" pitchFamily="18" charset="0"/>
              </a:rPr>
              <a:t> men </a:t>
            </a:r>
            <a:r>
              <a:rPr lang="fr-FR" sz="1900" dirty="0" err="1">
                <a:latin typeface="+mj-lt"/>
                <a:ea typeface="Calibri" panose="020F0502020204030204" pitchFamily="34" charset="0"/>
                <a:cs typeface="Times New Roman" panose="02020603050405020304" pitchFamily="18" charset="0"/>
              </a:rPr>
              <a:t>lấy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nhiệt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độ</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thấp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với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oxit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chì</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làm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yếu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tố</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chính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Lò</a:t>
            </a:r>
            <a:r>
              <a:rPr lang="fr-FR" sz="1900" dirty="0">
                <a:latin typeface="+mj-lt"/>
                <a:ea typeface="Calibri" panose="020F0502020204030204" pitchFamily="34" charset="0"/>
                <a:cs typeface="Times New Roman" panose="02020603050405020304" pitchFamily="18" charset="0"/>
              </a:rPr>
              <a:t> nung </a:t>
            </a:r>
            <a:r>
              <a:rPr lang="fr-FR" sz="1900" dirty="0" err="1">
                <a:latin typeface="+mj-lt"/>
                <a:ea typeface="Calibri" panose="020F0502020204030204" pitchFamily="34" charset="0"/>
                <a:cs typeface="Times New Roman" panose="02020603050405020304" pitchFamily="18" charset="0"/>
              </a:rPr>
              <a:t>nhà</a:t>
            </a:r>
            <a:r>
              <a:rPr lang="fr-FR" sz="1900" dirty="0">
                <a:latin typeface="+mj-lt"/>
                <a:ea typeface="Calibri" panose="020F0502020204030204" pitchFamily="34" charset="0"/>
                <a:cs typeface="Times New Roman" panose="02020603050405020304" pitchFamily="18" charset="0"/>
              </a:rPr>
              <a:t> Minh </a:t>
            </a:r>
            <a:r>
              <a:rPr lang="fr-FR" sz="1900" dirty="0" err="1">
                <a:latin typeface="+mj-lt"/>
                <a:ea typeface="Calibri" panose="020F0502020204030204" pitchFamily="34" charset="0"/>
                <a:cs typeface="Times New Roman" panose="02020603050405020304" pitchFamily="18" charset="0"/>
              </a:rPr>
              <a:t>bắt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đầu</a:t>
            </a:r>
            <a:r>
              <a:rPr lang="fr-FR" sz="1900" dirty="0">
                <a:latin typeface="+mj-lt"/>
                <a:ea typeface="Calibri" panose="020F0502020204030204" pitchFamily="34" charset="0"/>
                <a:cs typeface="Times New Roman" panose="02020603050405020304" pitchFamily="18" charset="0"/>
              </a:rPr>
              <a:t> nung </a:t>
            </a:r>
            <a:r>
              <a:rPr lang="fr-FR" sz="1900" dirty="0" err="1">
                <a:latin typeface="+mj-lt"/>
                <a:ea typeface="Calibri" panose="020F0502020204030204" pitchFamily="34" charset="0"/>
                <a:cs typeface="Times New Roman" panose="02020603050405020304" pitchFamily="18" charset="0"/>
              </a:rPr>
              <a:t>đốt</a:t>
            </a:r>
            <a:r>
              <a:rPr lang="fr-FR" sz="1900" dirty="0">
                <a:latin typeface="+mj-lt"/>
                <a:ea typeface="Calibri" panose="020F0502020204030204" pitchFamily="34" charset="0"/>
                <a:cs typeface="Times New Roman" panose="02020603050405020304" pitchFamily="18" charset="0"/>
              </a:rPr>
              <a:t> men </a:t>
            </a:r>
            <a:r>
              <a:rPr lang="fr-FR" sz="1900" dirty="0" err="1">
                <a:latin typeface="+mj-lt"/>
                <a:ea typeface="Calibri" panose="020F0502020204030204" pitchFamily="34" charset="0"/>
                <a:cs typeface="Times New Roman" panose="02020603050405020304" pitchFamily="18" charset="0"/>
              </a:rPr>
              <a:t>này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từ</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vua</a:t>
            </a:r>
            <a:r>
              <a:rPr lang="fr-FR" sz="1900" dirty="0">
                <a:latin typeface="+mj-lt"/>
                <a:ea typeface="Calibri" panose="020F0502020204030204" pitchFamily="34" charset="0"/>
                <a:cs typeface="Times New Roman" panose="02020603050405020304" pitchFamily="18" charset="0"/>
              </a:rPr>
              <a:t> Minh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smtClean="0">
                <a:latin typeface="+mj-lt"/>
                <a:ea typeface="Calibri" panose="020F0502020204030204" pitchFamily="34" charset="0"/>
                <a:cs typeface="Times New Roman" panose="02020603050405020304" pitchFamily="18" charset="0"/>
              </a:rPr>
              <a:t>Tổ</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sau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các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triều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đại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khác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nhau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đều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sự</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sáng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tạo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phát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triển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loại</a:t>
            </a:r>
            <a:r>
              <a:rPr lang="fr-FR" sz="1900" dirty="0">
                <a:latin typeface="+mj-lt"/>
                <a:ea typeface="Calibri" panose="020F0502020204030204" pitchFamily="34" charset="0"/>
                <a:cs typeface="Times New Roman" panose="02020603050405020304" pitchFamily="18" charset="0"/>
              </a:rPr>
              <a:t> men </a:t>
            </a:r>
            <a:r>
              <a:rPr lang="fr-FR" sz="1900" dirty="0" err="1">
                <a:latin typeface="+mj-lt"/>
                <a:ea typeface="Calibri" panose="020F0502020204030204" pitchFamily="34" charset="0"/>
                <a:cs typeface="Times New Roman" panose="02020603050405020304" pitchFamily="18" charset="0"/>
              </a:rPr>
              <a:t>này</a:t>
            </a:r>
            <a:r>
              <a:rPr lang="fr-FR" sz="1900" dirty="0">
                <a:latin typeface="+mj-lt"/>
                <a:ea typeface="Calibri" panose="020F0502020204030204" pitchFamily="34" charset="0"/>
                <a:cs typeface="Times New Roman" panose="02020603050405020304" pitchFamily="18" charset="0"/>
              </a:rPr>
              <a:t>. </a:t>
            </a:r>
            <a:endParaRPr lang="fr-FR" sz="1900" dirty="0" smtClean="0">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Đến</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vua</a:t>
            </a:r>
            <a:r>
              <a:rPr lang="fr-FR" sz="1900" dirty="0">
                <a:latin typeface="+mj-lt"/>
                <a:ea typeface="Calibri" panose="020F0502020204030204" pitchFamily="34" charset="0"/>
                <a:cs typeface="Times New Roman" panose="02020603050405020304" pitchFamily="18" charset="0"/>
              </a:rPr>
              <a:t> Minh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smtClean="0">
                <a:latin typeface="+mj-lt"/>
                <a:ea typeface="Calibri" panose="020F0502020204030204" pitchFamily="34" charset="0"/>
                <a:cs typeface="Times New Roman" panose="02020603050405020304" pitchFamily="18" charset="0"/>
              </a:rPr>
              <a:t>Tông</a:t>
            </a:r>
            <a:r>
              <a:rPr lang="fr-FR" sz="1900" dirty="0" smtClean="0">
                <a:latin typeface="+mj-lt"/>
                <a:ea typeface="Calibri" panose="020F0502020204030204" pitchFamily="34" charset="0"/>
                <a:cs typeface="Times New Roman" panose="02020603050405020304" pitchFamily="18" charset="0"/>
              </a:rPr>
              <a:t>, </a:t>
            </a:r>
            <a:r>
              <a:rPr lang="fr-FR" sz="1900" dirty="0" err="1" smtClean="0">
                <a:latin typeface="+mj-lt"/>
                <a:ea typeface="Calibri" panose="020F0502020204030204" pitchFamily="34" charset="0"/>
                <a:cs typeface="Times New Roman" panose="02020603050405020304" pitchFamily="18" charset="0"/>
              </a:rPr>
              <a:t>màu</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sắc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sản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phẩm</a:t>
            </a:r>
            <a:r>
              <a:rPr lang="fr-FR" sz="1900" dirty="0">
                <a:latin typeface="+mj-lt"/>
                <a:ea typeface="Calibri" panose="020F0502020204030204" pitchFamily="34" charset="0"/>
                <a:cs typeface="Times New Roman" panose="02020603050405020304" pitchFamily="18" charset="0"/>
              </a:rPr>
              <a:t> là </a:t>
            </a:r>
            <a:r>
              <a:rPr lang="fr-FR" sz="1900" dirty="0" err="1">
                <a:latin typeface="+mj-lt"/>
                <a:ea typeface="Calibri" panose="020F0502020204030204" pitchFamily="34" charset="0"/>
                <a:cs typeface="Times New Roman" panose="02020603050405020304" pitchFamily="18" charset="0"/>
              </a:rPr>
              <a:t>tinh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khiết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nhất</a:t>
            </a:r>
            <a:r>
              <a:rPr lang="fr-FR" sz="1900" dirty="0">
                <a:latin typeface="+mj-lt"/>
                <a:ea typeface="Calibri" panose="020F0502020204030204" pitchFamily="34" charset="0"/>
                <a:cs typeface="Times New Roman" panose="02020603050405020304" pitchFamily="18" charset="0"/>
              </a:rPr>
              <a:t>.</a:t>
            </a:r>
            <a:endParaRPr lang="en-US" sz="1900" dirty="0">
              <a:latin typeface="+mj-lt"/>
            </a:endParaRPr>
          </a:p>
        </p:txBody>
      </p:sp>
      <p:grpSp>
        <p:nvGrpSpPr>
          <p:cNvPr id="25" name="Google Shape;3434;p48"/>
          <p:cNvGrpSpPr/>
          <p:nvPr/>
        </p:nvGrpSpPr>
        <p:grpSpPr>
          <a:xfrm>
            <a:off x="2477784" y="490747"/>
            <a:ext cx="486023" cy="485656"/>
            <a:chOff x="547949" y="2778621"/>
            <a:chExt cx="486023" cy="485656"/>
          </a:xfrm>
        </p:grpSpPr>
        <p:grpSp>
          <p:nvGrpSpPr>
            <p:cNvPr id="26" name="Google Shape;3435;p48"/>
            <p:cNvGrpSpPr/>
            <p:nvPr/>
          </p:nvGrpSpPr>
          <p:grpSpPr>
            <a:xfrm>
              <a:off x="547949" y="2778621"/>
              <a:ext cx="486023" cy="485656"/>
              <a:chOff x="547949" y="2778621"/>
              <a:chExt cx="486023" cy="485656"/>
            </a:xfrm>
          </p:grpSpPr>
          <p:sp>
            <p:nvSpPr>
              <p:cNvPr id="28" name="Google Shape;3436;p4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37;p4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38;p4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39;p4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3440;p4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257;p47"/>
          <p:cNvGrpSpPr/>
          <p:nvPr/>
        </p:nvGrpSpPr>
        <p:grpSpPr>
          <a:xfrm>
            <a:off x="652318" y="4253548"/>
            <a:ext cx="341091" cy="340834"/>
            <a:chOff x="547949" y="2778621"/>
            <a:chExt cx="486023" cy="485656"/>
          </a:xfrm>
        </p:grpSpPr>
        <p:grpSp>
          <p:nvGrpSpPr>
            <p:cNvPr id="40" name="Google Shape;3258;p47"/>
            <p:cNvGrpSpPr/>
            <p:nvPr/>
          </p:nvGrpSpPr>
          <p:grpSpPr>
            <a:xfrm>
              <a:off x="547949" y="2778621"/>
              <a:ext cx="486023" cy="485656"/>
              <a:chOff x="547949" y="2778621"/>
              <a:chExt cx="486023" cy="485656"/>
            </a:xfrm>
          </p:grpSpPr>
          <p:sp>
            <p:nvSpPr>
              <p:cNvPr id="42" name="Google Shape;3259;p4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60;p4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61;p4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62;p4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3263;p4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3643;p49"/>
          <p:cNvGrpSpPr/>
          <p:nvPr/>
        </p:nvGrpSpPr>
        <p:grpSpPr>
          <a:xfrm>
            <a:off x="471879" y="372946"/>
            <a:ext cx="584955" cy="601136"/>
            <a:chOff x="1047900" y="2973150"/>
            <a:chExt cx="479000" cy="492250"/>
          </a:xfrm>
        </p:grpSpPr>
        <p:grpSp>
          <p:nvGrpSpPr>
            <p:cNvPr id="54" name="Google Shape;3644;p49"/>
            <p:cNvGrpSpPr/>
            <p:nvPr/>
          </p:nvGrpSpPr>
          <p:grpSpPr>
            <a:xfrm>
              <a:off x="1047900" y="2973150"/>
              <a:ext cx="479000" cy="492250"/>
              <a:chOff x="3969688" y="3957525"/>
              <a:chExt cx="479000" cy="492250"/>
            </a:xfrm>
          </p:grpSpPr>
          <p:sp>
            <p:nvSpPr>
              <p:cNvPr id="78" name="Google Shape;3645;p49"/>
              <p:cNvSpPr/>
              <p:nvPr/>
            </p:nvSpPr>
            <p:spPr>
              <a:xfrm>
                <a:off x="4272738" y="4361650"/>
                <a:ext cx="14850" cy="88125"/>
              </a:xfrm>
              <a:custGeom>
                <a:avLst/>
                <a:gdLst/>
                <a:ahLst/>
                <a:cxnLst/>
                <a:rect l="l" t="t" r="r" b="b"/>
                <a:pathLst>
                  <a:path w="594" h="3525" extrusionOk="0">
                    <a:moveTo>
                      <a:pt x="1" y="0"/>
                    </a:moveTo>
                    <a:lnTo>
                      <a:pt x="1" y="3284"/>
                    </a:lnTo>
                    <a:cubicBezTo>
                      <a:pt x="38" y="3444"/>
                      <a:pt x="167" y="3524"/>
                      <a:pt x="297" y="3524"/>
                    </a:cubicBezTo>
                    <a:cubicBezTo>
                      <a:pt x="427" y="3524"/>
                      <a:pt x="556" y="3444"/>
                      <a:pt x="593" y="3284"/>
                    </a:cubicBezTo>
                    <a:lnTo>
                      <a:pt x="593" y="617"/>
                    </a:lnTo>
                    <a:lnTo>
                      <a:pt x="1"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46;p49"/>
              <p:cNvSpPr/>
              <p:nvPr/>
            </p:nvSpPr>
            <p:spPr>
              <a:xfrm>
                <a:off x="4123363" y="4361650"/>
                <a:ext cx="15475" cy="88125"/>
              </a:xfrm>
              <a:custGeom>
                <a:avLst/>
                <a:gdLst/>
                <a:ahLst/>
                <a:cxnLst/>
                <a:rect l="l" t="t" r="r" b="b"/>
                <a:pathLst>
                  <a:path w="619" h="3525" extrusionOk="0">
                    <a:moveTo>
                      <a:pt x="618" y="0"/>
                    </a:moveTo>
                    <a:lnTo>
                      <a:pt x="1" y="617"/>
                    </a:lnTo>
                    <a:lnTo>
                      <a:pt x="1" y="3284"/>
                    </a:lnTo>
                    <a:cubicBezTo>
                      <a:pt x="50" y="3444"/>
                      <a:pt x="180" y="3524"/>
                      <a:pt x="310" y="3524"/>
                    </a:cubicBezTo>
                    <a:cubicBezTo>
                      <a:pt x="439" y="3524"/>
                      <a:pt x="569" y="3444"/>
                      <a:pt x="618" y="3284"/>
                    </a:cubicBezTo>
                    <a:lnTo>
                      <a:pt x="618"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47;p49"/>
              <p:cNvSpPr/>
              <p:nvPr/>
            </p:nvSpPr>
            <p:spPr>
              <a:xfrm>
                <a:off x="4213488" y="4332025"/>
                <a:ext cx="14850" cy="117750"/>
              </a:xfrm>
              <a:custGeom>
                <a:avLst/>
                <a:gdLst/>
                <a:ahLst/>
                <a:cxnLst/>
                <a:rect l="l" t="t" r="r" b="b"/>
                <a:pathLst>
                  <a:path w="594" h="4710" extrusionOk="0">
                    <a:moveTo>
                      <a:pt x="1" y="0"/>
                    </a:moveTo>
                    <a:lnTo>
                      <a:pt x="1" y="4469"/>
                    </a:lnTo>
                    <a:cubicBezTo>
                      <a:pt x="38" y="4629"/>
                      <a:pt x="161" y="4709"/>
                      <a:pt x="288" y="4709"/>
                    </a:cubicBezTo>
                    <a:cubicBezTo>
                      <a:pt x="414" y="4709"/>
                      <a:pt x="544" y="4629"/>
                      <a:pt x="593" y="4469"/>
                    </a:cubicBezTo>
                    <a:lnTo>
                      <a:pt x="59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48;p49"/>
              <p:cNvSpPr/>
              <p:nvPr/>
            </p:nvSpPr>
            <p:spPr>
              <a:xfrm>
                <a:off x="4243113" y="4332025"/>
                <a:ext cx="14850" cy="117750"/>
              </a:xfrm>
              <a:custGeom>
                <a:avLst/>
                <a:gdLst/>
                <a:ahLst/>
                <a:cxnLst/>
                <a:rect l="l" t="t" r="r" b="b"/>
                <a:pathLst>
                  <a:path w="594" h="4710" extrusionOk="0">
                    <a:moveTo>
                      <a:pt x="1" y="0"/>
                    </a:moveTo>
                    <a:lnTo>
                      <a:pt x="1" y="4469"/>
                    </a:lnTo>
                    <a:cubicBezTo>
                      <a:pt x="38" y="4629"/>
                      <a:pt x="161" y="4709"/>
                      <a:pt x="288" y="4709"/>
                    </a:cubicBezTo>
                    <a:cubicBezTo>
                      <a:pt x="414" y="4709"/>
                      <a:pt x="544" y="4629"/>
                      <a:pt x="593" y="4469"/>
                    </a:cubicBezTo>
                    <a:lnTo>
                      <a:pt x="59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49;p49"/>
              <p:cNvSpPr/>
              <p:nvPr/>
            </p:nvSpPr>
            <p:spPr>
              <a:xfrm>
                <a:off x="4183238" y="4332025"/>
                <a:ext cx="14850" cy="117750"/>
              </a:xfrm>
              <a:custGeom>
                <a:avLst/>
                <a:gdLst/>
                <a:ahLst/>
                <a:cxnLst/>
                <a:rect l="l" t="t" r="r" b="b"/>
                <a:pathLst>
                  <a:path w="594" h="4710" extrusionOk="0">
                    <a:moveTo>
                      <a:pt x="1" y="0"/>
                    </a:moveTo>
                    <a:lnTo>
                      <a:pt x="1" y="4469"/>
                    </a:lnTo>
                    <a:cubicBezTo>
                      <a:pt x="38" y="4629"/>
                      <a:pt x="167" y="4709"/>
                      <a:pt x="297" y="4709"/>
                    </a:cubicBezTo>
                    <a:cubicBezTo>
                      <a:pt x="427" y="4709"/>
                      <a:pt x="556" y="4629"/>
                      <a:pt x="593" y="4469"/>
                    </a:cubicBezTo>
                    <a:lnTo>
                      <a:pt x="59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50;p49"/>
              <p:cNvSpPr/>
              <p:nvPr/>
            </p:nvSpPr>
            <p:spPr>
              <a:xfrm>
                <a:off x="4153613" y="4332025"/>
                <a:ext cx="14850" cy="117750"/>
              </a:xfrm>
              <a:custGeom>
                <a:avLst/>
                <a:gdLst/>
                <a:ahLst/>
                <a:cxnLst/>
                <a:rect l="l" t="t" r="r" b="b"/>
                <a:pathLst>
                  <a:path w="594" h="4710" extrusionOk="0">
                    <a:moveTo>
                      <a:pt x="1" y="0"/>
                    </a:moveTo>
                    <a:lnTo>
                      <a:pt x="1" y="4469"/>
                    </a:lnTo>
                    <a:cubicBezTo>
                      <a:pt x="38" y="4629"/>
                      <a:pt x="161" y="4709"/>
                      <a:pt x="288" y="4709"/>
                    </a:cubicBezTo>
                    <a:cubicBezTo>
                      <a:pt x="414" y="4709"/>
                      <a:pt x="544" y="4629"/>
                      <a:pt x="593" y="4469"/>
                    </a:cubicBezTo>
                    <a:lnTo>
                      <a:pt x="59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51;p49"/>
              <p:cNvSpPr/>
              <p:nvPr/>
            </p:nvSpPr>
            <p:spPr>
              <a:xfrm>
                <a:off x="4130788" y="3957525"/>
                <a:ext cx="130025" cy="299825"/>
              </a:xfrm>
              <a:custGeom>
                <a:avLst/>
                <a:gdLst/>
                <a:ahLst/>
                <a:cxnLst/>
                <a:rect l="l" t="t" r="r" b="b"/>
                <a:pathLst>
                  <a:path w="5201" h="11993" extrusionOk="0">
                    <a:moveTo>
                      <a:pt x="2000" y="0"/>
                    </a:moveTo>
                    <a:cubicBezTo>
                      <a:pt x="1624" y="0"/>
                      <a:pt x="1247" y="179"/>
                      <a:pt x="1012" y="537"/>
                    </a:cubicBezTo>
                    <a:cubicBezTo>
                      <a:pt x="864" y="315"/>
                      <a:pt x="642" y="142"/>
                      <a:pt x="395" y="68"/>
                    </a:cubicBezTo>
                    <a:cubicBezTo>
                      <a:pt x="369" y="61"/>
                      <a:pt x="343" y="57"/>
                      <a:pt x="317" y="57"/>
                    </a:cubicBezTo>
                    <a:cubicBezTo>
                      <a:pt x="167" y="57"/>
                      <a:pt x="21" y="172"/>
                      <a:pt x="0" y="340"/>
                    </a:cubicBezTo>
                    <a:lnTo>
                      <a:pt x="0" y="11993"/>
                    </a:lnTo>
                    <a:lnTo>
                      <a:pt x="5185" y="11993"/>
                    </a:lnTo>
                    <a:lnTo>
                      <a:pt x="5185" y="1204"/>
                    </a:lnTo>
                    <a:cubicBezTo>
                      <a:pt x="5200" y="463"/>
                      <a:pt x="4598" y="2"/>
                      <a:pt x="3981" y="2"/>
                    </a:cubicBezTo>
                    <a:cubicBezTo>
                      <a:pt x="3612" y="2"/>
                      <a:pt x="3237" y="167"/>
                      <a:pt x="2988" y="537"/>
                    </a:cubicBezTo>
                    <a:cubicBezTo>
                      <a:pt x="2753" y="179"/>
                      <a:pt x="2377" y="0"/>
                      <a:pt x="200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2;p49"/>
              <p:cNvSpPr/>
              <p:nvPr/>
            </p:nvSpPr>
            <p:spPr>
              <a:xfrm>
                <a:off x="4183238" y="4257950"/>
                <a:ext cx="104350" cy="119150"/>
              </a:xfrm>
              <a:custGeom>
                <a:avLst/>
                <a:gdLst/>
                <a:ahLst/>
                <a:cxnLst/>
                <a:rect l="l" t="t" r="r" b="b"/>
                <a:pathLst>
                  <a:path w="4174" h="4766" extrusionOk="0">
                    <a:moveTo>
                      <a:pt x="1" y="0"/>
                    </a:moveTo>
                    <a:lnTo>
                      <a:pt x="2988" y="4765"/>
                    </a:lnTo>
                    <a:lnTo>
                      <a:pt x="4173" y="4765"/>
                    </a:lnTo>
                    <a:lnTo>
                      <a:pt x="417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53;p49"/>
              <p:cNvSpPr/>
              <p:nvPr/>
            </p:nvSpPr>
            <p:spPr>
              <a:xfrm>
                <a:off x="4123363" y="4257950"/>
                <a:ext cx="137050" cy="119150"/>
              </a:xfrm>
              <a:custGeom>
                <a:avLst/>
                <a:gdLst/>
                <a:ahLst/>
                <a:cxnLst/>
                <a:rect l="l" t="t" r="r" b="b"/>
                <a:pathLst>
                  <a:path w="5482" h="4766" extrusionOk="0">
                    <a:moveTo>
                      <a:pt x="1" y="0"/>
                    </a:moveTo>
                    <a:lnTo>
                      <a:pt x="1" y="4765"/>
                    </a:lnTo>
                    <a:lnTo>
                      <a:pt x="5482" y="4765"/>
                    </a:lnTo>
                    <a:lnTo>
                      <a:pt x="5482"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54;p49"/>
              <p:cNvSpPr/>
              <p:nvPr/>
            </p:nvSpPr>
            <p:spPr>
              <a:xfrm>
                <a:off x="4250513" y="3958950"/>
                <a:ext cx="29650" cy="298400"/>
              </a:xfrm>
              <a:custGeom>
                <a:avLst/>
                <a:gdLst/>
                <a:ahLst/>
                <a:cxnLst/>
                <a:rect l="l" t="t" r="r" b="b"/>
                <a:pathLst>
                  <a:path w="1186" h="11936" extrusionOk="0">
                    <a:moveTo>
                      <a:pt x="877" y="0"/>
                    </a:moveTo>
                    <a:cubicBezTo>
                      <a:pt x="849" y="0"/>
                      <a:pt x="820" y="4"/>
                      <a:pt x="791" y="11"/>
                    </a:cubicBezTo>
                    <a:cubicBezTo>
                      <a:pt x="322" y="184"/>
                      <a:pt x="1" y="628"/>
                      <a:pt x="1" y="1122"/>
                    </a:cubicBezTo>
                    <a:lnTo>
                      <a:pt x="1" y="11936"/>
                    </a:lnTo>
                    <a:lnTo>
                      <a:pt x="1186" y="11936"/>
                    </a:lnTo>
                    <a:lnTo>
                      <a:pt x="1186" y="283"/>
                    </a:lnTo>
                    <a:cubicBezTo>
                      <a:pt x="1165" y="115"/>
                      <a:pt x="1037" y="0"/>
                      <a:pt x="8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55;p49"/>
              <p:cNvSpPr/>
              <p:nvPr/>
            </p:nvSpPr>
            <p:spPr>
              <a:xfrm>
                <a:off x="4280138" y="4002350"/>
                <a:ext cx="168550" cy="329725"/>
              </a:xfrm>
              <a:custGeom>
                <a:avLst/>
                <a:gdLst/>
                <a:ahLst/>
                <a:cxnLst/>
                <a:rect l="l" t="t" r="r" b="b"/>
                <a:pathLst>
                  <a:path w="6742" h="13189" extrusionOk="0">
                    <a:moveTo>
                      <a:pt x="179" y="1"/>
                    </a:moveTo>
                    <a:cubicBezTo>
                      <a:pt x="120" y="1"/>
                      <a:pt x="61" y="2"/>
                      <a:pt x="1" y="3"/>
                    </a:cubicBezTo>
                    <a:lnTo>
                      <a:pt x="1" y="13187"/>
                    </a:lnTo>
                    <a:cubicBezTo>
                      <a:pt x="46" y="13188"/>
                      <a:pt x="92" y="13188"/>
                      <a:pt x="137" y="13188"/>
                    </a:cubicBezTo>
                    <a:cubicBezTo>
                      <a:pt x="3778" y="13188"/>
                      <a:pt x="6741" y="10253"/>
                      <a:pt x="6741" y="6595"/>
                    </a:cubicBezTo>
                    <a:cubicBezTo>
                      <a:pt x="6741" y="2951"/>
                      <a:pt x="3801" y="1"/>
                      <a:pt x="17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56;p49"/>
              <p:cNvSpPr/>
              <p:nvPr/>
            </p:nvSpPr>
            <p:spPr>
              <a:xfrm>
                <a:off x="4253613" y="4002425"/>
                <a:ext cx="161725" cy="329625"/>
              </a:xfrm>
              <a:custGeom>
                <a:avLst/>
                <a:gdLst/>
                <a:ahLst/>
                <a:cxnLst/>
                <a:rect l="l" t="t" r="r" b="b"/>
                <a:pathLst>
                  <a:path w="6469" h="13185" extrusionOk="0">
                    <a:moveTo>
                      <a:pt x="0" y="0"/>
                    </a:moveTo>
                    <a:lnTo>
                      <a:pt x="0" y="13184"/>
                    </a:lnTo>
                    <a:lnTo>
                      <a:pt x="1062" y="13184"/>
                    </a:lnTo>
                    <a:cubicBezTo>
                      <a:pt x="4049" y="13184"/>
                      <a:pt x="6469" y="10221"/>
                      <a:pt x="6469" y="6592"/>
                    </a:cubicBezTo>
                    <a:cubicBezTo>
                      <a:pt x="6469" y="2938"/>
                      <a:pt x="4049" y="0"/>
                      <a:pt x="106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57;p49"/>
              <p:cNvSpPr/>
              <p:nvPr/>
            </p:nvSpPr>
            <p:spPr>
              <a:xfrm>
                <a:off x="4253613" y="4002425"/>
                <a:ext cx="111750" cy="329625"/>
              </a:xfrm>
              <a:custGeom>
                <a:avLst/>
                <a:gdLst/>
                <a:ahLst/>
                <a:cxnLst/>
                <a:rect l="l" t="t" r="r" b="b"/>
                <a:pathLst>
                  <a:path w="4470" h="13185" extrusionOk="0">
                    <a:moveTo>
                      <a:pt x="0" y="0"/>
                    </a:moveTo>
                    <a:lnTo>
                      <a:pt x="0" y="13184"/>
                    </a:lnTo>
                    <a:cubicBezTo>
                      <a:pt x="2469" y="13184"/>
                      <a:pt x="4469" y="10221"/>
                      <a:pt x="4469" y="6592"/>
                    </a:cubicBezTo>
                    <a:cubicBezTo>
                      <a:pt x="4469" y="2938"/>
                      <a:pt x="2469" y="0"/>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58;p49"/>
              <p:cNvSpPr/>
              <p:nvPr/>
            </p:nvSpPr>
            <p:spPr>
              <a:xfrm>
                <a:off x="4229538" y="4002425"/>
                <a:ext cx="106175" cy="329625"/>
              </a:xfrm>
              <a:custGeom>
                <a:avLst/>
                <a:gdLst/>
                <a:ahLst/>
                <a:cxnLst/>
                <a:rect l="l" t="t" r="r" b="b"/>
                <a:pathLst>
                  <a:path w="4247" h="13185" extrusionOk="0">
                    <a:moveTo>
                      <a:pt x="0" y="0"/>
                    </a:moveTo>
                    <a:lnTo>
                      <a:pt x="0" y="13184"/>
                    </a:lnTo>
                    <a:lnTo>
                      <a:pt x="963" y="13184"/>
                    </a:lnTo>
                    <a:cubicBezTo>
                      <a:pt x="2766" y="13184"/>
                      <a:pt x="4247" y="10221"/>
                      <a:pt x="4247" y="6592"/>
                    </a:cubicBezTo>
                    <a:cubicBezTo>
                      <a:pt x="4247" y="2938"/>
                      <a:pt x="2766" y="0"/>
                      <a:pt x="9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59;p49"/>
              <p:cNvSpPr/>
              <p:nvPr/>
            </p:nvSpPr>
            <p:spPr>
              <a:xfrm>
                <a:off x="4229538" y="4002425"/>
                <a:ext cx="56200" cy="329625"/>
              </a:xfrm>
              <a:custGeom>
                <a:avLst/>
                <a:gdLst/>
                <a:ahLst/>
                <a:cxnLst/>
                <a:rect l="l" t="t" r="r" b="b"/>
                <a:pathLst>
                  <a:path w="2248" h="13185" extrusionOk="0">
                    <a:moveTo>
                      <a:pt x="0" y="0"/>
                    </a:moveTo>
                    <a:lnTo>
                      <a:pt x="0" y="13184"/>
                    </a:lnTo>
                    <a:cubicBezTo>
                      <a:pt x="1235" y="13184"/>
                      <a:pt x="2247" y="10221"/>
                      <a:pt x="2247" y="6592"/>
                    </a:cubicBezTo>
                    <a:cubicBezTo>
                      <a:pt x="2247" y="2938"/>
                      <a:pt x="1235" y="0"/>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60;p49"/>
              <p:cNvSpPr/>
              <p:nvPr/>
            </p:nvSpPr>
            <p:spPr>
              <a:xfrm>
                <a:off x="4175838" y="4002425"/>
                <a:ext cx="79650" cy="329625"/>
              </a:xfrm>
              <a:custGeom>
                <a:avLst/>
                <a:gdLst/>
                <a:ahLst/>
                <a:cxnLst/>
                <a:rect l="l" t="t" r="r" b="b"/>
                <a:pathLst>
                  <a:path w="3186" h="13185" extrusionOk="0">
                    <a:moveTo>
                      <a:pt x="1186" y="0"/>
                    </a:moveTo>
                    <a:lnTo>
                      <a:pt x="1" y="6592"/>
                    </a:lnTo>
                    <a:lnTo>
                      <a:pt x="1186" y="13184"/>
                    </a:lnTo>
                    <a:lnTo>
                      <a:pt x="2148" y="13184"/>
                    </a:lnTo>
                    <a:cubicBezTo>
                      <a:pt x="2716" y="13184"/>
                      <a:pt x="3185" y="10246"/>
                      <a:pt x="3185" y="6592"/>
                    </a:cubicBezTo>
                    <a:cubicBezTo>
                      <a:pt x="3185" y="2938"/>
                      <a:pt x="2716" y="0"/>
                      <a:pt x="214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61;p49"/>
              <p:cNvSpPr/>
              <p:nvPr/>
            </p:nvSpPr>
            <p:spPr>
              <a:xfrm>
                <a:off x="3969688" y="4002425"/>
                <a:ext cx="161125" cy="329625"/>
              </a:xfrm>
              <a:custGeom>
                <a:avLst/>
                <a:gdLst/>
                <a:ahLst/>
                <a:cxnLst/>
                <a:rect l="l" t="t" r="r" b="b"/>
                <a:pathLst>
                  <a:path w="6445" h="13185" extrusionOk="0">
                    <a:moveTo>
                      <a:pt x="6444" y="0"/>
                    </a:moveTo>
                    <a:cubicBezTo>
                      <a:pt x="2864" y="74"/>
                      <a:pt x="0" y="2988"/>
                      <a:pt x="0" y="6592"/>
                    </a:cubicBezTo>
                    <a:cubicBezTo>
                      <a:pt x="0" y="10172"/>
                      <a:pt x="2864" y="13110"/>
                      <a:pt x="6444" y="13184"/>
                    </a:cubicBezTo>
                    <a:lnTo>
                      <a:pt x="644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62;p49"/>
              <p:cNvSpPr/>
              <p:nvPr/>
            </p:nvSpPr>
            <p:spPr>
              <a:xfrm>
                <a:off x="3996238" y="4002425"/>
                <a:ext cx="161100" cy="329625"/>
              </a:xfrm>
              <a:custGeom>
                <a:avLst/>
                <a:gdLst/>
                <a:ahLst/>
                <a:cxnLst/>
                <a:rect l="l" t="t" r="r" b="b"/>
                <a:pathLst>
                  <a:path w="6444" h="13185" extrusionOk="0">
                    <a:moveTo>
                      <a:pt x="5382" y="0"/>
                    </a:moveTo>
                    <a:cubicBezTo>
                      <a:pt x="2420" y="0"/>
                      <a:pt x="0" y="2938"/>
                      <a:pt x="0" y="6592"/>
                    </a:cubicBezTo>
                    <a:cubicBezTo>
                      <a:pt x="0" y="10221"/>
                      <a:pt x="2420" y="13184"/>
                      <a:pt x="5382" y="13184"/>
                    </a:cubicBezTo>
                    <a:lnTo>
                      <a:pt x="6444" y="13184"/>
                    </a:lnTo>
                    <a:lnTo>
                      <a:pt x="644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63;p49"/>
              <p:cNvSpPr/>
              <p:nvPr/>
            </p:nvSpPr>
            <p:spPr>
              <a:xfrm>
                <a:off x="4046213" y="4002425"/>
                <a:ext cx="111125" cy="329625"/>
              </a:xfrm>
              <a:custGeom>
                <a:avLst/>
                <a:gdLst/>
                <a:ahLst/>
                <a:cxnLst/>
                <a:rect l="l" t="t" r="r" b="b"/>
                <a:pathLst>
                  <a:path w="4445" h="13185" extrusionOk="0">
                    <a:moveTo>
                      <a:pt x="4445" y="0"/>
                    </a:moveTo>
                    <a:cubicBezTo>
                      <a:pt x="1976" y="0"/>
                      <a:pt x="1" y="2938"/>
                      <a:pt x="1" y="6592"/>
                    </a:cubicBezTo>
                    <a:cubicBezTo>
                      <a:pt x="1" y="10221"/>
                      <a:pt x="1976" y="13184"/>
                      <a:pt x="4445" y="13184"/>
                    </a:cubicBezTo>
                    <a:lnTo>
                      <a:pt x="4445"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64;p49"/>
              <p:cNvSpPr/>
              <p:nvPr/>
            </p:nvSpPr>
            <p:spPr>
              <a:xfrm>
                <a:off x="4075838" y="4002425"/>
                <a:ext cx="105575" cy="329625"/>
              </a:xfrm>
              <a:custGeom>
                <a:avLst/>
                <a:gdLst/>
                <a:ahLst/>
                <a:cxnLst/>
                <a:rect l="l" t="t" r="r" b="b"/>
                <a:pathLst>
                  <a:path w="4223" h="13185" extrusionOk="0">
                    <a:moveTo>
                      <a:pt x="3260" y="0"/>
                    </a:moveTo>
                    <a:cubicBezTo>
                      <a:pt x="1458" y="0"/>
                      <a:pt x="1" y="2938"/>
                      <a:pt x="1" y="6592"/>
                    </a:cubicBezTo>
                    <a:cubicBezTo>
                      <a:pt x="1" y="10221"/>
                      <a:pt x="1458" y="13184"/>
                      <a:pt x="3260" y="13184"/>
                    </a:cubicBezTo>
                    <a:lnTo>
                      <a:pt x="4223" y="13184"/>
                    </a:lnTo>
                    <a:lnTo>
                      <a:pt x="422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65;p49"/>
              <p:cNvSpPr/>
              <p:nvPr/>
            </p:nvSpPr>
            <p:spPr>
              <a:xfrm>
                <a:off x="4125838" y="4002425"/>
                <a:ext cx="55575" cy="329625"/>
              </a:xfrm>
              <a:custGeom>
                <a:avLst/>
                <a:gdLst/>
                <a:ahLst/>
                <a:cxnLst/>
                <a:rect l="l" t="t" r="r" b="b"/>
                <a:pathLst>
                  <a:path w="2223" h="13185" extrusionOk="0">
                    <a:moveTo>
                      <a:pt x="2223" y="0"/>
                    </a:moveTo>
                    <a:cubicBezTo>
                      <a:pt x="988" y="0"/>
                      <a:pt x="1" y="2938"/>
                      <a:pt x="1" y="6592"/>
                    </a:cubicBezTo>
                    <a:cubicBezTo>
                      <a:pt x="1" y="10221"/>
                      <a:pt x="988" y="13184"/>
                      <a:pt x="2223" y="13184"/>
                    </a:cubicBezTo>
                    <a:lnTo>
                      <a:pt x="222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66;p49"/>
              <p:cNvSpPr/>
              <p:nvPr/>
            </p:nvSpPr>
            <p:spPr>
              <a:xfrm>
                <a:off x="4155463" y="4002425"/>
                <a:ext cx="50025" cy="329625"/>
              </a:xfrm>
              <a:custGeom>
                <a:avLst/>
                <a:gdLst/>
                <a:ahLst/>
                <a:cxnLst/>
                <a:rect l="l" t="t" r="r" b="b"/>
                <a:pathLst>
                  <a:path w="2001" h="13185" extrusionOk="0">
                    <a:moveTo>
                      <a:pt x="1038" y="0"/>
                    </a:moveTo>
                    <a:cubicBezTo>
                      <a:pt x="470" y="0"/>
                      <a:pt x="1" y="2938"/>
                      <a:pt x="1" y="6592"/>
                    </a:cubicBezTo>
                    <a:cubicBezTo>
                      <a:pt x="1" y="10246"/>
                      <a:pt x="470" y="13184"/>
                      <a:pt x="1038" y="13184"/>
                    </a:cubicBezTo>
                    <a:lnTo>
                      <a:pt x="2001" y="13184"/>
                    </a:lnTo>
                    <a:lnTo>
                      <a:pt x="2001"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3667;p49"/>
            <p:cNvGrpSpPr/>
            <p:nvPr/>
          </p:nvGrpSpPr>
          <p:grpSpPr>
            <a:xfrm>
              <a:off x="1047900" y="2973150"/>
              <a:ext cx="479000" cy="492250"/>
              <a:chOff x="3969688" y="3957525"/>
              <a:chExt cx="479000" cy="492250"/>
            </a:xfrm>
          </p:grpSpPr>
          <p:sp>
            <p:nvSpPr>
              <p:cNvPr id="56" name="Google Shape;3668;p49"/>
              <p:cNvSpPr/>
              <p:nvPr/>
            </p:nvSpPr>
            <p:spPr>
              <a:xfrm>
                <a:off x="4272738" y="4361650"/>
                <a:ext cx="14850" cy="88125"/>
              </a:xfrm>
              <a:custGeom>
                <a:avLst/>
                <a:gdLst/>
                <a:ahLst/>
                <a:cxnLst/>
                <a:rect l="l" t="t" r="r" b="b"/>
                <a:pathLst>
                  <a:path w="594" h="3525" extrusionOk="0">
                    <a:moveTo>
                      <a:pt x="1" y="0"/>
                    </a:moveTo>
                    <a:lnTo>
                      <a:pt x="1" y="3284"/>
                    </a:lnTo>
                    <a:cubicBezTo>
                      <a:pt x="38" y="3444"/>
                      <a:pt x="167" y="3524"/>
                      <a:pt x="297" y="3524"/>
                    </a:cubicBezTo>
                    <a:cubicBezTo>
                      <a:pt x="427" y="3524"/>
                      <a:pt x="556" y="3444"/>
                      <a:pt x="593" y="3284"/>
                    </a:cubicBezTo>
                    <a:lnTo>
                      <a:pt x="593" y="617"/>
                    </a:lnTo>
                    <a:lnTo>
                      <a:pt x="1"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69;p49"/>
              <p:cNvSpPr/>
              <p:nvPr/>
            </p:nvSpPr>
            <p:spPr>
              <a:xfrm>
                <a:off x="4123363" y="4361650"/>
                <a:ext cx="15475" cy="88125"/>
              </a:xfrm>
              <a:custGeom>
                <a:avLst/>
                <a:gdLst/>
                <a:ahLst/>
                <a:cxnLst/>
                <a:rect l="l" t="t" r="r" b="b"/>
                <a:pathLst>
                  <a:path w="619" h="3525" extrusionOk="0">
                    <a:moveTo>
                      <a:pt x="618" y="0"/>
                    </a:moveTo>
                    <a:lnTo>
                      <a:pt x="1" y="617"/>
                    </a:lnTo>
                    <a:lnTo>
                      <a:pt x="1" y="3284"/>
                    </a:lnTo>
                    <a:cubicBezTo>
                      <a:pt x="50" y="3444"/>
                      <a:pt x="180" y="3524"/>
                      <a:pt x="310" y="3524"/>
                    </a:cubicBezTo>
                    <a:cubicBezTo>
                      <a:pt x="439" y="3524"/>
                      <a:pt x="569" y="3444"/>
                      <a:pt x="618" y="3284"/>
                    </a:cubicBezTo>
                    <a:lnTo>
                      <a:pt x="618"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0;p49"/>
              <p:cNvSpPr/>
              <p:nvPr/>
            </p:nvSpPr>
            <p:spPr>
              <a:xfrm>
                <a:off x="4213488" y="4332025"/>
                <a:ext cx="14850" cy="117750"/>
              </a:xfrm>
              <a:custGeom>
                <a:avLst/>
                <a:gdLst/>
                <a:ahLst/>
                <a:cxnLst/>
                <a:rect l="l" t="t" r="r" b="b"/>
                <a:pathLst>
                  <a:path w="594" h="4710" extrusionOk="0">
                    <a:moveTo>
                      <a:pt x="1" y="0"/>
                    </a:moveTo>
                    <a:lnTo>
                      <a:pt x="1" y="4469"/>
                    </a:lnTo>
                    <a:cubicBezTo>
                      <a:pt x="38" y="4629"/>
                      <a:pt x="161" y="4709"/>
                      <a:pt x="288" y="4709"/>
                    </a:cubicBezTo>
                    <a:cubicBezTo>
                      <a:pt x="414" y="4709"/>
                      <a:pt x="544" y="4629"/>
                      <a:pt x="593" y="4469"/>
                    </a:cubicBezTo>
                    <a:lnTo>
                      <a:pt x="593"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1;p49"/>
              <p:cNvSpPr/>
              <p:nvPr/>
            </p:nvSpPr>
            <p:spPr>
              <a:xfrm>
                <a:off x="4243113" y="4332025"/>
                <a:ext cx="14850" cy="117750"/>
              </a:xfrm>
              <a:custGeom>
                <a:avLst/>
                <a:gdLst/>
                <a:ahLst/>
                <a:cxnLst/>
                <a:rect l="l" t="t" r="r" b="b"/>
                <a:pathLst>
                  <a:path w="594" h="4710" extrusionOk="0">
                    <a:moveTo>
                      <a:pt x="1" y="0"/>
                    </a:moveTo>
                    <a:lnTo>
                      <a:pt x="1" y="4469"/>
                    </a:lnTo>
                    <a:cubicBezTo>
                      <a:pt x="38" y="4629"/>
                      <a:pt x="161" y="4709"/>
                      <a:pt x="288" y="4709"/>
                    </a:cubicBezTo>
                    <a:cubicBezTo>
                      <a:pt x="414" y="4709"/>
                      <a:pt x="544" y="4629"/>
                      <a:pt x="593" y="4469"/>
                    </a:cubicBezTo>
                    <a:lnTo>
                      <a:pt x="593"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2;p49"/>
              <p:cNvSpPr/>
              <p:nvPr/>
            </p:nvSpPr>
            <p:spPr>
              <a:xfrm>
                <a:off x="4183238" y="4332025"/>
                <a:ext cx="14850" cy="117750"/>
              </a:xfrm>
              <a:custGeom>
                <a:avLst/>
                <a:gdLst/>
                <a:ahLst/>
                <a:cxnLst/>
                <a:rect l="l" t="t" r="r" b="b"/>
                <a:pathLst>
                  <a:path w="594" h="4710" extrusionOk="0">
                    <a:moveTo>
                      <a:pt x="1" y="0"/>
                    </a:moveTo>
                    <a:lnTo>
                      <a:pt x="1" y="4469"/>
                    </a:lnTo>
                    <a:cubicBezTo>
                      <a:pt x="38" y="4629"/>
                      <a:pt x="167" y="4709"/>
                      <a:pt x="297" y="4709"/>
                    </a:cubicBezTo>
                    <a:cubicBezTo>
                      <a:pt x="427" y="4709"/>
                      <a:pt x="556" y="4629"/>
                      <a:pt x="593" y="4469"/>
                    </a:cubicBezTo>
                    <a:lnTo>
                      <a:pt x="593"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3;p49"/>
              <p:cNvSpPr/>
              <p:nvPr/>
            </p:nvSpPr>
            <p:spPr>
              <a:xfrm>
                <a:off x="4153613" y="4332025"/>
                <a:ext cx="14850" cy="117750"/>
              </a:xfrm>
              <a:custGeom>
                <a:avLst/>
                <a:gdLst/>
                <a:ahLst/>
                <a:cxnLst/>
                <a:rect l="l" t="t" r="r" b="b"/>
                <a:pathLst>
                  <a:path w="594" h="4710" extrusionOk="0">
                    <a:moveTo>
                      <a:pt x="1" y="0"/>
                    </a:moveTo>
                    <a:lnTo>
                      <a:pt x="1" y="4469"/>
                    </a:lnTo>
                    <a:cubicBezTo>
                      <a:pt x="38" y="4629"/>
                      <a:pt x="161" y="4709"/>
                      <a:pt x="288" y="4709"/>
                    </a:cubicBezTo>
                    <a:cubicBezTo>
                      <a:pt x="414" y="4709"/>
                      <a:pt x="544" y="4629"/>
                      <a:pt x="593" y="4469"/>
                    </a:cubicBezTo>
                    <a:lnTo>
                      <a:pt x="593"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4;p49"/>
              <p:cNvSpPr/>
              <p:nvPr/>
            </p:nvSpPr>
            <p:spPr>
              <a:xfrm>
                <a:off x="4130788" y="3957525"/>
                <a:ext cx="130025" cy="299825"/>
              </a:xfrm>
              <a:custGeom>
                <a:avLst/>
                <a:gdLst/>
                <a:ahLst/>
                <a:cxnLst/>
                <a:rect l="l" t="t" r="r" b="b"/>
                <a:pathLst>
                  <a:path w="5201" h="11993" extrusionOk="0">
                    <a:moveTo>
                      <a:pt x="2000" y="0"/>
                    </a:moveTo>
                    <a:cubicBezTo>
                      <a:pt x="1624" y="0"/>
                      <a:pt x="1247" y="179"/>
                      <a:pt x="1012" y="537"/>
                    </a:cubicBezTo>
                    <a:cubicBezTo>
                      <a:pt x="864" y="315"/>
                      <a:pt x="642" y="142"/>
                      <a:pt x="395" y="68"/>
                    </a:cubicBezTo>
                    <a:cubicBezTo>
                      <a:pt x="369" y="61"/>
                      <a:pt x="343" y="57"/>
                      <a:pt x="317" y="57"/>
                    </a:cubicBezTo>
                    <a:cubicBezTo>
                      <a:pt x="167" y="57"/>
                      <a:pt x="21" y="172"/>
                      <a:pt x="0" y="340"/>
                    </a:cubicBezTo>
                    <a:lnTo>
                      <a:pt x="0" y="11993"/>
                    </a:lnTo>
                    <a:lnTo>
                      <a:pt x="5185" y="11993"/>
                    </a:lnTo>
                    <a:lnTo>
                      <a:pt x="5185" y="1204"/>
                    </a:lnTo>
                    <a:cubicBezTo>
                      <a:pt x="5200" y="463"/>
                      <a:pt x="4598" y="2"/>
                      <a:pt x="3981" y="2"/>
                    </a:cubicBezTo>
                    <a:cubicBezTo>
                      <a:pt x="3612" y="2"/>
                      <a:pt x="3237" y="167"/>
                      <a:pt x="2988" y="537"/>
                    </a:cubicBezTo>
                    <a:cubicBezTo>
                      <a:pt x="2753" y="179"/>
                      <a:pt x="2377" y="0"/>
                      <a:pt x="2000"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5;p49"/>
              <p:cNvSpPr/>
              <p:nvPr/>
            </p:nvSpPr>
            <p:spPr>
              <a:xfrm>
                <a:off x="4183238" y="4257950"/>
                <a:ext cx="104350" cy="119150"/>
              </a:xfrm>
              <a:custGeom>
                <a:avLst/>
                <a:gdLst/>
                <a:ahLst/>
                <a:cxnLst/>
                <a:rect l="l" t="t" r="r" b="b"/>
                <a:pathLst>
                  <a:path w="4174" h="4766" extrusionOk="0">
                    <a:moveTo>
                      <a:pt x="1" y="0"/>
                    </a:moveTo>
                    <a:lnTo>
                      <a:pt x="2988" y="4765"/>
                    </a:lnTo>
                    <a:lnTo>
                      <a:pt x="4173" y="4765"/>
                    </a:lnTo>
                    <a:lnTo>
                      <a:pt x="4173"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6;p49"/>
              <p:cNvSpPr/>
              <p:nvPr/>
            </p:nvSpPr>
            <p:spPr>
              <a:xfrm>
                <a:off x="4123363" y="4257950"/>
                <a:ext cx="137050" cy="119150"/>
              </a:xfrm>
              <a:custGeom>
                <a:avLst/>
                <a:gdLst/>
                <a:ahLst/>
                <a:cxnLst/>
                <a:rect l="l" t="t" r="r" b="b"/>
                <a:pathLst>
                  <a:path w="5482" h="4766" extrusionOk="0">
                    <a:moveTo>
                      <a:pt x="1" y="0"/>
                    </a:moveTo>
                    <a:lnTo>
                      <a:pt x="1" y="4765"/>
                    </a:lnTo>
                    <a:lnTo>
                      <a:pt x="5482" y="4765"/>
                    </a:lnTo>
                    <a:lnTo>
                      <a:pt x="5482" y="0"/>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7;p49"/>
              <p:cNvSpPr/>
              <p:nvPr/>
            </p:nvSpPr>
            <p:spPr>
              <a:xfrm>
                <a:off x="4250513" y="3958950"/>
                <a:ext cx="29650" cy="298400"/>
              </a:xfrm>
              <a:custGeom>
                <a:avLst/>
                <a:gdLst/>
                <a:ahLst/>
                <a:cxnLst/>
                <a:rect l="l" t="t" r="r" b="b"/>
                <a:pathLst>
                  <a:path w="1186" h="11936" extrusionOk="0">
                    <a:moveTo>
                      <a:pt x="877" y="0"/>
                    </a:moveTo>
                    <a:cubicBezTo>
                      <a:pt x="849" y="0"/>
                      <a:pt x="820" y="4"/>
                      <a:pt x="791" y="11"/>
                    </a:cubicBezTo>
                    <a:cubicBezTo>
                      <a:pt x="322" y="184"/>
                      <a:pt x="1" y="628"/>
                      <a:pt x="1" y="1122"/>
                    </a:cubicBezTo>
                    <a:lnTo>
                      <a:pt x="1" y="11936"/>
                    </a:lnTo>
                    <a:lnTo>
                      <a:pt x="1186" y="11936"/>
                    </a:lnTo>
                    <a:lnTo>
                      <a:pt x="1186" y="283"/>
                    </a:lnTo>
                    <a:cubicBezTo>
                      <a:pt x="1165" y="115"/>
                      <a:pt x="1037" y="0"/>
                      <a:pt x="877"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8;p49"/>
              <p:cNvSpPr/>
              <p:nvPr/>
            </p:nvSpPr>
            <p:spPr>
              <a:xfrm>
                <a:off x="4280138" y="4002350"/>
                <a:ext cx="168550" cy="329725"/>
              </a:xfrm>
              <a:custGeom>
                <a:avLst/>
                <a:gdLst/>
                <a:ahLst/>
                <a:cxnLst/>
                <a:rect l="l" t="t" r="r" b="b"/>
                <a:pathLst>
                  <a:path w="6742" h="13189" extrusionOk="0">
                    <a:moveTo>
                      <a:pt x="179" y="1"/>
                    </a:moveTo>
                    <a:cubicBezTo>
                      <a:pt x="120" y="1"/>
                      <a:pt x="61" y="2"/>
                      <a:pt x="1" y="3"/>
                    </a:cubicBezTo>
                    <a:lnTo>
                      <a:pt x="1" y="13187"/>
                    </a:lnTo>
                    <a:cubicBezTo>
                      <a:pt x="46" y="13188"/>
                      <a:pt x="92" y="13188"/>
                      <a:pt x="137" y="13188"/>
                    </a:cubicBezTo>
                    <a:cubicBezTo>
                      <a:pt x="3778" y="13188"/>
                      <a:pt x="6741" y="10253"/>
                      <a:pt x="6741" y="6595"/>
                    </a:cubicBezTo>
                    <a:cubicBezTo>
                      <a:pt x="6741" y="2951"/>
                      <a:pt x="3801" y="1"/>
                      <a:pt x="179" y="1"/>
                    </a:cubicBez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9;p49"/>
              <p:cNvSpPr/>
              <p:nvPr/>
            </p:nvSpPr>
            <p:spPr>
              <a:xfrm>
                <a:off x="4253613" y="4002425"/>
                <a:ext cx="161725" cy="329625"/>
              </a:xfrm>
              <a:custGeom>
                <a:avLst/>
                <a:gdLst/>
                <a:ahLst/>
                <a:cxnLst/>
                <a:rect l="l" t="t" r="r" b="b"/>
                <a:pathLst>
                  <a:path w="6469" h="13185" extrusionOk="0">
                    <a:moveTo>
                      <a:pt x="0" y="0"/>
                    </a:moveTo>
                    <a:lnTo>
                      <a:pt x="0" y="13184"/>
                    </a:lnTo>
                    <a:lnTo>
                      <a:pt x="1062" y="13184"/>
                    </a:lnTo>
                    <a:cubicBezTo>
                      <a:pt x="4049" y="13184"/>
                      <a:pt x="6469" y="10221"/>
                      <a:pt x="6469" y="6592"/>
                    </a:cubicBezTo>
                    <a:cubicBezTo>
                      <a:pt x="6469" y="2938"/>
                      <a:pt x="4049" y="0"/>
                      <a:pt x="1062"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0;p49"/>
              <p:cNvSpPr/>
              <p:nvPr/>
            </p:nvSpPr>
            <p:spPr>
              <a:xfrm>
                <a:off x="4253613" y="4002425"/>
                <a:ext cx="111750" cy="329625"/>
              </a:xfrm>
              <a:custGeom>
                <a:avLst/>
                <a:gdLst/>
                <a:ahLst/>
                <a:cxnLst/>
                <a:rect l="l" t="t" r="r" b="b"/>
                <a:pathLst>
                  <a:path w="4470" h="13185" extrusionOk="0">
                    <a:moveTo>
                      <a:pt x="0" y="0"/>
                    </a:moveTo>
                    <a:lnTo>
                      <a:pt x="0" y="13184"/>
                    </a:lnTo>
                    <a:cubicBezTo>
                      <a:pt x="2469" y="13184"/>
                      <a:pt x="4469" y="10221"/>
                      <a:pt x="4469" y="6592"/>
                    </a:cubicBezTo>
                    <a:cubicBezTo>
                      <a:pt x="4469" y="2938"/>
                      <a:pt x="2469" y="0"/>
                      <a:pt x="0" y="0"/>
                    </a:cubicBez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1;p49"/>
              <p:cNvSpPr/>
              <p:nvPr/>
            </p:nvSpPr>
            <p:spPr>
              <a:xfrm>
                <a:off x="4229538" y="4002425"/>
                <a:ext cx="106175" cy="329625"/>
              </a:xfrm>
              <a:custGeom>
                <a:avLst/>
                <a:gdLst/>
                <a:ahLst/>
                <a:cxnLst/>
                <a:rect l="l" t="t" r="r" b="b"/>
                <a:pathLst>
                  <a:path w="4247" h="13185" extrusionOk="0">
                    <a:moveTo>
                      <a:pt x="0" y="0"/>
                    </a:moveTo>
                    <a:lnTo>
                      <a:pt x="0" y="13184"/>
                    </a:lnTo>
                    <a:lnTo>
                      <a:pt x="963" y="13184"/>
                    </a:lnTo>
                    <a:cubicBezTo>
                      <a:pt x="2766" y="13184"/>
                      <a:pt x="4247" y="10221"/>
                      <a:pt x="4247" y="6592"/>
                    </a:cubicBezTo>
                    <a:cubicBezTo>
                      <a:pt x="4247" y="2938"/>
                      <a:pt x="2766" y="0"/>
                      <a:pt x="963"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2;p49"/>
              <p:cNvSpPr/>
              <p:nvPr/>
            </p:nvSpPr>
            <p:spPr>
              <a:xfrm>
                <a:off x="4229538" y="4002425"/>
                <a:ext cx="56200" cy="329625"/>
              </a:xfrm>
              <a:custGeom>
                <a:avLst/>
                <a:gdLst/>
                <a:ahLst/>
                <a:cxnLst/>
                <a:rect l="l" t="t" r="r" b="b"/>
                <a:pathLst>
                  <a:path w="2248" h="13185" extrusionOk="0">
                    <a:moveTo>
                      <a:pt x="0" y="0"/>
                    </a:moveTo>
                    <a:lnTo>
                      <a:pt x="0" y="13184"/>
                    </a:lnTo>
                    <a:cubicBezTo>
                      <a:pt x="1235" y="13184"/>
                      <a:pt x="2247" y="10221"/>
                      <a:pt x="2247" y="6592"/>
                    </a:cubicBezTo>
                    <a:cubicBezTo>
                      <a:pt x="2247" y="2938"/>
                      <a:pt x="1235" y="0"/>
                      <a:pt x="0" y="0"/>
                    </a:cubicBez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3;p49"/>
              <p:cNvSpPr/>
              <p:nvPr/>
            </p:nvSpPr>
            <p:spPr>
              <a:xfrm>
                <a:off x="4175838" y="4002425"/>
                <a:ext cx="79650" cy="329625"/>
              </a:xfrm>
              <a:custGeom>
                <a:avLst/>
                <a:gdLst/>
                <a:ahLst/>
                <a:cxnLst/>
                <a:rect l="l" t="t" r="r" b="b"/>
                <a:pathLst>
                  <a:path w="3186" h="13185" extrusionOk="0">
                    <a:moveTo>
                      <a:pt x="1186" y="0"/>
                    </a:moveTo>
                    <a:lnTo>
                      <a:pt x="1" y="6592"/>
                    </a:lnTo>
                    <a:lnTo>
                      <a:pt x="1186" y="13184"/>
                    </a:lnTo>
                    <a:lnTo>
                      <a:pt x="2148" y="13184"/>
                    </a:lnTo>
                    <a:cubicBezTo>
                      <a:pt x="2716" y="13184"/>
                      <a:pt x="3185" y="10246"/>
                      <a:pt x="3185" y="6592"/>
                    </a:cubicBezTo>
                    <a:cubicBezTo>
                      <a:pt x="3185" y="2938"/>
                      <a:pt x="2716" y="0"/>
                      <a:pt x="2148"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4;p49"/>
              <p:cNvSpPr/>
              <p:nvPr/>
            </p:nvSpPr>
            <p:spPr>
              <a:xfrm>
                <a:off x="3969688" y="4002425"/>
                <a:ext cx="161125" cy="329625"/>
              </a:xfrm>
              <a:custGeom>
                <a:avLst/>
                <a:gdLst/>
                <a:ahLst/>
                <a:cxnLst/>
                <a:rect l="l" t="t" r="r" b="b"/>
                <a:pathLst>
                  <a:path w="6445" h="13185" extrusionOk="0">
                    <a:moveTo>
                      <a:pt x="6444" y="0"/>
                    </a:moveTo>
                    <a:cubicBezTo>
                      <a:pt x="2864" y="74"/>
                      <a:pt x="0" y="2988"/>
                      <a:pt x="0" y="6592"/>
                    </a:cubicBezTo>
                    <a:cubicBezTo>
                      <a:pt x="0" y="10172"/>
                      <a:pt x="2864" y="13110"/>
                      <a:pt x="6444" y="13184"/>
                    </a:cubicBezTo>
                    <a:lnTo>
                      <a:pt x="6444"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5;p49"/>
              <p:cNvSpPr/>
              <p:nvPr/>
            </p:nvSpPr>
            <p:spPr>
              <a:xfrm>
                <a:off x="3996238" y="4002425"/>
                <a:ext cx="161100" cy="329625"/>
              </a:xfrm>
              <a:custGeom>
                <a:avLst/>
                <a:gdLst/>
                <a:ahLst/>
                <a:cxnLst/>
                <a:rect l="l" t="t" r="r" b="b"/>
                <a:pathLst>
                  <a:path w="6444" h="13185" extrusionOk="0">
                    <a:moveTo>
                      <a:pt x="5382" y="0"/>
                    </a:moveTo>
                    <a:cubicBezTo>
                      <a:pt x="2420" y="0"/>
                      <a:pt x="0" y="2938"/>
                      <a:pt x="0" y="6592"/>
                    </a:cubicBezTo>
                    <a:cubicBezTo>
                      <a:pt x="0" y="10221"/>
                      <a:pt x="2420" y="13184"/>
                      <a:pt x="5382" y="13184"/>
                    </a:cubicBezTo>
                    <a:lnTo>
                      <a:pt x="6444" y="13184"/>
                    </a:lnTo>
                    <a:lnTo>
                      <a:pt x="6444" y="0"/>
                    </a:ln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6;p49"/>
              <p:cNvSpPr/>
              <p:nvPr/>
            </p:nvSpPr>
            <p:spPr>
              <a:xfrm>
                <a:off x="4046213" y="4002425"/>
                <a:ext cx="111125" cy="329625"/>
              </a:xfrm>
              <a:custGeom>
                <a:avLst/>
                <a:gdLst/>
                <a:ahLst/>
                <a:cxnLst/>
                <a:rect l="l" t="t" r="r" b="b"/>
                <a:pathLst>
                  <a:path w="4445" h="13185" extrusionOk="0">
                    <a:moveTo>
                      <a:pt x="4445" y="0"/>
                    </a:moveTo>
                    <a:cubicBezTo>
                      <a:pt x="1976" y="0"/>
                      <a:pt x="1" y="2938"/>
                      <a:pt x="1" y="6592"/>
                    </a:cubicBezTo>
                    <a:cubicBezTo>
                      <a:pt x="1" y="10221"/>
                      <a:pt x="1976" y="13184"/>
                      <a:pt x="4445" y="13184"/>
                    </a:cubicBezTo>
                    <a:lnTo>
                      <a:pt x="4445"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7;p49"/>
              <p:cNvSpPr/>
              <p:nvPr/>
            </p:nvSpPr>
            <p:spPr>
              <a:xfrm>
                <a:off x="4075838" y="4002425"/>
                <a:ext cx="105575" cy="329625"/>
              </a:xfrm>
              <a:custGeom>
                <a:avLst/>
                <a:gdLst/>
                <a:ahLst/>
                <a:cxnLst/>
                <a:rect l="l" t="t" r="r" b="b"/>
                <a:pathLst>
                  <a:path w="4223" h="13185" extrusionOk="0">
                    <a:moveTo>
                      <a:pt x="3260" y="0"/>
                    </a:moveTo>
                    <a:cubicBezTo>
                      <a:pt x="1458" y="0"/>
                      <a:pt x="1" y="2938"/>
                      <a:pt x="1" y="6592"/>
                    </a:cubicBezTo>
                    <a:cubicBezTo>
                      <a:pt x="1" y="10221"/>
                      <a:pt x="1458" y="13184"/>
                      <a:pt x="3260" y="13184"/>
                    </a:cubicBezTo>
                    <a:lnTo>
                      <a:pt x="4223" y="13184"/>
                    </a:lnTo>
                    <a:lnTo>
                      <a:pt x="4223" y="0"/>
                    </a:ln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8;p49"/>
              <p:cNvSpPr/>
              <p:nvPr/>
            </p:nvSpPr>
            <p:spPr>
              <a:xfrm>
                <a:off x="4125838" y="4002425"/>
                <a:ext cx="55575" cy="329625"/>
              </a:xfrm>
              <a:custGeom>
                <a:avLst/>
                <a:gdLst/>
                <a:ahLst/>
                <a:cxnLst/>
                <a:rect l="l" t="t" r="r" b="b"/>
                <a:pathLst>
                  <a:path w="2223" h="13185" extrusionOk="0">
                    <a:moveTo>
                      <a:pt x="2223" y="0"/>
                    </a:moveTo>
                    <a:cubicBezTo>
                      <a:pt x="988" y="0"/>
                      <a:pt x="1" y="2938"/>
                      <a:pt x="1" y="6592"/>
                    </a:cubicBezTo>
                    <a:cubicBezTo>
                      <a:pt x="1" y="10221"/>
                      <a:pt x="988" y="13184"/>
                      <a:pt x="2223" y="13184"/>
                    </a:cubicBezTo>
                    <a:lnTo>
                      <a:pt x="2223"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9;p49"/>
              <p:cNvSpPr/>
              <p:nvPr/>
            </p:nvSpPr>
            <p:spPr>
              <a:xfrm>
                <a:off x="4155463" y="4002425"/>
                <a:ext cx="50025" cy="329625"/>
              </a:xfrm>
              <a:custGeom>
                <a:avLst/>
                <a:gdLst/>
                <a:ahLst/>
                <a:cxnLst/>
                <a:rect l="l" t="t" r="r" b="b"/>
                <a:pathLst>
                  <a:path w="2001" h="13185" extrusionOk="0">
                    <a:moveTo>
                      <a:pt x="1038" y="0"/>
                    </a:moveTo>
                    <a:cubicBezTo>
                      <a:pt x="470" y="0"/>
                      <a:pt x="1" y="2938"/>
                      <a:pt x="1" y="6592"/>
                    </a:cubicBezTo>
                    <a:cubicBezTo>
                      <a:pt x="1" y="10246"/>
                      <a:pt x="470" y="13184"/>
                      <a:pt x="1038" y="13184"/>
                    </a:cubicBezTo>
                    <a:lnTo>
                      <a:pt x="2001" y="13184"/>
                    </a:lnTo>
                    <a:lnTo>
                      <a:pt x="2001" y="0"/>
                    </a:ln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anim calcmode="lin" valueType="num">
                                      <p:cBhvr>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3"/>
        <p:cNvGrpSpPr/>
        <p:nvPr/>
      </p:nvGrpSpPr>
      <p:grpSpPr>
        <a:xfrm>
          <a:off x="0" y="0"/>
          <a:ext cx="0" cy="0"/>
          <a:chOff x="0" y="0"/>
          <a:chExt cx="0" cy="0"/>
        </a:xfrm>
      </p:grpSpPr>
      <p:sp>
        <p:nvSpPr>
          <p:cNvPr id="3" name="Rectangle 2"/>
          <p:cNvSpPr/>
          <p:nvPr/>
        </p:nvSpPr>
        <p:spPr>
          <a:xfrm>
            <a:off x="3295071" y="861069"/>
            <a:ext cx="5536001" cy="3513269"/>
          </a:xfrm>
          <a:prstGeom prst="rect">
            <a:avLst/>
          </a:prstGeom>
        </p:spPr>
        <p:txBody>
          <a:bodyPr wrap="square">
            <a:spAutoFit/>
          </a:bodyPr>
          <a:lstStyle/>
          <a:p>
            <a:pPr marL="342900" lvl="0" indent="-342900" algn="just">
              <a:lnSpc>
                <a:spcPct val="130000"/>
              </a:lnSpc>
              <a:buFont typeface="Arial" panose="020B0604020202020204" pitchFamily="34" charset="0"/>
              <a:buChar char="•"/>
            </a:pPr>
            <a:r>
              <a:rPr lang="fr-FR" sz="1900" dirty="0" err="1" smtClean="0"/>
              <a:t>Tranh</a:t>
            </a:r>
            <a:r>
              <a:rPr lang="fr-FR" sz="1900" dirty="0" smtClean="0"/>
              <a:t> </a:t>
            </a:r>
            <a:r>
              <a:rPr lang="fr-FR" sz="1900" dirty="0" err="1"/>
              <a:t>vẽ</a:t>
            </a:r>
            <a:r>
              <a:rPr lang="fr-FR" sz="1900" dirty="0"/>
              <a:t> </a:t>
            </a:r>
            <a:r>
              <a:rPr lang="fr-FR" sz="1900" dirty="0" err="1"/>
              <a:t>cảnh</a:t>
            </a:r>
            <a:r>
              <a:rPr lang="fr-FR" sz="1900" dirty="0"/>
              <a:t> </a:t>
            </a:r>
            <a:r>
              <a:rPr lang="fr-FR" sz="1900" dirty="0" err="1"/>
              <a:t>bên</a:t>
            </a:r>
            <a:r>
              <a:rPr lang="fr-FR" sz="1900" dirty="0"/>
              <a:t> </a:t>
            </a:r>
            <a:r>
              <a:rPr lang="fr-FR" sz="1900" dirty="0" err="1"/>
              <a:t>sông</a:t>
            </a:r>
            <a:r>
              <a:rPr lang="fr-FR" sz="1900" dirty="0"/>
              <a:t> </a:t>
            </a:r>
            <a:r>
              <a:rPr lang="fr-FR" sz="1900" dirty="0" err="1"/>
              <a:t>vào</a:t>
            </a:r>
            <a:r>
              <a:rPr lang="fr-FR" sz="1900" dirty="0"/>
              <a:t> </a:t>
            </a:r>
            <a:r>
              <a:rPr lang="fr-FR" sz="1900" dirty="0" err="1"/>
              <a:t>tiết</a:t>
            </a:r>
            <a:r>
              <a:rPr lang="fr-FR" sz="1900" dirty="0"/>
              <a:t> </a:t>
            </a:r>
            <a:r>
              <a:rPr lang="fr-FR" sz="1900" dirty="0" err="1"/>
              <a:t>Thanh</a:t>
            </a:r>
            <a:r>
              <a:rPr lang="fr-FR" sz="1900" dirty="0"/>
              <a:t> </a:t>
            </a:r>
            <a:r>
              <a:rPr lang="fr-FR" sz="1900" dirty="0" err="1"/>
              <a:t>minh</a:t>
            </a:r>
            <a:r>
              <a:rPr lang="fr-FR" sz="1900" dirty="0"/>
              <a:t>. </a:t>
            </a:r>
            <a:endParaRPr lang="fr-FR" sz="1900" dirty="0" smtClean="0"/>
          </a:p>
          <a:p>
            <a:pPr marL="342900" lvl="0" indent="-342900" algn="just">
              <a:lnSpc>
                <a:spcPct val="130000"/>
              </a:lnSpc>
              <a:buFont typeface="Arial" panose="020B0604020202020204" pitchFamily="34" charset="0"/>
              <a:buChar char="•"/>
            </a:pPr>
            <a:r>
              <a:rPr lang="fr-FR" sz="1900" dirty="0" err="1" smtClean="0"/>
              <a:t>Tác</a:t>
            </a:r>
            <a:r>
              <a:rPr lang="fr-FR" sz="1900" dirty="0" smtClean="0"/>
              <a:t> </a:t>
            </a:r>
            <a:r>
              <a:rPr lang="fr-FR" sz="1900" dirty="0" err="1"/>
              <a:t>phẩm</a:t>
            </a:r>
            <a:r>
              <a:rPr lang="fr-FR" sz="1900" dirty="0"/>
              <a:t> </a:t>
            </a:r>
            <a:r>
              <a:rPr lang="fr-FR" sz="1900" dirty="0" err="1"/>
              <a:t>mô</a:t>
            </a:r>
            <a:r>
              <a:rPr lang="fr-FR" sz="1900" dirty="0"/>
              <a:t> </a:t>
            </a:r>
            <a:r>
              <a:rPr lang="fr-FR" sz="1900" dirty="0" err="1"/>
              <a:t>tả</a:t>
            </a:r>
            <a:r>
              <a:rPr lang="fr-FR" sz="1900" dirty="0"/>
              <a:t> </a:t>
            </a:r>
            <a:r>
              <a:rPr lang="fr-FR" sz="1900" dirty="0" err="1"/>
              <a:t>cảnh</a:t>
            </a:r>
            <a:r>
              <a:rPr lang="fr-FR" sz="1900" dirty="0"/>
              <a:t> </a:t>
            </a:r>
            <a:r>
              <a:rPr lang="fr-FR" sz="1900" dirty="0" err="1"/>
              <a:t>sống</a:t>
            </a:r>
            <a:r>
              <a:rPr lang="fr-FR" sz="1900" dirty="0"/>
              <a:t> </a:t>
            </a:r>
            <a:r>
              <a:rPr lang="fr-FR" sz="1900" dirty="0" err="1"/>
              <a:t>của</a:t>
            </a:r>
            <a:r>
              <a:rPr lang="fr-FR" sz="1900" dirty="0"/>
              <a:t> </a:t>
            </a:r>
            <a:r>
              <a:rPr lang="fr-FR" sz="1900" dirty="0" err="1"/>
              <a:t>người</a:t>
            </a:r>
            <a:r>
              <a:rPr lang="fr-FR" sz="1900" dirty="0"/>
              <a:t> </a:t>
            </a:r>
            <a:r>
              <a:rPr lang="fr-FR" sz="1900" dirty="0" err="1"/>
              <a:t>dân</a:t>
            </a:r>
            <a:r>
              <a:rPr lang="fr-FR" sz="1900" dirty="0"/>
              <a:t> Trung </a:t>
            </a:r>
            <a:r>
              <a:rPr lang="fr-FR" sz="1900" dirty="0" err="1"/>
              <a:t>Quốc</a:t>
            </a:r>
            <a:r>
              <a:rPr lang="fr-FR" sz="1900" dirty="0"/>
              <a:t> </a:t>
            </a:r>
            <a:r>
              <a:rPr lang="fr-FR" sz="1900" dirty="0" err="1"/>
              <a:t>tại</a:t>
            </a:r>
            <a:r>
              <a:rPr lang="fr-FR" sz="1900" dirty="0"/>
              <a:t> </a:t>
            </a:r>
            <a:r>
              <a:rPr lang="fr-FR" sz="1900" dirty="0" err="1"/>
              <a:t>Biện</a:t>
            </a:r>
            <a:r>
              <a:rPr lang="fr-FR" sz="1900" dirty="0"/>
              <a:t> </a:t>
            </a:r>
            <a:r>
              <a:rPr lang="fr-FR" sz="1900" dirty="0" err="1"/>
              <a:t>Kinh</a:t>
            </a:r>
            <a:r>
              <a:rPr lang="fr-FR" sz="1900" dirty="0"/>
              <a:t> </a:t>
            </a:r>
            <a:r>
              <a:rPr lang="fr-FR" sz="1900" dirty="0" err="1"/>
              <a:t>với</a:t>
            </a:r>
            <a:r>
              <a:rPr lang="fr-FR" sz="1900" dirty="0"/>
              <a:t> </a:t>
            </a:r>
            <a:r>
              <a:rPr lang="fr-FR" sz="1900" dirty="0" err="1"/>
              <a:t>đầy</a:t>
            </a:r>
            <a:r>
              <a:rPr lang="fr-FR" sz="1900" dirty="0"/>
              <a:t> </a:t>
            </a:r>
            <a:r>
              <a:rPr lang="fr-FR" sz="1900" dirty="0" err="1"/>
              <a:t>đủ</a:t>
            </a:r>
            <a:r>
              <a:rPr lang="fr-FR" sz="1900" dirty="0"/>
              <a:t> </a:t>
            </a:r>
            <a:r>
              <a:rPr lang="fr-FR" sz="1900" dirty="0" err="1"/>
              <a:t>những</a:t>
            </a:r>
            <a:r>
              <a:rPr lang="fr-FR" sz="1900" dirty="0"/>
              <a:t> </a:t>
            </a:r>
            <a:r>
              <a:rPr lang="fr-FR" sz="1900" dirty="0" err="1"/>
              <a:t>cảnh</a:t>
            </a:r>
            <a:r>
              <a:rPr lang="fr-FR" sz="1900" dirty="0"/>
              <a:t> </a:t>
            </a:r>
            <a:r>
              <a:rPr lang="fr-FR" sz="1900" dirty="0" err="1"/>
              <a:t>sinh</a:t>
            </a:r>
            <a:r>
              <a:rPr lang="fr-FR" sz="1900" dirty="0"/>
              <a:t> </a:t>
            </a:r>
            <a:r>
              <a:rPr lang="fr-FR" sz="1900" dirty="0" err="1"/>
              <a:t>hoạt</a:t>
            </a:r>
            <a:r>
              <a:rPr lang="fr-FR" sz="1900" dirty="0"/>
              <a:t> </a:t>
            </a:r>
            <a:r>
              <a:rPr lang="fr-FR" sz="1900" dirty="0" err="1"/>
              <a:t>thường</a:t>
            </a:r>
            <a:r>
              <a:rPr lang="fr-FR" sz="1900" dirty="0"/>
              <a:t> </a:t>
            </a:r>
            <a:r>
              <a:rPr lang="fr-FR" sz="1900" dirty="0" err="1" smtClean="0"/>
              <a:t>nhật</a:t>
            </a:r>
            <a:r>
              <a:rPr lang="fr-FR" sz="1900" dirty="0" smtClean="0"/>
              <a:t>. </a:t>
            </a:r>
          </a:p>
          <a:p>
            <a:pPr marL="342900" lvl="0" indent="-342900" algn="just">
              <a:lnSpc>
                <a:spcPct val="130000"/>
              </a:lnSpc>
              <a:buFont typeface="Arial" panose="020B0604020202020204" pitchFamily="34" charset="0"/>
              <a:buChar char="•"/>
            </a:pPr>
            <a:r>
              <a:rPr lang="fr-FR" sz="1900" dirty="0" err="1"/>
              <a:t>T</a:t>
            </a:r>
            <a:r>
              <a:rPr lang="fr-FR" sz="1900" dirty="0" err="1" smtClean="0"/>
              <a:t>rang</a:t>
            </a:r>
            <a:r>
              <a:rPr lang="fr-FR" sz="1900" dirty="0" smtClean="0"/>
              <a:t> </a:t>
            </a:r>
            <a:r>
              <a:rPr lang="fr-FR" sz="1900" dirty="0" err="1"/>
              <a:t>phục</a:t>
            </a:r>
            <a:r>
              <a:rPr lang="fr-FR" sz="1900" dirty="0"/>
              <a:t>, </a:t>
            </a:r>
            <a:r>
              <a:rPr lang="fr-FR" sz="1900" dirty="0" err="1"/>
              <a:t>ngành</a:t>
            </a:r>
            <a:r>
              <a:rPr lang="fr-FR" sz="1900" dirty="0"/>
              <a:t> </a:t>
            </a:r>
            <a:r>
              <a:rPr lang="fr-FR" sz="1900" dirty="0" err="1"/>
              <a:t>nghề</a:t>
            </a:r>
            <a:r>
              <a:rPr lang="fr-FR" sz="1900" dirty="0"/>
              <a:t>, </a:t>
            </a:r>
            <a:r>
              <a:rPr lang="fr-FR" sz="1900" dirty="0" err="1"/>
              <a:t>các</a:t>
            </a:r>
            <a:r>
              <a:rPr lang="fr-FR" sz="1900" dirty="0"/>
              <a:t> chi </a:t>
            </a:r>
            <a:r>
              <a:rPr lang="fr-FR" sz="1900" dirty="0" err="1"/>
              <a:t>tiết</a:t>
            </a:r>
            <a:r>
              <a:rPr lang="fr-FR" sz="1900" dirty="0"/>
              <a:t> </a:t>
            </a:r>
            <a:r>
              <a:rPr lang="fr-FR" sz="1900" dirty="0" err="1"/>
              <a:t>kiến</a:t>
            </a:r>
            <a:r>
              <a:rPr lang="fr-FR" sz="1900" dirty="0"/>
              <a:t> </a:t>
            </a:r>
            <a:r>
              <a:rPr lang="fr-FR" sz="1900" dirty="0" err="1"/>
              <a:t>trúc</a:t>
            </a:r>
            <a:r>
              <a:rPr lang="fr-FR" sz="1900" dirty="0"/>
              <a:t>, </a:t>
            </a:r>
            <a:r>
              <a:rPr lang="fr-FR" sz="1900" dirty="0" err="1"/>
              <a:t>đường</a:t>
            </a:r>
            <a:r>
              <a:rPr lang="fr-FR" sz="1900" dirty="0"/>
              <a:t> </a:t>
            </a:r>
            <a:r>
              <a:rPr lang="fr-FR" sz="1900" dirty="0" err="1" smtClean="0"/>
              <a:t>sá</a:t>
            </a:r>
            <a:r>
              <a:rPr lang="fr-FR" sz="1900" dirty="0" smtClean="0"/>
              <a:t> </a:t>
            </a:r>
            <a:r>
              <a:rPr lang="fr-FR" sz="1900" dirty="0" err="1" smtClean="0"/>
              <a:t>được</a:t>
            </a:r>
            <a:r>
              <a:rPr lang="fr-FR" sz="1900" dirty="0" smtClean="0"/>
              <a:t> </a:t>
            </a:r>
            <a:r>
              <a:rPr lang="fr-FR" sz="1900" dirty="0" err="1"/>
              <a:t>mô</a:t>
            </a:r>
            <a:r>
              <a:rPr lang="fr-FR" sz="1900" dirty="0"/>
              <a:t> </a:t>
            </a:r>
            <a:r>
              <a:rPr lang="fr-FR" sz="1900" dirty="0" err="1"/>
              <a:t>tả</a:t>
            </a:r>
            <a:r>
              <a:rPr lang="fr-FR" sz="1900" dirty="0"/>
              <a:t> </a:t>
            </a:r>
            <a:r>
              <a:rPr lang="fr-FR" sz="1900" dirty="0" err="1"/>
              <a:t>kĩ</a:t>
            </a:r>
            <a:r>
              <a:rPr lang="fr-FR" sz="1900" dirty="0"/>
              <a:t> </a:t>
            </a:r>
            <a:r>
              <a:rPr lang="fr-FR" sz="1900" dirty="0" err="1"/>
              <a:t>lưỡng</a:t>
            </a:r>
            <a:r>
              <a:rPr lang="fr-FR" sz="1900" dirty="0"/>
              <a:t> </a:t>
            </a:r>
            <a:r>
              <a:rPr lang="fr-FR" sz="1900" dirty="0" err="1"/>
              <a:t>với</a:t>
            </a:r>
            <a:r>
              <a:rPr lang="fr-FR" sz="1900" dirty="0"/>
              <a:t> </a:t>
            </a:r>
            <a:r>
              <a:rPr lang="fr-FR" sz="1900" dirty="0" err="1"/>
              <a:t>nhiều</a:t>
            </a:r>
            <a:r>
              <a:rPr lang="fr-FR" sz="1900" dirty="0"/>
              <a:t> </a:t>
            </a:r>
            <a:r>
              <a:rPr lang="fr-FR" sz="1900" dirty="0" err="1"/>
              <a:t>màu</a:t>
            </a:r>
            <a:r>
              <a:rPr lang="fr-FR" sz="1900" dirty="0"/>
              <a:t> </a:t>
            </a:r>
            <a:r>
              <a:rPr lang="fr-FR" sz="1900" dirty="0" err="1"/>
              <a:t>sắc</a:t>
            </a:r>
            <a:r>
              <a:rPr lang="fr-FR" sz="1900" dirty="0"/>
              <a:t> </a:t>
            </a:r>
            <a:r>
              <a:rPr lang="fr-FR" sz="1900" dirty="0" err="1"/>
              <a:t>trên</a:t>
            </a:r>
            <a:r>
              <a:rPr lang="fr-FR" sz="1900" dirty="0"/>
              <a:t> </a:t>
            </a:r>
            <a:r>
              <a:rPr lang="fr-FR" sz="1900" dirty="0" err="1"/>
              <a:t>một</a:t>
            </a:r>
            <a:r>
              <a:rPr lang="fr-FR" sz="1900" dirty="0"/>
              <a:t> </a:t>
            </a:r>
            <a:r>
              <a:rPr lang="fr-FR" sz="1900" dirty="0" err="1"/>
              <a:t>diện</a:t>
            </a:r>
            <a:r>
              <a:rPr lang="fr-FR" sz="1900" dirty="0"/>
              <a:t> </a:t>
            </a:r>
            <a:r>
              <a:rPr lang="fr-FR" sz="1900" dirty="0" err="1"/>
              <a:t>tích</a:t>
            </a:r>
            <a:r>
              <a:rPr lang="fr-FR" sz="1900" dirty="0"/>
              <a:t> </a:t>
            </a:r>
            <a:r>
              <a:rPr lang="fr-FR" sz="1900" dirty="0" err="1"/>
              <a:t>rộng</a:t>
            </a:r>
            <a:r>
              <a:rPr lang="fr-FR" sz="1900" dirty="0"/>
              <a:t>. </a:t>
            </a:r>
            <a:endParaRPr lang="en-US" sz="1900" dirty="0"/>
          </a:p>
          <a:p>
            <a:pPr marL="342900" lvl="0" indent="-342900" algn="just">
              <a:lnSpc>
                <a:spcPct val="130000"/>
              </a:lnSpc>
              <a:buFont typeface="Arial" panose="020B0604020202020204" pitchFamily="34" charset="0"/>
              <a:buChar char="•"/>
            </a:pPr>
            <a:r>
              <a:rPr lang="fr-FR" sz="1900" dirty="0" err="1" smtClean="0"/>
              <a:t>Tranh</a:t>
            </a:r>
            <a:r>
              <a:rPr lang="fr-FR" sz="1900" dirty="0" smtClean="0"/>
              <a:t> do </a:t>
            </a:r>
            <a:r>
              <a:rPr lang="fr-FR" sz="1900" dirty="0" err="1"/>
              <a:t>hoạ</a:t>
            </a:r>
            <a:r>
              <a:rPr lang="fr-FR" sz="1900" dirty="0"/>
              <a:t> </a:t>
            </a:r>
            <a:r>
              <a:rPr lang="fr-FR" sz="1900" dirty="0" err="1"/>
              <a:t>sĩ</a:t>
            </a:r>
            <a:r>
              <a:rPr lang="fr-FR" sz="1900" dirty="0"/>
              <a:t> Qiu Ying (</a:t>
            </a:r>
            <a:r>
              <a:rPr lang="fr-FR" sz="1900" dirty="0" err="1"/>
              <a:t>thế</a:t>
            </a:r>
            <a:r>
              <a:rPr lang="fr-FR" sz="1900" dirty="0"/>
              <a:t> </a:t>
            </a:r>
            <a:r>
              <a:rPr lang="fr-FR" sz="1900" dirty="0" err="1"/>
              <a:t>kỉ</a:t>
            </a:r>
            <a:r>
              <a:rPr lang="fr-FR" sz="1900" dirty="0"/>
              <a:t> XV) </a:t>
            </a:r>
            <a:r>
              <a:rPr lang="fr-FR" sz="1900" dirty="0" err="1"/>
              <a:t>vẽ</a:t>
            </a:r>
            <a:r>
              <a:rPr lang="fr-FR" sz="1900" dirty="0"/>
              <a:t>, </a:t>
            </a:r>
            <a:r>
              <a:rPr lang="fr-FR" sz="1900" dirty="0" err="1"/>
              <a:t>mô</a:t>
            </a:r>
            <a:r>
              <a:rPr lang="fr-FR" sz="1900" dirty="0"/>
              <a:t> </a:t>
            </a:r>
            <a:r>
              <a:rPr lang="fr-FR" sz="1900" dirty="0" err="1"/>
              <a:t>tả</a:t>
            </a:r>
            <a:r>
              <a:rPr lang="fr-FR" sz="1900" dirty="0"/>
              <a:t> </a:t>
            </a:r>
            <a:r>
              <a:rPr lang="fr-FR" sz="1900" dirty="0" err="1"/>
              <a:t>sự</a:t>
            </a:r>
            <a:r>
              <a:rPr lang="fr-FR" sz="1900" dirty="0"/>
              <a:t> </a:t>
            </a:r>
            <a:r>
              <a:rPr lang="fr-FR" sz="1900" dirty="0" err="1"/>
              <a:t>thịnh</a:t>
            </a:r>
            <a:r>
              <a:rPr lang="fr-FR" sz="1900" dirty="0"/>
              <a:t> </a:t>
            </a:r>
            <a:r>
              <a:rPr lang="fr-FR" sz="1900" dirty="0" err="1"/>
              <a:t>vượng</a:t>
            </a:r>
            <a:r>
              <a:rPr lang="fr-FR" sz="1900" dirty="0"/>
              <a:t> </a:t>
            </a:r>
            <a:r>
              <a:rPr lang="fr-FR" sz="1900" dirty="0" err="1"/>
              <a:t>của</a:t>
            </a:r>
            <a:r>
              <a:rPr lang="fr-FR" sz="1900" dirty="0"/>
              <a:t> </a:t>
            </a:r>
            <a:r>
              <a:rPr lang="fr-FR" sz="1900" dirty="0" err="1"/>
              <a:t>các</a:t>
            </a:r>
            <a:r>
              <a:rPr lang="fr-FR" sz="1900" dirty="0"/>
              <a:t> </a:t>
            </a:r>
            <a:r>
              <a:rPr lang="fr-FR" sz="1900" dirty="0" err="1"/>
              <a:t>thành</a:t>
            </a:r>
            <a:r>
              <a:rPr lang="fr-FR" sz="1900" dirty="0"/>
              <a:t> </a:t>
            </a:r>
            <a:r>
              <a:rPr lang="fr-FR" sz="1900" dirty="0" err="1"/>
              <a:t>thị</a:t>
            </a:r>
            <a:r>
              <a:rPr lang="fr-FR" sz="1900" dirty="0"/>
              <a:t> </a:t>
            </a:r>
            <a:r>
              <a:rPr lang="fr-FR" sz="1900" dirty="0" err="1"/>
              <a:t>thời</a:t>
            </a:r>
            <a:r>
              <a:rPr lang="fr-FR" sz="1900" dirty="0"/>
              <a:t> </a:t>
            </a:r>
            <a:r>
              <a:rPr lang="fr-FR" sz="1900" dirty="0" smtClean="0"/>
              <a:t>Minh</a:t>
            </a:r>
            <a:r>
              <a:rPr lang="fr-FR" sz="1900" dirty="0"/>
              <a:t>.</a:t>
            </a:r>
            <a:endParaRPr lang="en-US" sz="1900" dirty="0"/>
          </a:p>
        </p:txBody>
      </p:sp>
      <p:grpSp>
        <p:nvGrpSpPr>
          <p:cNvPr id="4" name="Google Shape;3257;p47"/>
          <p:cNvGrpSpPr/>
          <p:nvPr/>
        </p:nvGrpSpPr>
        <p:grpSpPr>
          <a:xfrm>
            <a:off x="797790" y="690652"/>
            <a:ext cx="341091" cy="340834"/>
            <a:chOff x="547949" y="2778621"/>
            <a:chExt cx="486023" cy="485656"/>
          </a:xfrm>
        </p:grpSpPr>
        <p:grpSp>
          <p:nvGrpSpPr>
            <p:cNvPr id="5" name="Google Shape;3258;p47"/>
            <p:cNvGrpSpPr/>
            <p:nvPr/>
          </p:nvGrpSpPr>
          <p:grpSpPr>
            <a:xfrm>
              <a:off x="547949" y="2778621"/>
              <a:ext cx="486023" cy="485656"/>
              <a:chOff x="547949" y="2778621"/>
              <a:chExt cx="486023" cy="485656"/>
            </a:xfrm>
          </p:grpSpPr>
          <p:sp>
            <p:nvSpPr>
              <p:cNvPr id="7" name="Google Shape;3259;p4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60;p4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61;p4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62;p4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263;p4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434;p48"/>
          <p:cNvGrpSpPr/>
          <p:nvPr/>
        </p:nvGrpSpPr>
        <p:grpSpPr>
          <a:xfrm>
            <a:off x="7974575" y="332702"/>
            <a:ext cx="486023" cy="485656"/>
            <a:chOff x="547949" y="2778621"/>
            <a:chExt cx="486023" cy="485656"/>
          </a:xfrm>
        </p:grpSpPr>
        <p:grpSp>
          <p:nvGrpSpPr>
            <p:cNvPr id="12" name="Google Shape;3435;p48"/>
            <p:cNvGrpSpPr/>
            <p:nvPr/>
          </p:nvGrpSpPr>
          <p:grpSpPr>
            <a:xfrm>
              <a:off x="547949" y="2778621"/>
              <a:ext cx="486023" cy="485656"/>
              <a:chOff x="547949" y="2778621"/>
              <a:chExt cx="486023" cy="485656"/>
            </a:xfrm>
          </p:grpSpPr>
          <p:sp>
            <p:nvSpPr>
              <p:cNvPr id="14" name="Google Shape;3436;p4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437;p4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38;p4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39;p4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3440;p4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p:cNvPicPr>
            <a:picLocks noChangeAspect="1"/>
          </p:cNvPicPr>
          <p:nvPr/>
        </p:nvPicPr>
        <p:blipFill>
          <a:blip r:embed="rId3"/>
          <a:stretch>
            <a:fillRect/>
          </a:stretch>
        </p:blipFill>
        <p:spPr>
          <a:xfrm>
            <a:off x="279167" y="1460805"/>
            <a:ext cx="2983578" cy="2313795"/>
          </a:xfrm>
          <a:prstGeom prst="rect">
            <a:avLst/>
          </a:prstGeom>
        </p:spPr>
      </p:pic>
      <p:grpSp>
        <p:nvGrpSpPr>
          <p:cNvPr id="19" name="Google Shape;3581;p49"/>
          <p:cNvGrpSpPr/>
          <p:nvPr/>
        </p:nvGrpSpPr>
        <p:grpSpPr>
          <a:xfrm flipH="1">
            <a:off x="641945" y="3987834"/>
            <a:ext cx="724666" cy="773008"/>
            <a:chOff x="300450" y="2971763"/>
            <a:chExt cx="502475" cy="495025"/>
          </a:xfrm>
        </p:grpSpPr>
        <p:grpSp>
          <p:nvGrpSpPr>
            <p:cNvPr id="20" name="Google Shape;3582;p49"/>
            <p:cNvGrpSpPr/>
            <p:nvPr/>
          </p:nvGrpSpPr>
          <p:grpSpPr>
            <a:xfrm>
              <a:off x="300450" y="2971763"/>
              <a:ext cx="502475" cy="495025"/>
              <a:chOff x="3222238" y="3280900"/>
              <a:chExt cx="502475" cy="495025"/>
            </a:xfrm>
          </p:grpSpPr>
          <p:sp>
            <p:nvSpPr>
              <p:cNvPr id="34" name="Google Shape;3583;p49"/>
              <p:cNvSpPr/>
              <p:nvPr/>
            </p:nvSpPr>
            <p:spPr>
              <a:xfrm>
                <a:off x="3222238" y="3656150"/>
                <a:ext cx="330225" cy="119775"/>
              </a:xfrm>
              <a:custGeom>
                <a:avLst/>
                <a:gdLst/>
                <a:ahLst/>
                <a:cxnLst/>
                <a:rect l="l" t="t" r="r" b="b"/>
                <a:pathLst>
                  <a:path w="13209" h="4791" extrusionOk="0">
                    <a:moveTo>
                      <a:pt x="11406" y="1"/>
                    </a:moveTo>
                    <a:lnTo>
                      <a:pt x="3580" y="2396"/>
                    </a:lnTo>
                    <a:lnTo>
                      <a:pt x="296" y="2396"/>
                    </a:lnTo>
                    <a:cubicBezTo>
                      <a:pt x="124" y="2396"/>
                      <a:pt x="0" y="2519"/>
                      <a:pt x="0" y="2692"/>
                    </a:cubicBezTo>
                    <a:lnTo>
                      <a:pt x="0" y="3013"/>
                    </a:lnTo>
                    <a:cubicBezTo>
                      <a:pt x="0" y="4000"/>
                      <a:pt x="790" y="4790"/>
                      <a:pt x="1778" y="4790"/>
                    </a:cubicBezTo>
                    <a:lnTo>
                      <a:pt x="13209" y="4790"/>
                    </a:lnTo>
                    <a:lnTo>
                      <a:pt x="11406"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84;p49"/>
              <p:cNvSpPr/>
              <p:nvPr/>
            </p:nvSpPr>
            <p:spPr>
              <a:xfrm>
                <a:off x="3507388" y="3656150"/>
                <a:ext cx="74700" cy="119150"/>
              </a:xfrm>
              <a:custGeom>
                <a:avLst/>
                <a:gdLst/>
                <a:ahLst/>
                <a:cxnLst/>
                <a:rect l="l" t="t" r="r" b="b"/>
                <a:pathLst>
                  <a:path w="2988" h="4766" extrusionOk="0">
                    <a:moveTo>
                      <a:pt x="0" y="1"/>
                    </a:moveTo>
                    <a:lnTo>
                      <a:pt x="0" y="2988"/>
                    </a:lnTo>
                    <a:cubicBezTo>
                      <a:pt x="0" y="3976"/>
                      <a:pt x="815" y="4766"/>
                      <a:pt x="1803" y="4766"/>
                    </a:cubicBezTo>
                    <a:lnTo>
                      <a:pt x="2988" y="4766"/>
                    </a:lnTo>
                    <a:lnTo>
                      <a:pt x="2988"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85;p49"/>
              <p:cNvSpPr/>
              <p:nvPr/>
            </p:nvSpPr>
            <p:spPr>
              <a:xfrm>
                <a:off x="3582063" y="3281500"/>
                <a:ext cx="89525" cy="493800"/>
              </a:xfrm>
              <a:custGeom>
                <a:avLst/>
                <a:gdLst/>
                <a:ahLst/>
                <a:cxnLst/>
                <a:rect l="l" t="t" r="r" b="b"/>
                <a:pathLst>
                  <a:path w="3581" h="19752" extrusionOk="0">
                    <a:moveTo>
                      <a:pt x="2396" y="1"/>
                    </a:moveTo>
                    <a:cubicBezTo>
                      <a:pt x="1062" y="1"/>
                      <a:pt x="1" y="1062"/>
                      <a:pt x="1" y="2396"/>
                    </a:cubicBezTo>
                    <a:lnTo>
                      <a:pt x="1" y="19752"/>
                    </a:lnTo>
                    <a:cubicBezTo>
                      <a:pt x="988" y="19752"/>
                      <a:pt x="1803" y="18962"/>
                      <a:pt x="1803" y="17974"/>
                    </a:cubicBezTo>
                    <a:lnTo>
                      <a:pt x="1803" y="2396"/>
                    </a:lnTo>
                    <a:lnTo>
                      <a:pt x="3581"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86;p49"/>
              <p:cNvSpPr/>
              <p:nvPr/>
            </p:nvSpPr>
            <p:spPr>
              <a:xfrm>
                <a:off x="3312338" y="3281500"/>
                <a:ext cx="329625" cy="493800"/>
              </a:xfrm>
              <a:custGeom>
                <a:avLst/>
                <a:gdLst/>
                <a:ahLst/>
                <a:cxnLst/>
                <a:rect l="l" t="t" r="r" b="b"/>
                <a:pathLst>
                  <a:path w="13185" h="19752" extrusionOk="0">
                    <a:moveTo>
                      <a:pt x="1778" y="1"/>
                    </a:moveTo>
                    <a:cubicBezTo>
                      <a:pt x="791" y="1"/>
                      <a:pt x="1" y="815"/>
                      <a:pt x="1" y="1803"/>
                    </a:cubicBezTo>
                    <a:lnTo>
                      <a:pt x="1" y="17382"/>
                    </a:lnTo>
                    <a:lnTo>
                      <a:pt x="9012" y="17382"/>
                    </a:lnTo>
                    <a:lnTo>
                      <a:pt x="9012" y="17974"/>
                    </a:lnTo>
                    <a:cubicBezTo>
                      <a:pt x="9012" y="18962"/>
                      <a:pt x="9802" y="19752"/>
                      <a:pt x="10814" y="19752"/>
                    </a:cubicBezTo>
                    <a:cubicBezTo>
                      <a:pt x="11135" y="19752"/>
                      <a:pt x="11407" y="18962"/>
                      <a:pt x="11407" y="17974"/>
                    </a:cubicBezTo>
                    <a:lnTo>
                      <a:pt x="11382" y="17974"/>
                    </a:lnTo>
                    <a:lnTo>
                      <a:pt x="11382" y="1803"/>
                    </a:lnTo>
                    <a:cubicBezTo>
                      <a:pt x="11382" y="815"/>
                      <a:pt x="12197" y="1"/>
                      <a:pt x="1318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87;p49"/>
              <p:cNvSpPr/>
              <p:nvPr/>
            </p:nvSpPr>
            <p:spPr>
              <a:xfrm>
                <a:off x="3671563" y="3280900"/>
                <a:ext cx="45075" cy="60500"/>
              </a:xfrm>
              <a:custGeom>
                <a:avLst/>
                <a:gdLst/>
                <a:ahLst/>
                <a:cxnLst/>
                <a:rect l="l" t="t" r="r" b="b"/>
                <a:pathLst>
                  <a:path w="1803" h="2420" extrusionOk="0">
                    <a:moveTo>
                      <a:pt x="25" y="0"/>
                    </a:moveTo>
                    <a:lnTo>
                      <a:pt x="1" y="25"/>
                    </a:lnTo>
                    <a:lnTo>
                      <a:pt x="593" y="2420"/>
                    </a:lnTo>
                    <a:lnTo>
                      <a:pt x="1482" y="2420"/>
                    </a:lnTo>
                    <a:cubicBezTo>
                      <a:pt x="1655" y="2420"/>
                      <a:pt x="1803" y="2271"/>
                      <a:pt x="1803" y="2099"/>
                    </a:cubicBezTo>
                    <a:lnTo>
                      <a:pt x="1803" y="1802"/>
                    </a:lnTo>
                    <a:cubicBezTo>
                      <a:pt x="1803" y="815"/>
                      <a:pt x="988" y="0"/>
                      <a:pt x="2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88;p49"/>
              <p:cNvSpPr/>
              <p:nvPr/>
            </p:nvSpPr>
            <p:spPr>
              <a:xfrm>
                <a:off x="3627138" y="3281500"/>
                <a:ext cx="59275" cy="59900"/>
              </a:xfrm>
              <a:custGeom>
                <a:avLst/>
                <a:gdLst/>
                <a:ahLst/>
                <a:cxnLst/>
                <a:rect l="l" t="t" r="r" b="b"/>
                <a:pathLst>
                  <a:path w="2371" h="2396" extrusionOk="0">
                    <a:moveTo>
                      <a:pt x="1778" y="1"/>
                    </a:moveTo>
                    <a:cubicBezTo>
                      <a:pt x="790" y="1"/>
                      <a:pt x="0" y="815"/>
                      <a:pt x="0" y="1803"/>
                    </a:cubicBezTo>
                    <a:lnTo>
                      <a:pt x="0" y="2396"/>
                    </a:lnTo>
                    <a:lnTo>
                      <a:pt x="2370" y="2396"/>
                    </a:lnTo>
                    <a:lnTo>
                      <a:pt x="2370" y="1803"/>
                    </a:lnTo>
                    <a:cubicBezTo>
                      <a:pt x="2370" y="815"/>
                      <a:pt x="2099" y="1"/>
                      <a:pt x="177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89;p49"/>
              <p:cNvSpPr/>
              <p:nvPr/>
            </p:nvSpPr>
            <p:spPr>
              <a:xfrm>
                <a:off x="3664163" y="3506125"/>
                <a:ext cx="60550" cy="44575"/>
              </a:xfrm>
              <a:custGeom>
                <a:avLst/>
                <a:gdLst/>
                <a:ahLst/>
                <a:cxnLst/>
                <a:rect l="l" t="t" r="r" b="b"/>
                <a:pathLst>
                  <a:path w="2422" h="1783" extrusionOk="0">
                    <a:moveTo>
                      <a:pt x="1255" y="0"/>
                    </a:moveTo>
                    <a:cubicBezTo>
                      <a:pt x="1233" y="0"/>
                      <a:pt x="1209" y="1"/>
                      <a:pt x="1185" y="2"/>
                    </a:cubicBezTo>
                    <a:lnTo>
                      <a:pt x="0" y="2"/>
                    </a:lnTo>
                    <a:lnTo>
                      <a:pt x="0" y="1780"/>
                    </a:lnTo>
                    <a:lnTo>
                      <a:pt x="1185" y="1780"/>
                    </a:lnTo>
                    <a:cubicBezTo>
                      <a:pt x="1209" y="1781"/>
                      <a:pt x="1233" y="1782"/>
                      <a:pt x="1255" y="1782"/>
                    </a:cubicBezTo>
                    <a:cubicBezTo>
                      <a:pt x="2421" y="1782"/>
                      <a:pt x="2421" y="0"/>
                      <a:pt x="125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90;p49"/>
              <p:cNvSpPr/>
              <p:nvPr/>
            </p:nvSpPr>
            <p:spPr>
              <a:xfrm>
                <a:off x="3469113" y="3506175"/>
                <a:ext cx="217300" cy="44475"/>
              </a:xfrm>
              <a:custGeom>
                <a:avLst/>
                <a:gdLst/>
                <a:ahLst/>
                <a:cxnLst/>
                <a:rect l="l" t="t" r="r" b="b"/>
                <a:pathLst>
                  <a:path w="8692" h="1779" extrusionOk="0">
                    <a:moveTo>
                      <a:pt x="1" y="0"/>
                    </a:moveTo>
                    <a:lnTo>
                      <a:pt x="1" y="1778"/>
                    </a:lnTo>
                    <a:lnTo>
                      <a:pt x="7802" y="1778"/>
                    </a:lnTo>
                    <a:cubicBezTo>
                      <a:pt x="8296" y="1778"/>
                      <a:pt x="8691" y="1383"/>
                      <a:pt x="8691" y="889"/>
                    </a:cubicBezTo>
                    <a:cubicBezTo>
                      <a:pt x="8691" y="395"/>
                      <a:pt x="8296" y="0"/>
                      <a:pt x="780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91;p49"/>
              <p:cNvSpPr/>
              <p:nvPr/>
            </p:nvSpPr>
            <p:spPr>
              <a:xfrm>
                <a:off x="3296913" y="3498150"/>
                <a:ext cx="187650" cy="59900"/>
              </a:xfrm>
              <a:custGeom>
                <a:avLst/>
                <a:gdLst/>
                <a:ahLst/>
                <a:cxnLst/>
                <a:rect l="l" t="t" r="r" b="b"/>
                <a:pathLst>
                  <a:path w="7506" h="2396" extrusionOk="0">
                    <a:moveTo>
                      <a:pt x="1186" y="0"/>
                    </a:moveTo>
                    <a:lnTo>
                      <a:pt x="0" y="1210"/>
                    </a:lnTo>
                    <a:lnTo>
                      <a:pt x="1186" y="2395"/>
                    </a:lnTo>
                    <a:cubicBezTo>
                      <a:pt x="2889" y="2371"/>
                      <a:pt x="4593" y="2272"/>
                      <a:pt x="6296" y="2099"/>
                    </a:cubicBezTo>
                    <a:lnTo>
                      <a:pt x="7506" y="1210"/>
                    </a:lnTo>
                    <a:lnTo>
                      <a:pt x="6296" y="321"/>
                    </a:lnTo>
                    <a:cubicBezTo>
                      <a:pt x="4593" y="124"/>
                      <a:pt x="2889" y="50"/>
                      <a:pt x="118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92;p49"/>
              <p:cNvSpPr/>
              <p:nvPr/>
            </p:nvSpPr>
            <p:spPr>
              <a:xfrm>
                <a:off x="3224088" y="3498775"/>
                <a:ext cx="102475" cy="59275"/>
              </a:xfrm>
              <a:custGeom>
                <a:avLst/>
                <a:gdLst/>
                <a:ahLst/>
                <a:cxnLst/>
                <a:rect l="l" t="t" r="r" b="b"/>
                <a:pathLst>
                  <a:path w="4099" h="2371" extrusionOk="0">
                    <a:moveTo>
                      <a:pt x="4099" y="0"/>
                    </a:moveTo>
                    <a:cubicBezTo>
                      <a:pt x="3062" y="0"/>
                      <a:pt x="963" y="198"/>
                      <a:pt x="124" y="963"/>
                    </a:cubicBezTo>
                    <a:cubicBezTo>
                      <a:pt x="0" y="1086"/>
                      <a:pt x="0" y="1284"/>
                      <a:pt x="124" y="1407"/>
                    </a:cubicBezTo>
                    <a:cubicBezTo>
                      <a:pt x="963" y="2173"/>
                      <a:pt x="3062" y="2370"/>
                      <a:pt x="4099" y="2370"/>
                    </a:cubicBezTo>
                    <a:lnTo>
                      <a:pt x="4099"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93;p49"/>
              <p:cNvSpPr/>
              <p:nvPr/>
            </p:nvSpPr>
            <p:spPr>
              <a:xfrm>
                <a:off x="3454313" y="3491350"/>
                <a:ext cx="30250" cy="74575"/>
              </a:xfrm>
              <a:custGeom>
                <a:avLst/>
                <a:gdLst/>
                <a:ahLst/>
                <a:cxnLst/>
                <a:rect l="l" t="t" r="r" b="b"/>
                <a:pathLst>
                  <a:path w="1210" h="2983" extrusionOk="0">
                    <a:moveTo>
                      <a:pt x="605" y="1"/>
                    </a:moveTo>
                    <a:cubicBezTo>
                      <a:pt x="303" y="1"/>
                      <a:pt x="0" y="198"/>
                      <a:pt x="0" y="593"/>
                    </a:cubicBezTo>
                    <a:lnTo>
                      <a:pt x="0" y="2371"/>
                    </a:lnTo>
                    <a:cubicBezTo>
                      <a:pt x="0" y="2778"/>
                      <a:pt x="303" y="2982"/>
                      <a:pt x="605" y="2982"/>
                    </a:cubicBezTo>
                    <a:cubicBezTo>
                      <a:pt x="907" y="2982"/>
                      <a:pt x="1210" y="2778"/>
                      <a:pt x="1210" y="2371"/>
                    </a:cubicBezTo>
                    <a:lnTo>
                      <a:pt x="1210" y="593"/>
                    </a:lnTo>
                    <a:cubicBezTo>
                      <a:pt x="1210" y="198"/>
                      <a:pt x="907" y="1"/>
                      <a:pt x="60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594;p49"/>
            <p:cNvGrpSpPr/>
            <p:nvPr/>
          </p:nvGrpSpPr>
          <p:grpSpPr>
            <a:xfrm>
              <a:off x="300450" y="2971763"/>
              <a:ext cx="502475" cy="495025"/>
              <a:chOff x="3222238" y="3280900"/>
              <a:chExt cx="502475" cy="495025"/>
            </a:xfrm>
          </p:grpSpPr>
          <p:sp>
            <p:nvSpPr>
              <p:cNvPr id="22" name="Google Shape;3595;p49"/>
              <p:cNvSpPr/>
              <p:nvPr/>
            </p:nvSpPr>
            <p:spPr>
              <a:xfrm>
                <a:off x="3222238" y="3656150"/>
                <a:ext cx="330225" cy="119775"/>
              </a:xfrm>
              <a:custGeom>
                <a:avLst/>
                <a:gdLst/>
                <a:ahLst/>
                <a:cxnLst/>
                <a:rect l="l" t="t" r="r" b="b"/>
                <a:pathLst>
                  <a:path w="13209" h="4791" extrusionOk="0">
                    <a:moveTo>
                      <a:pt x="11406" y="1"/>
                    </a:moveTo>
                    <a:lnTo>
                      <a:pt x="3580" y="2396"/>
                    </a:lnTo>
                    <a:lnTo>
                      <a:pt x="296" y="2396"/>
                    </a:lnTo>
                    <a:cubicBezTo>
                      <a:pt x="124" y="2396"/>
                      <a:pt x="0" y="2519"/>
                      <a:pt x="0" y="2692"/>
                    </a:cubicBezTo>
                    <a:lnTo>
                      <a:pt x="0" y="3013"/>
                    </a:lnTo>
                    <a:cubicBezTo>
                      <a:pt x="0" y="4000"/>
                      <a:pt x="790" y="4790"/>
                      <a:pt x="1778" y="4790"/>
                    </a:cubicBezTo>
                    <a:lnTo>
                      <a:pt x="13209" y="4790"/>
                    </a:lnTo>
                    <a:lnTo>
                      <a:pt x="11406" y="1"/>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6;p49"/>
              <p:cNvSpPr/>
              <p:nvPr/>
            </p:nvSpPr>
            <p:spPr>
              <a:xfrm>
                <a:off x="3507388" y="3656150"/>
                <a:ext cx="74700" cy="119150"/>
              </a:xfrm>
              <a:custGeom>
                <a:avLst/>
                <a:gdLst/>
                <a:ahLst/>
                <a:cxnLst/>
                <a:rect l="l" t="t" r="r" b="b"/>
                <a:pathLst>
                  <a:path w="2988" h="4766" extrusionOk="0">
                    <a:moveTo>
                      <a:pt x="0" y="1"/>
                    </a:moveTo>
                    <a:lnTo>
                      <a:pt x="0" y="2988"/>
                    </a:lnTo>
                    <a:cubicBezTo>
                      <a:pt x="0" y="3976"/>
                      <a:pt x="815" y="4766"/>
                      <a:pt x="1803" y="4766"/>
                    </a:cubicBezTo>
                    <a:lnTo>
                      <a:pt x="2988" y="4766"/>
                    </a:lnTo>
                    <a:lnTo>
                      <a:pt x="2988" y="1"/>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97;p49"/>
              <p:cNvSpPr/>
              <p:nvPr/>
            </p:nvSpPr>
            <p:spPr>
              <a:xfrm>
                <a:off x="3582063" y="3281500"/>
                <a:ext cx="89525" cy="493800"/>
              </a:xfrm>
              <a:custGeom>
                <a:avLst/>
                <a:gdLst/>
                <a:ahLst/>
                <a:cxnLst/>
                <a:rect l="l" t="t" r="r" b="b"/>
                <a:pathLst>
                  <a:path w="3581" h="19752" extrusionOk="0">
                    <a:moveTo>
                      <a:pt x="2396" y="1"/>
                    </a:moveTo>
                    <a:cubicBezTo>
                      <a:pt x="1062" y="1"/>
                      <a:pt x="1" y="1062"/>
                      <a:pt x="1" y="2396"/>
                    </a:cubicBezTo>
                    <a:lnTo>
                      <a:pt x="1" y="19752"/>
                    </a:lnTo>
                    <a:cubicBezTo>
                      <a:pt x="988" y="19752"/>
                      <a:pt x="1803" y="18962"/>
                      <a:pt x="1803" y="17974"/>
                    </a:cubicBezTo>
                    <a:lnTo>
                      <a:pt x="1803" y="2396"/>
                    </a:lnTo>
                    <a:lnTo>
                      <a:pt x="3581" y="1"/>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98;p49"/>
              <p:cNvSpPr/>
              <p:nvPr/>
            </p:nvSpPr>
            <p:spPr>
              <a:xfrm>
                <a:off x="3312338" y="3281500"/>
                <a:ext cx="329625" cy="493800"/>
              </a:xfrm>
              <a:custGeom>
                <a:avLst/>
                <a:gdLst/>
                <a:ahLst/>
                <a:cxnLst/>
                <a:rect l="l" t="t" r="r" b="b"/>
                <a:pathLst>
                  <a:path w="13185" h="19752" extrusionOk="0">
                    <a:moveTo>
                      <a:pt x="1778" y="1"/>
                    </a:moveTo>
                    <a:cubicBezTo>
                      <a:pt x="791" y="1"/>
                      <a:pt x="1" y="815"/>
                      <a:pt x="1" y="1803"/>
                    </a:cubicBezTo>
                    <a:lnTo>
                      <a:pt x="1" y="17382"/>
                    </a:lnTo>
                    <a:lnTo>
                      <a:pt x="9012" y="17382"/>
                    </a:lnTo>
                    <a:lnTo>
                      <a:pt x="9012" y="17974"/>
                    </a:lnTo>
                    <a:cubicBezTo>
                      <a:pt x="9012" y="18962"/>
                      <a:pt x="9802" y="19752"/>
                      <a:pt x="10814" y="19752"/>
                    </a:cubicBezTo>
                    <a:cubicBezTo>
                      <a:pt x="11135" y="19752"/>
                      <a:pt x="11407" y="18962"/>
                      <a:pt x="11407" y="17974"/>
                    </a:cubicBezTo>
                    <a:lnTo>
                      <a:pt x="11382" y="17974"/>
                    </a:lnTo>
                    <a:lnTo>
                      <a:pt x="11382" y="1803"/>
                    </a:lnTo>
                    <a:cubicBezTo>
                      <a:pt x="11382" y="815"/>
                      <a:pt x="12197" y="1"/>
                      <a:pt x="1318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99;p49"/>
              <p:cNvSpPr/>
              <p:nvPr/>
            </p:nvSpPr>
            <p:spPr>
              <a:xfrm>
                <a:off x="3671563" y="3280900"/>
                <a:ext cx="45075" cy="60500"/>
              </a:xfrm>
              <a:custGeom>
                <a:avLst/>
                <a:gdLst/>
                <a:ahLst/>
                <a:cxnLst/>
                <a:rect l="l" t="t" r="r" b="b"/>
                <a:pathLst>
                  <a:path w="1803" h="2420" extrusionOk="0">
                    <a:moveTo>
                      <a:pt x="25" y="0"/>
                    </a:moveTo>
                    <a:lnTo>
                      <a:pt x="1" y="25"/>
                    </a:lnTo>
                    <a:lnTo>
                      <a:pt x="593" y="2420"/>
                    </a:lnTo>
                    <a:lnTo>
                      <a:pt x="1482" y="2420"/>
                    </a:lnTo>
                    <a:cubicBezTo>
                      <a:pt x="1655" y="2420"/>
                      <a:pt x="1803" y="2271"/>
                      <a:pt x="1803" y="2099"/>
                    </a:cubicBezTo>
                    <a:lnTo>
                      <a:pt x="1803" y="1802"/>
                    </a:lnTo>
                    <a:cubicBezTo>
                      <a:pt x="1803" y="815"/>
                      <a:pt x="988" y="0"/>
                      <a:pt x="25"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00;p49"/>
              <p:cNvSpPr/>
              <p:nvPr/>
            </p:nvSpPr>
            <p:spPr>
              <a:xfrm>
                <a:off x="3627138" y="3281500"/>
                <a:ext cx="59275" cy="59900"/>
              </a:xfrm>
              <a:custGeom>
                <a:avLst/>
                <a:gdLst/>
                <a:ahLst/>
                <a:cxnLst/>
                <a:rect l="l" t="t" r="r" b="b"/>
                <a:pathLst>
                  <a:path w="2371" h="2396" extrusionOk="0">
                    <a:moveTo>
                      <a:pt x="1778" y="1"/>
                    </a:moveTo>
                    <a:cubicBezTo>
                      <a:pt x="790" y="1"/>
                      <a:pt x="0" y="815"/>
                      <a:pt x="0" y="1803"/>
                    </a:cubicBezTo>
                    <a:lnTo>
                      <a:pt x="0" y="2396"/>
                    </a:lnTo>
                    <a:lnTo>
                      <a:pt x="2370" y="2396"/>
                    </a:lnTo>
                    <a:lnTo>
                      <a:pt x="2370" y="1803"/>
                    </a:lnTo>
                    <a:cubicBezTo>
                      <a:pt x="2370" y="815"/>
                      <a:pt x="2099" y="1"/>
                      <a:pt x="1778" y="1"/>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01;p49"/>
              <p:cNvSpPr/>
              <p:nvPr/>
            </p:nvSpPr>
            <p:spPr>
              <a:xfrm>
                <a:off x="3664163" y="3506125"/>
                <a:ext cx="60550" cy="44575"/>
              </a:xfrm>
              <a:custGeom>
                <a:avLst/>
                <a:gdLst/>
                <a:ahLst/>
                <a:cxnLst/>
                <a:rect l="l" t="t" r="r" b="b"/>
                <a:pathLst>
                  <a:path w="2422" h="1783" extrusionOk="0">
                    <a:moveTo>
                      <a:pt x="1255" y="0"/>
                    </a:moveTo>
                    <a:cubicBezTo>
                      <a:pt x="1233" y="0"/>
                      <a:pt x="1209" y="1"/>
                      <a:pt x="1185" y="2"/>
                    </a:cubicBezTo>
                    <a:lnTo>
                      <a:pt x="0" y="2"/>
                    </a:lnTo>
                    <a:lnTo>
                      <a:pt x="0" y="1780"/>
                    </a:lnTo>
                    <a:lnTo>
                      <a:pt x="1185" y="1780"/>
                    </a:lnTo>
                    <a:cubicBezTo>
                      <a:pt x="1209" y="1781"/>
                      <a:pt x="1233" y="1782"/>
                      <a:pt x="1255" y="1782"/>
                    </a:cubicBezTo>
                    <a:cubicBezTo>
                      <a:pt x="2421" y="1782"/>
                      <a:pt x="2421" y="0"/>
                      <a:pt x="1255" y="0"/>
                    </a:cubicBez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02;p49"/>
              <p:cNvSpPr/>
              <p:nvPr/>
            </p:nvSpPr>
            <p:spPr>
              <a:xfrm>
                <a:off x="3469113" y="3506175"/>
                <a:ext cx="217300" cy="44475"/>
              </a:xfrm>
              <a:custGeom>
                <a:avLst/>
                <a:gdLst/>
                <a:ahLst/>
                <a:cxnLst/>
                <a:rect l="l" t="t" r="r" b="b"/>
                <a:pathLst>
                  <a:path w="8692" h="1779" extrusionOk="0">
                    <a:moveTo>
                      <a:pt x="1" y="0"/>
                    </a:moveTo>
                    <a:lnTo>
                      <a:pt x="1" y="1778"/>
                    </a:lnTo>
                    <a:lnTo>
                      <a:pt x="7802" y="1778"/>
                    </a:lnTo>
                    <a:cubicBezTo>
                      <a:pt x="8296" y="1778"/>
                      <a:pt x="8691" y="1383"/>
                      <a:pt x="8691" y="889"/>
                    </a:cubicBezTo>
                    <a:cubicBezTo>
                      <a:pt x="8691" y="395"/>
                      <a:pt x="8296" y="0"/>
                      <a:pt x="7802"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03;p49"/>
              <p:cNvSpPr/>
              <p:nvPr/>
            </p:nvSpPr>
            <p:spPr>
              <a:xfrm>
                <a:off x="3296913" y="3498150"/>
                <a:ext cx="187650" cy="59900"/>
              </a:xfrm>
              <a:custGeom>
                <a:avLst/>
                <a:gdLst/>
                <a:ahLst/>
                <a:cxnLst/>
                <a:rect l="l" t="t" r="r" b="b"/>
                <a:pathLst>
                  <a:path w="7506" h="2396" extrusionOk="0">
                    <a:moveTo>
                      <a:pt x="1186" y="0"/>
                    </a:moveTo>
                    <a:lnTo>
                      <a:pt x="0" y="1210"/>
                    </a:lnTo>
                    <a:lnTo>
                      <a:pt x="1186" y="2395"/>
                    </a:lnTo>
                    <a:cubicBezTo>
                      <a:pt x="2889" y="2371"/>
                      <a:pt x="4593" y="2272"/>
                      <a:pt x="6296" y="2099"/>
                    </a:cubicBezTo>
                    <a:lnTo>
                      <a:pt x="7506" y="1210"/>
                    </a:lnTo>
                    <a:lnTo>
                      <a:pt x="6296" y="321"/>
                    </a:lnTo>
                    <a:cubicBezTo>
                      <a:pt x="4593" y="124"/>
                      <a:pt x="2889" y="50"/>
                      <a:pt x="1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04;p49"/>
              <p:cNvSpPr/>
              <p:nvPr/>
            </p:nvSpPr>
            <p:spPr>
              <a:xfrm>
                <a:off x="3224088" y="3498775"/>
                <a:ext cx="102475" cy="59275"/>
              </a:xfrm>
              <a:custGeom>
                <a:avLst/>
                <a:gdLst/>
                <a:ahLst/>
                <a:cxnLst/>
                <a:rect l="l" t="t" r="r" b="b"/>
                <a:pathLst>
                  <a:path w="4099" h="2371" extrusionOk="0">
                    <a:moveTo>
                      <a:pt x="4099" y="0"/>
                    </a:moveTo>
                    <a:cubicBezTo>
                      <a:pt x="3062" y="0"/>
                      <a:pt x="963" y="198"/>
                      <a:pt x="124" y="963"/>
                    </a:cubicBezTo>
                    <a:cubicBezTo>
                      <a:pt x="0" y="1086"/>
                      <a:pt x="0" y="1284"/>
                      <a:pt x="124" y="1407"/>
                    </a:cubicBezTo>
                    <a:cubicBezTo>
                      <a:pt x="963" y="2173"/>
                      <a:pt x="3062" y="2370"/>
                      <a:pt x="4099" y="2370"/>
                    </a:cubicBezTo>
                    <a:lnTo>
                      <a:pt x="4099" y="0"/>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05;p49"/>
              <p:cNvSpPr/>
              <p:nvPr/>
            </p:nvSpPr>
            <p:spPr>
              <a:xfrm>
                <a:off x="3454313" y="3491350"/>
                <a:ext cx="30250" cy="74575"/>
              </a:xfrm>
              <a:custGeom>
                <a:avLst/>
                <a:gdLst/>
                <a:ahLst/>
                <a:cxnLst/>
                <a:rect l="l" t="t" r="r" b="b"/>
                <a:pathLst>
                  <a:path w="1210" h="2983" extrusionOk="0">
                    <a:moveTo>
                      <a:pt x="605" y="1"/>
                    </a:moveTo>
                    <a:cubicBezTo>
                      <a:pt x="303" y="1"/>
                      <a:pt x="0" y="198"/>
                      <a:pt x="0" y="593"/>
                    </a:cubicBezTo>
                    <a:lnTo>
                      <a:pt x="0" y="2371"/>
                    </a:lnTo>
                    <a:cubicBezTo>
                      <a:pt x="0" y="2778"/>
                      <a:pt x="303" y="2982"/>
                      <a:pt x="605" y="2982"/>
                    </a:cubicBezTo>
                    <a:cubicBezTo>
                      <a:pt x="907" y="2982"/>
                      <a:pt x="1210" y="2778"/>
                      <a:pt x="1210" y="2371"/>
                    </a:cubicBezTo>
                    <a:lnTo>
                      <a:pt x="1210" y="593"/>
                    </a:lnTo>
                    <a:cubicBezTo>
                      <a:pt x="1210" y="198"/>
                      <a:pt x="907" y="1"/>
                      <a:pt x="605" y="1"/>
                    </a:cubicBezTo>
                    <a:close/>
                  </a:path>
                </a:pathLst>
              </a:custGeom>
              <a:solidFill>
                <a:srgbClr val="6A6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6637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anim calcmode="lin" valueType="num">
                                      <p:cBhvr>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grpSp>
        <p:nvGrpSpPr>
          <p:cNvPr id="3257" name="Google Shape;3257;p47"/>
          <p:cNvGrpSpPr/>
          <p:nvPr/>
        </p:nvGrpSpPr>
        <p:grpSpPr>
          <a:xfrm>
            <a:off x="8351982" y="4232767"/>
            <a:ext cx="341091" cy="340834"/>
            <a:chOff x="547949" y="2778621"/>
            <a:chExt cx="486023" cy="485656"/>
          </a:xfrm>
        </p:grpSpPr>
        <p:grpSp>
          <p:nvGrpSpPr>
            <p:cNvPr id="3258" name="Google Shape;3258;p47"/>
            <p:cNvGrpSpPr/>
            <p:nvPr/>
          </p:nvGrpSpPr>
          <p:grpSpPr>
            <a:xfrm>
              <a:off x="547949" y="2778621"/>
              <a:ext cx="486023" cy="485656"/>
              <a:chOff x="547949" y="2778621"/>
              <a:chExt cx="486023" cy="485656"/>
            </a:xfrm>
          </p:grpSpPr>
          <p:sp>
            <p:nvSpPr>
              <p:cNvPr id="3259" name="Google Shape;3259;p4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3" name="Google Shape;3263;p4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4" name="Google Shape;3264;p47"/>
          <p:cNvGrpSpPr/>
          <p:nvPr/>
        </p:nvGrpSpPr>
        <p:grpSpPr>
          <a:xfrm>
            <a:off x="8057757" y="387810"/>
            <a:ext cx="486023" cy="485656"/>
            <a:chOff x="547949" y="2778621"/>
            <a:chExt cx="486023" cy="485656"/>
          </a:xfrm>
        </p:grpSpPr>
        <p:grpSp>
          <p:nvGrpSpPr>
            <p:cNvPr id="3265" name="Google Shape;3265;p47"/>
            <p:cNvGrpSpPr/>
            <p:nvPr/>
          </p:nvGrpSpPr>
          <p:grpSpPr>
            <a:xfrm>
              <a:off x="547949" y="2778621"/>
              <a:ext cx="486023" cy="485656"/>
              <a:chOff x="547949" y="2778621"/>
              <a:chExt cx="486023" cy="485656"/>
            </a:xfrm>
          </p:grpSpPr>
          <p:sp>
            <p:nvSpPr>
              <p:cNvPr id="3266" name="Google Shape;3266;p4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0" name="Google Shape;3270;p4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5" name="Google Shape;3285;p47"/>
          <p:cNvGrpSpPr/>
          <p:nvPr/>
        </p:nvGrpSpPr>
        <p:grpSpPr>
          <a:xfrm>
            <a:off x="674551" y="437800"/>
            <a:ext cx="341091" cy="340834"/>
            <a:chOff x="547949" y="2778621"/>
            <a:chExt cx="486023" cy="485656"/>
          </a:xfrm>
        </p:grpSpPr>
        <p:grpSp>
          <p:nvGrpSpPr>
            <p:cNvPr id="3286" name="Google Shape;3286;p47"/>
            <p:cNvGrpSpPr/>
            <p:nvPr/>
          </p:nvGrpSpPr>
          <p:grpSpPr>
            <a:xfrm>
              <a:off x="547949" y="2778621"/>
              <a:ext cx="486023" cy="485656"/>
              <a:chOff x="547949" y="2778621"/>
              <a:chExt cx="486023" cy="485656"/>
            </a:xfrm>
          </p:grpSpPr>
          <p:sp>
            <p:nvSpPr>
              <p:cNvPr id="3287" name="Google Shape;3287;p4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1" name="Google Shape;3291;p4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501408" y="1011931"/>
            <a:ext cx="8057062" cy="3524042"/>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Thời</a:t>
            </a:r>
            <a:r>
              <a:rPr lang="fr-FR" sz="2000" dirty="0" smtClean="0">
                <a:latin typeface="+mn-lt"/>
                <a:ea typeface="Calibri" panose="020F0502020204030204" pitchFamily="34" charset="0"/>
                <a:cs typeface="Times New Roman" panose="02020603050405020304" pitchFamily="18" charset="0"/>
              </a:rPr>
              <a:t> </a:t>
            </a:r>
            <a:r>
              <a:rPr lang="fr-FR" sz="2000" dirty="0">
                <a:latin typeface="+mn-lt"/>
                <a:ea typeface="Calibri" panose="020F0502020204030204" pitchFamily="34" charset="0"/>
                <a:cs typeface="Times New Roman" panose="02020603050405020304" pitchFamily="18" charset="0"/>
              </a:rPr>
              <a:t>Minh - </a:t>
            </a:r>
            <a:r>
              <a:rPr lang="fr-FR" sz="2000" dirty="0" err="1">
                <a:latin typeface="+mn-lt"/>
                <a:ea typeface="Calibri" panose="020F0502020204030204" pitchFamily="34" charset="0"/>
                <a:cs typeface="Times New Roman" panose="02020603050405020304" pitchFamily="18" charset="0"/>
              </a:rPr>
              <a:t>Thanh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đã</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xuất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cơ</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sở</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sản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xuất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công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trường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thủ</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công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với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quy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mô</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tương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đối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lớn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thuê</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nhiều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nhân</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công</a:t>
            </a:r>
            <a:r>
              <a:rPr lang="fr-FR" sz="2000" dirty="0">
                <a:latin typeface="+mn-lt"/>
                <a:ea typeface="Calibri" panose="020F0502020204030204" pitchFamily="34" charset="0"/>
                <a:cs typeface="Times New Roman" panose="02020603050405020304" pitchFamily="18" charset="0"/>
              </a:rPr>
              <a:t>.</a:t>
            </a:r>
            <a:endParaRPr lang="fr-FR" sz="2000" dirty="0" smtClean="0">
              <a:latin typeface="+mn-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Quan</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hệ</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giữa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chủ</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xưởng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với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người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làm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thuê</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ở </a:t>
            </a:r>
            <a:r>
              <a:rPr lang="fr-FR" sz="2000" dirty="0" err="1">
                <a:latin typeface="+mn-lt"/>
                <a:ea typeface="Calibri" panose="020F0502020204030204" pitchFamily="34" charset="0"/>
                <a:cs typeface="Times New Roman" panose="02020603050405020304" pitchFamily="18" charset="0"/>
              </a:rPr>
              <a:t>việc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chủ</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xuất</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vốn</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thợ</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xuất</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sức</a:t>
            </a:r>
            <a:r>
              <a:rPr lang="fr-FR" sz="2000" dirty="0" smtClean="0">
                <a:latin typeface="+mn-lt"/>
                <a:ea typeface="Calibri" panose="020F0502020204030204" pitchFamily="34" charset="0"/>
                <a:cs typeface="Times New Roman" panose="02020603050405020304" pitchFamily="18" charset="0"/>
              </a:rPr>
              <a:t>”.</a:t>
            </a:r>
          </a:p>
          <a:p>
            <a:pPr marL="342900" indent="-342900" algn="just">
              <a:lnSpc>
                <a:spcPct val="130000"/>
              </a:lnSpc>
              <a:spcBef>
                <a:spcPts val="300"/>
              </a:spcBef>
              <a:spcAft>
                <a:spcPts val="300"/>
              </a:spcAft>
              <a:buFont typeface="Arial" panose="020B0604020202020204" pitchFamily="34" charset="0"/>
              <a:buChar char="•"/>
            </a:pPr>
            <a:r>
              <a:rPr lang="fr-FR" sz="2000" dirty="0" err="1">
                <a:latin typeface="+mn-lt"/>
                <a:ea typeface="Calibri" panose="020F0502020204030204" pitchFamily="34" charset="0"/>
                <a:cs typeface="Times New Roman" panose="02020603050405020304" pitchFamily="18" charset="0"/>
              </a:rPr>
              <a:t>T</a:t>
            </a:r>
            <a:r>
              <a:rPr lang="fr-FR" sz="2000" dirty="0" err="1" smtClean="0">
                <a:latin typeface="+mn-lt"/>
                <a:ea typeface="Calibri" panose="020F0502020204030204" pitchFamily="34" charset="0"/>
                <a:cs typeface="Times New Roman" panose="02020603050405020304" pitchFamily="18" charset="0"/>
              </a:rPr>
              <a:t>hương</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nghiệp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phát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triển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thành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thị</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được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mở</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rộng</a:t>
            </a:r>
            <a:r>
              <a:rPr lang="fr-FR" sz="2000" dirty="0" smtClean="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dirty="0">
                <a:latin typeface="+mn-lt"/>
                <a:ea typeface="Calibri" panose="020F0502020204030204" pitchFamily="34" charset="0"/>
                <a:cs typeface="Times New Roman" panose="02020603050405020304" pitchFamily="18" charset="0"/>
                <a:sym typeface="Wingdings" panose="05000000000000000000" pitchFamily="2" charset="2"/>
              </a:rPr>
              <a: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Mầm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mống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kinh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tư</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bản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chủ</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nghĩa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đã</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xuất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nhưng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còn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nhỏ</a:t>
            </a:r>
            <a:r>
              <a:rPr lang="fr-FR" sz="2000" dirty="0">
                <a:latin typeface="+mn-lt"/>
                <a:ea typeface="Calibri" panose="020F0502020204030204" pitchFamily="34" charset="0"/>
                <a:cs typeface="Times New Roman" panose="02020603050405020304" pitchFamily="18" charset="0"/>
              </a:rPr>
              <a:t> bé, </a:t>
            </a:r>
            <a:r>
              <a:rPr lang="fr-FR" sz="2000" dirty="0" err="1">
                <a:latin typeface="+mn-lt"/>
                <a:ea typeface="Calibri" panose="020F0502020204030204" pitchFamily="34" charset="0"/>
                <a:cs typeface="Times New Roman" panose="02020603050405020304" pitchFamily="18" charset="0"/>
              </a:rPr>
              <a:t>chưa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đủ</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sức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tạo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nên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ảnh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hưởng</a:t>
            </a:r>
            <a:r>
              <a:rPr lang="fr-FR" sz="2000" dirty="0">
                <a:latin typeface="+mn-lt"/>
                <a:ea typeface="Calibri" panose="020F0502020204030204" pitchFamily="34" charset="0"/>
                <a:cs typeface="Times New Roman" panose="02020603050405020304" pitchFamily="18" charset="0"/>
              </a:rPr>
              <a:t>, chi </a:t>
            </a:r>
            <a:r>
              <a:rPr lang="fr-FR" sz="2000" dirty="0" err="1">
                <a:latin typeface="+mn-lt"/>
                <a:ea typeface="Calibri" panose="020F0502020204030204" pitchFamily="34" charset="0"/>
                <a:cs typeface="Times New Roman" panose="02020603050405020304" pitchFamily="18" charset="0"/>
              </a:rPr>
              <a:t>phối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mạnh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mẽ</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đối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với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nền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kinh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tế</a:t>
            </a:r>
            <a:r>
              <a:rPr lang="fr-FR" sz="2000" dirty="0">
                <a:latin typeface="+mn-lt"/>
                <a:ea typeface="Calibri" panose="020F0502020204030204" pitchFamily="34" charset="0"/>
                <a:cs typeface="Times New Roman" panose="02020603050405020304" pitchFamily="18" charset="0"/>
              </a:rPr>
              <a:t> - </a:t>
            </a:r>
            <a:r>
              <a:rPr lang="fr-FR" sz="2000" dirty="0" err="1">
                <a:latin typeface="+mn-lt"/>
                <a:ea typeface="Calibri" panose="020F0502020204030204" pitchFamily="34" charset="0"/>
                <a:cs typeface="Times New Roman" panose="02020603050405020304" pitchFamily="18" charset="0"/>
              </a:rPr>
              <a:t>xã</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hội</a:t>
            </a:r>
            <a:r>
              <a:rPr lang="fr-FR" sz="2000" dirty="0">
                <a:latin typeface="+mn-lt"/>
                <a:ea typeface="Calibri" panose="020F0502020204030204" pitchFamily="34" charset="0"/>
                <a:cs typeface="Times New Roman" panose="02020603050405020304" pitchFamily="18" charset="0"/>
              </a:rPr>
              <a:t> Trung </a:t>
            </a:r>
            <a:r>
              <a:rPr lang="fr-FR" sz="2000" dirty="0" err="1">
                <a:latin typeface="+mn-lt"/>
                <a:ea typeface="Calibri" panose="020F0502020204030204" pitchFamily="34" charset="0"/>
                <a:cs typeface="Times New Roman" panose="02020603050405020304" pitchFamily="18" charset="0"/>
              </a:rPr>
              <a:t>Quốc</a:t>
            </a:r>
            <a:r>
              <a:rPr lang="fr-FR"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p:sp>
        <p:nvSpPr>
          <p:cNvPr id="96" name="TextBox 95">
            <a:extLst>
              <a:ext uri="{FF2B5EF4-FFF2-40B4-BE49-F238E27FC236}">
                <a16:creationId xmlns:a16="http://schemas.microsoft.com/office/drawing/2014/main" id="{7FBB1CC6-FC2B-BD81-39C6-F0277C98D7D3}"/>
              </a:ext>
            </a:extLst>
          </p:cNvPr>
          <p:cNvSpPr txBox="1"/>
          <p:nvPr/>
        </p:nvSpPr>
        <p:spPr>
          <a:xfrm>
            <a:off x="0" y="337143"/>
            <a:ext cx="9144000" cy="553998"/>
          </a:xfrm>
          <a:prstGeom prst="rect">
            <a:avLst/>
          </a:prstGeom>
          <a:noFill/>
        </p:spPr>
        <p:txBody>
          <a:bodyPr wrap="square" rtlCol="0">
            <a:spAutoFit/>
          </a:bodyPr>
          <a:lstStyle/>
          <a:p>
            <a:pPr algn="ctr"/>
            <a:r>
              <a:rPr lang="en-US" sz="3000" b="1" dirty="0" err="1" smtClean="0">
                <a:solidFill>
                  <a:schemeClr val="accent3">
                    <a:lumMod val="75000"/>
                  </a:schemeClr>
                </a:solidFill>
              </a:rPr>
              <a:t>Nhận</a:t>
            </a:r>
            <a:r>
              <a:rPr lang="en-US" sz="3000" b="1" dirty="0" smtClean="0">
                <a:solidFill>
                  <a:schemeClr val="accent3">
                    <a:lumMod val="75000"/>
                  </a:schemeClr>
                </a:solidFill>
              </a:rPr>
              <a:t> </a:t>
            </a:r>
            <a:r>
              <a:rPr lang="en-US" sz="3000" b="1" dirty="0" err="1" smtClean="0">
                <a:solidFill>
                  <a:schemeClr val="accent3">
                    <a:lumMod val="75000"/>
                  </a:schemeClr>
                </a:solidFill>
              </a:rPr>
              <a:t>xét</a:t>
            </a:r>
            <a:endParaRPr lang="en-US" sz="3000" b="1" dirty="0">
              <a:solidFill>
                <a:schemeClr val="accent3">
                  <a:lumMod val="75000"/>
                </a:schemeClr>
              </a:solidFill>
            </a:endParaRPr>
          </a:p>
        </p:txBody>
      </p:sp>
      <p:grpSp>
        <p:nvGrpSpPr>
          <p:cNvPr id="97" name="Google Shape;5196;p63"/>
          <p:cNvGrpSpPr/>
          <p:nvPr/>
        </p:nvGrpSpPr>
        <p:grpSpPr>
          <a:xfrm>
            <a:off x="7575146" y="4319639"/>
            <a:ext cx="634795" cy="572280"/>
            <a:chOff x="-713625" y="2173375"/>
            <a:chExt cx="1050184" cy="979184"/>
          </a:xfrm>
        </p:grpSpPr>
        <p:sp>
          <p:nvSpPr>
            <p:cNvPr id="98" name="Google Shape;5197;p63"/>
            <p:cNvSpPr/>
            <p:nvPr/>
          </p:nvSpPr>
          <p:spPr>
            <a:xfrm>
              <a:off x="-713625" y="2173375"/>
              <a:ext cx="1050184" cy="979184"/>
            </a:xfrm>
            <a:custGeom>
              <a:avLst/>
              <a:gdLst/>
              <a:ahLst/>
              <a:cxnLst/>
              <a:rect l="l" t="t" r="r" b="b"/>
              <a:pathLst>
                <a:path w="16241" h="15143" fill="none" extrusionOk="0">
                  <a:moveTo>
                    <a:pt x="15039" y="4371"/>
                  </a:moveTo>
                  <a:cubicBezTo>
                    <a:pt x="14149" y="3377"/>
                    <a:pt x="14252" y="1968"/>
                    <a:pt x="13548" y="932"/>
                  </a:cubicBezTo>
                  <a:cubicBezTo>
                    <a:pt x="13258" y="435"/>
                    <a:pt x="12761" y="125"/>
                    <a:pt x="12202" y="63"/>
                  </a:cubicBezTo>
                  <a:cubicBezTo>
                    <a:pt x="11684" y="0"/>
                    <a:pt x="11145" y="42"/>
                    <a:pt x="10627" y="166"/>
                  </a:cubicBezTo>
                  <a:cubicBezTo>
                    <a:pt x="10068" y="290"/>
                    <a:pt x="9509" y="394"/>
                    <a:pt x="8970" y="560"/>
                  </a:cubicBezTo>
                  <a:cubicBezTo>
                    <a:pt x="7085" y="1119"/>
                    <a:pt x="5262" y="1243"/>
                    <a:pt x="3522" y="2279"/>
                  </a:cubicBezTo>
                  <a:cubicBezTo>
                    <a:pt x="1555" y="3439"/>
                    <a:pt x="477" y="5117"/>
                    <a:pt x="167" y="6670"/>
                  </a:cubicBezTo>
                  <a:cubicBezTo>
                    <a:pt x="1" y="7292"/>
                    <a:pt x="84" y="7955"/>
                    <a:pt x="374" y="8514"/>
                  </a:cubicBezTo>
                  <a:cubicBezTo>
                    <a:pt x="436" y="8617"/>
                    <a:pt x="498" y="8700"/>
                    <a:pt x="581" y="8783"/>
                  </a:cubicBezTo>
                  <a:cubicBezTo>
                    <a:pt x="975" y="9197"/>
                    <a:pt x="1596" y="9322"/>
                    <a:pt x="2176" y="9363"/>
                  </a:cubicBezTo>
                  <a:cubicBezTo>
                    <a:pt x="3647" y="9529"/>
                    <a:pt x="5076" y="9011"/>
                    <a:pt x="6484" y="8804"/>
                  </a:cubicBezTo>
                  <a:cubicBezTo>
                    <a:pt x="6526" y="8804"/>
                    <a:pt x="6567" y="8804"/>
                    <a:pt x="6588" y="8824"/>
                  </a:cubicBezTo>
                  <a:cubicBezTo>
                    <a:pt x="6609" y="8845"/>
                    <a:pt x="6609" y="8887"/>
                    <a:pt x="6588" y="8949"/>
                  </a:cubicBezTo>
                  <a:cubicBezTo>
                    <a:pt x="6049" y="9694"/>
                    <a:pt x="5614" y="10523"/>
                    <a:pt x="5262" y="11372"/>
                  </a:cubicBezTo>
                  <a:cubicBezTo>
                    <a:pt x="5138" y="11683"/>
                    <a:pt x="5117" y="12014"/>
                    <a:pt x="5200" y="12325"/>
                  </a:cubicBezTo>
                  <a:cubicBezTo>
                    <a:pt x="5366" y="12864"/>
                    <a:pt x="5739" y="13319"/>
                    <a:pt x="6257" y="13527"/>
                  </a:cubicBezTo>
                  <a:cubicBezTo>
                    <a:pt x="9799" y="15142"/>
                    <a:pt x="15205" y="12532"/>
                    <a:pt x="16075" y="7685"/>
                  </a:cubicBezTo>
                  <a:cubicBezTo>
                    <a:pt x="16075" y="7623"/>
                    <a:pt x="16096" y="7561"/>
                    <a:pt x="16096" y="7478"/>
                  </a:cubicBezTo>
                  <a:cubicBezTo>
                    <a:pt x="16241" y="6318"/>
                    <a:pt x="15847" y="5303"/>
                    <a:pt x="15039" y="4371"/>
                  </a:cubicBezTo>
                  <a:close/>
                </a:path>
              </a:pathLst>
            </a:custGeom>
            <a:noFill/>
            <a:ln w="1143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98;p63"/>
            <p:cNvSpPr/>
            <p:nvPr/>
          </p:nvSpPr>
          <p:spPr>
            <a:xfrm>
              <a:off x="-713625" y="2175509"/>
              <a:ext cx="1050184" cy="904176"/>
            </a:xfrm>
            <a:custGeom>
              <a:avLst/>
              <a:gdLst/>
              <a:ahLst/>
              <a:cxnLst/>
              <a:rect l="l" t="t" r="r" b="b"/>
              <a:pathLst>
                <a:path w="16241" h="13983" extrusionOk="0">
                  <a:moveTo>
                    <a:pt x="11716" y="1"/>
                  </a:moveTo>
                  <a:cubicBezTo>
                    <a:pt x="11352" y="1"/>
                    <a:pt x="10985" y="47"/>
                    <a:pt x="10627" y="133"/>
                  </a:cubicBezTo>
                  <a:cubicBezTo>
                    <a:pt x="10068" y="278"/>
                    <a:pt x="9509" y="382"/>
                    <a:pt x="8970" y="527"/>
                  </a:cubicBezTo>
                  <a:cubicBezTo>
                    <a:pt x="7085" y="1086"/>
                    <a:pt x="5262" y="1210"/>
                    <a:pt x="3522" y="2246"/>
                  </a:cubicBezTo>
                  <a:cubicBezTo>
                    <a:pt x="1555" y="3427"/>
                    <a:pt x="477" y="5084"/>
                    <a:pt x="167" y="6658"/>
                  </a:cubicBezTo>
                  <a:cubicBezTo>
                    <a:pt x="1" y="7279"/>
                    <a:pt x="84" y="7922"/>
                    <a:pt x="374" y="8501"/>
                  </a:cubicBezTo>
                  <a:cubicBezTo>
                    <a:pt x="436" y="8584"/>
                    <a:pt x="498" y="8667"/>
                    <a:pt x="581" y="8750"/>
                  </a:cubicBezTo>
                  <a:cubicBezTo>
                    <a:pt x="995" y="9164"/>
                    <a:pt x="1596" y="9289"/>
                    <a:pt x="2176" y="9351"/>
                  </a:cubicBezTo>
                  <a:cubicBezTo>
                    <a:pt x="2353" y="9368"/>
                    <a:pt x="2529" y="9376"/>
                    <a:pt x="2705" y="9376"/>
                  </a:cubicBezTo>
                  <a:cubicBezTo>
                    <a:pt x="3990" y="9376"/>
                    <a:pt x="5248" y="8956"/>
                    <a:pt x="6505" y="8791"/>
                  </a:cubicBezTo>
                  <a:cubicBezTo>
                    <a:pt x="6512" y="8785"/>
                    <a:pt x="6521" y="8782"/>
                    <a:pt x="6531" y="8782"/>
                  </a:cubicBezTo>
                  <a:cubicBezTo>
                    <a:pt x="6551" y="8782"/>
                    <a:pt x="6574" y="8791"/>
                    <a:pt x="6588" y="8791"/>
                  </a:cubicBezTo>
                  <a:cubicBezTo>
                    <a:pt x="6629" y="8833"/>
                    <a:pt x="6609" y="8874"/>
                    <a:pt x="6588" y="8916"/>
                  </a:cubicBezTo>
                  <a:cubicBezTo>
                    <a:pt x="6049" y="9682"/>
                    <a:pt x="5614" y="10490"/>
                    <a:pt x="5262" y="11360"/>
                  </a:cubicBezTo>
                  <a:cubicBezTo>
                    <a:pt x="5138" y="11650"/>
                    <a:pt x="5117" y="11981"/>
                    <a:pt x="5200" y="12292"/>
                  </a:cubicBezTo>
                  <a:cubicBezTo>
                    <a:pt x="5366" y="12851"/>
                    <a:pt x="5739" y="13286"/>
                    <a:pt x="6277" y="13514"/>
                  </a:cubicBezTo>
                  <a:cubicBezTo>
                    <a:pt x="6978" y="13832"/>
                    <a:pt x="7754" y="13982"/>
                    <a:pt x="8554" y="13982"/>
                  </a:cubicBezTo>
                  <a:cubicBezTo>
                    <a:pt x="11777" y="13982"/>
                    <a:pt x="15395" y="11535"/>
                    <a:pt x="16075" y="7652"/>
                  </a:cubicBezTo>
                  <a:cubicBezTo>
                    <a:pt x="16075" y="7590"/>
                    <a:pt x="16096" y="7528"/>
                    <a:pt x="16096" y="7466"/>
                  </a:cubicBezTo>
                  <a:cubicBezTo>
                    <a:pt x="16241" y="6285"/>
                    <a:pt x="15847" y="5270"/>
                    <a:pt x="15039" y="4338"/>
                  </a:cubicBezTo>
                  <a:cubicBezTo>
                    <a:pt x="14149" y="3344"/>
                    <a:pt x="14273" y="1935"/>
                    <a:pt x="13548" y="899"/>
                  </a:cubicBezTo>
                  <a:cubicBezTo>
                    <a:pt x="13258" y="423"/>
                    <a:pt x="12761" y="92"/>
                    <a:pt x="12202" y="30"/>
                  </a:cubicBezTo>
                  <a:cubicBezTo>
                    <a:pt x="12041" y="10"/>
                    <a:pt x="11879" y="1"/>
                    <a:pt x="11716" y="1"/>
                  </a:cubicBezTo>
                  <a:close/>
                </a:path>
              </a:pathLst>
            </a:custGeom>
            <a:solidFill>
              <a:srgbClr val="D9AE27"/>
            </a:solidFill>
            <a:ln w="6725"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99;p63"/>
            <p:cNvSpPr/>
            <p:nvPr/>
          </p:nvSpPr>
          <p:spPr>
            <a:xfrm>
              <a:off x="-676120" y="2267266"/>
              <a:ext cx="747499" cy="514584"/>
            </a:xfrm>
            <a:custGeom>
              <a:avLst/>
              <a:gdLst/>
              <a:ahLst/>
              <a:cxnLst/>
              <a:rect l="l" t="t" r="r" b="b"/>
              <a:pathLst>
                <a:path w="11560" h="7958" extrusionOk="0">
                  <a:moveTo>
                    <a:pt x="11402" y="1"/>
                  </a:moveTo>
                  <a:cubicBezTo>
                    <a:pt x="11305" y="1"/>
                    <a:pt x="11178" y="67"/>
                    <a:pt x="11062" y="247"/>
                  </a:cubicBezTo>
                  <a:cubicBezTo>
                    <a:pt x="9157" y="3209"/>
                    <a:pt x="7230" y="5384"/>
                    <a:pt x="3543" y="6088"/>
                  </a:cubicBezTo>
                  <a:cubicBezTo>
                    <a:pt x="2300" y="6316"/>
                    <a:pt x="1099" y="6730"/>
                    <a:pt x="1" y="7331"/>
                  </a:cubicBezTo>
                  <a:cubicBezTo>
                    <a:pt x="415" y="7745"/>
                    <a:pt x="1016" y="7870"/>
                    <a:pt x="1596" y="7932"/>
                  </a:cubicBezTo>
                  <a:cubicBezTo>
                    <a:pt x="1773" y="7949"/>
                    <a:pt x="1949" y="7957"/>
                    <a:pt x="2125" y="7957"/>
                  </a:cubicBezTo>
                  <a:cubicBezTo>
                    <a:pt x="3410" y="7957"/>
                    <a:pt x="4668" y="7537"/>
                    <a:pt x="5925" y="7372"/>
                  </a:cubicBezTo>
                  <a:cubicBezTo>
                    <a:pt x="5932" y="7366"/>
                    <a:pt x="5941" y="7363"/>
                    <a:pt x="5951" y="7363"/>
                  </a:cubicBezTo>
                  <a:cubicBezTo>
                    <a:pt x="5971" y="7363"/>
                    <a:pt x="5994" y="7372"/>
                    <a:pt x="6008" y="7372"/>
                  </a:cubicBezTo>
                  <a:cubicBezTo>
                    <a:pt x="6070" y="7352"/>
                    <a:pt x="6132" y="7290"/>
                    <a:pt x="6194" y="7248"/>
                  </a:cubicBezTo>
                  <a:cubicBezTo>
                    <a:pt x="7955" y="5198"/>
                    <a:pt x="10627" y="2857"/>
                    <a:pt x="11539" y="392"/>
                  </a:cubicBezTo>
                  <a:cubicBezTo>
                    <a:pt x="11559" y="309"/>
                    <a:pt x="11559" y="226"/>
                    <a:pt x="11559" y="143"/>
                  </a:cubicBezTo>
                  <a:cubicBezTo>
                    <a:pt x="11559" y="62"/>
                    <a:pt x="11495" y="1"/>
                    <a:pt x="11402"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00;p63"/>
            <p:cNvSpPr/>
            <p:nvPr/>
          </p:nvSpPr>
          <p:spPr>
            <a:xfrm>
              <a:off x="-377377" y="2658219"/>
              <a:ext cx="704563" cy="421470"/>
            </a:xfrm>
            <a:custGeom>
              <a:avLst/>
              <a:gdLst/>
              <a:ahLst/>
              <a:cxnLst/>
              <a:rect l="l" t="t" r="r" b="b"/>
              <a:pathLst>
                <a:path w="10896" h="6518" extrusionOk="0">
                  <a:moveTo>
                    <a:pt x="10896" y="1"/>
                  </a:moveTo>
                  <a:lnTo>
                    <a:pt x="10854" y="84"/>
                  </a:lnTo>
                  <a:cubicBezTo>
                    <a:pt x="10109" y="1409"/>
                    <a:pt x="9114" y="2590"/>
                    <a:pt x="7913" y="3543"/>
                  </a:cubicBezTo>
                  <a:cubicBezTo>
                    <a:pt x="6881" y="4380"/>
                    <a:pt x="5612" y="4833"/>
                    <a:pt x="4294" y="4833"/>
                  </a:cubicBezTo>
                  <a:cubicBezTo>
                    <a:pt x="4209" y="4833"/>
                    <a:pt x="4124" y="4831"/>
                    <a:pt x="4039" y="4827"/>
                  </a:cubicBezTo>
                  <a:cubicBezTo>
                    <a:pt x="3366" y="4796"/>
                    <a:pt x="2693" y="4781"/>
                    <a:pt x="2020" y="4781"/>
                  </a:cubicBezTo>
                  <a:cubicBezTo>
                    <a:pt x="1347" y="4781"/>
                    <a:pt x="673" y="4796"/>
                    <a:pt x="0" y="4827"/>
                  </a:cubicBezTo>
                  <a:cubicBezTo>
                    <a:pt x="166" y="5386"/>
                    <a:pt x="539" y="5821"/>
                    <a:pt x="1077" y="6049"/>
                  </a:cubicBezTo>
                  <a:cubicBezTo>
                    <a:pt x="1778" y="6367"/>
                    <a:pt x="2554" y="6517"/>
                    <a:pt x="3354" y="6517"/>
                  </a:cubicBezTo>
                  <a:cubicBezTo>
                    <a:pt x="6577" y="6517"/>
                    <a:pt x="10195" y="4070"/>
                    <a:pt x="10875" y="187"/>
                  </a:cubicBezTo>
                  <a:cubicBezTo>
                    <a:pt x="10875" y="125"/>
                    <a:pt x="10896" y="63"/>
                    <a:pt x="10896"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01;p63"/>
            <p:cNvSpPr/>
            <p:nvPr/>
          </p:nvSpPr>
          <p:spPr>
            <a:xfrm>
              <a:off x="-534120" y="2417672"/>
              <a:ext cx="52312" cy="46945"/>
            </a:xfrm>
            <a:custGeom>
              <a:avLst/>
              <a:gdLst/>
              <a:ahLst/>
              <a:cxnLst/>
              <a:rect l="l" t="t" r="r" b="b"/>
              <a:pathLst>
                <a:path w="809" h="726" extrusionOk="0">
                  <a:moveTo>
                    <a:pt x="648" y="1"/>
                  </a:moveTo>
                  <a:cubicBezTo>
                    <a:pt x="626" y="1"/>
                    <a:pt x="603" y="5"/>
                    <a:pt x="581" y="13"/>
                  </a:cubicBezTo>
                  <a:cubicBezTo>
                    <a:pt x="332" y="96"/>
                    <a:pt x="146" y="262"/>
                    <a:pt x="21" y="469"/>
                  </a:cubicBezTo>
                  <a:cubicBezTo>
                    <a:pt x="1" y="531"/>
                    <a:pt x="1" y="593"/>
                    <a:pt x="42" y="655"/>
                  </a:cubicBezTo>
                  <a:cubicBezTo>
                    <a:pt x="73" y="702"/>
                    <a:pt x="128" y="725"/>
                    <a:pt x="188" y="725"/>
                  </a:cubicBezTo>
                  <a:cubicBezTo>
                    <a:pt x="208" y="725"/>
                    <a:pt x="229" y="722"/>
                    <a:pt x="249" y="717"/>
                  </a:cubicBezTo>
                  <a:cubicBezTo>
                    <a:pt x="456" y="614"/>
                    <a:pt x="643" y="469"/>
                    <a:pt x="767" y="282"/>
                  </a:cubicBezTo>
                  <a:cubicBezTo>
                    <a:pt x="808" y="158"/>
                    <a:pt x="808" y="96"/>
                    <a:pt x="746" y="54"/>
                  </a:cubicBezTo>
                  <a:cubicBezTo>
                    <a:pt x="720" y="15"/>
                    <a:pt x="685" y="1"/>
                    <a:pt x="648"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02;p63"/>
            <p:cNvSpPr/>
            <p:nvPr/>
          </p:nvSpPr>
          <p:spPr>
            <a:xfrm>
              <a:off x="-517890" y="2472895"/>
              <a:ext cx="50825" cy="44940"/>
            </a:xfrm>
            <a:custGeom>
              <a:avLst/>
              <a:gdLst/>
              <a:ahLst/>
              <a:cxnLst/>
              <a:rect l="l" t="t" r="r" b="b"/>
              <a:pathLst>
                <a:path w="786" h="695" extrusionOk="0">
                  <a:moveTo>
                    <a:pt x="645" y="1"/>
                  </a:moveTo>
                  <a:cubicBezTo>
                    <a:pt x="630" y="1"/>
                    <a:pt x="614" y="3"/>
                    <a:pt x="599" y="8"/>
                  </a:cubicBezTo>
                  <a:cubicBezTo>
                    <a:pt x="330" y="70"/>
                    <a:pt x="123" y="278"/>
                    <a:pt x="19" y="526"/>
                  </a:cubicBezTo>
                  <a:cubicBezTo>
                    <a:pt x="0" y="602"/>
                    <a:pt x="67" y="695"/>
                    <a:pt x="158" y="695"/>
                  </a:cubicBezTo>
                  <a:cubicBezTo>
                    <a:pt x="167" y="695"/>
                    <a:pt x="176" y="694"/>
                    <a:pt x="185" y="692"/>
                  </a:cubicBezTo>
                  <a:cubicBezTo>
                    <a:pt x="433" y="609"/>
                    <a:pt x="640" y="443"/>
                    <a:pt x="785" y="215"/>
                  </a:cubicBezTo>
                  <a:cubicBezTo>
                    <a:pt x="785" y="153"/>
                    <a:pt x="765" y="112"/>
                    <a:pt x="744" y="70"/>
                  </a:cubicBezTo>
                  <a:cubicBezTo>
                    <a:pt x="728" y="24"/>
                    <a:pt x="690" y="1"/>
                    <a:pt x="645"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03;p63"/>
            <p:cNvSpPr/>
            <p:nvPr/>
          </p:nvSpPr>
          <p:spPr>
            <a:xfrm>
              <a:off x="37243" y="2462355"/>
              <a:ext cx="40802" cy="51665"/>
            </a:xfrm>
            <a:custGeom>
              <a:avLst/>
              <a:gdLst/>
              <a:ahLst/>
              <a:cxnLst/>
              <a:rect l="l" t="t" r="r" b="b"/>
              <a:pathLst>
                <a:path w="631" h="799" extrusionOk="0">
                  <a:moveTo>
                    <a:pt x="448" y="0"/>
                  </a:moveTo>
                  <a:cubicBezTo>
                    <a:pt x="257" y="0"/>
                    <a:pt x="46" y="409"/>
                    <a:pt x="10" y="627"/>
                  </a:cubicBezTo>
                  <a:cubicBezTo>
                    <a:pt x="0" y="711"/>
                    <a:pt x="66" y="799"/>
                    <a:pt x="166" y="799"/>
                  </a:cubicBezTo>
                  <a:cubicBezTo>
                    <a:pt x="289" y="799"/>
                    <a:pt x="462" y="667"/>
                    <a:pt x="610" y="233"/>
                  </a:cubicBezTo>
                  <a:cubicBezTo>
                    <a:pt x="631" y="151"/>
                    <a:pt x="590" y="68"/>
                    <a:pt x="527" y="26"/>
                  </a:cubicBezTo>
                  <a:cubicBezTo>
                    <a:pt x="502" y="8"/>
                    <a:pt x="475" y="0"/>
                    <a:pt x="448"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04;p63"/>
            <p:cNvSpPr/>
            <p:nvPr/>
          </p:nvSpPr>
          <p:spPr>
            <a:xfrm>
              <a:off x="53538" y="2520487"/>
              <a:ext cx="42936" cy="46880"/>
            </a:xfrm>
            <a:custGeom>
              <a:avLst/>
              <a:gdLst/>
              <a:ahLst/>
              <a:cxnLst/>
              <a:rect l="l" t="t" r="r" b="b"/>
              <a:pathLst>
                <a:path w="664" h="725" extrusionOk="0">
                  <a:moveTo>
                    <a:pt x="479" y="0"/>
                  </a:moveTo>
                  <a:cubicBezTo>
                    <a:pt x="446" y="0"/>
                    <a:pt x="411" y="12"/>
                    <a:pt x="379" y="39"/>
                  </a:cubicBezTo>
                  <a:cubicBezTo>
                    <a:pt x="234" y="163"/>
                    <a:pt x="110" y="308"/>
                    <a:pt x="48" y="474"/>
                  </a:cubicBezTo>
                  <a:cubicBezTo>
                    <a:pt x="1" y="599"/>
                    <a:pt x="72" y="724"/>
                    <a:pt x="190" y="724"/>
                  </a:cubicBezTo>
                  <a:cubicBezTo>
                    <a:pt x="228" y="724"/>
                    <a:pt x="271" y="711"/>
                    <a:pt x="317" y="681"/>
                  </a:cubicBezTo>
                  <a:cubicBezTo>
                    <a:pt x="483" y="577"/>
                    <a:pt x="607" y="412"/>
                    <a:pt x="648" y="204"/>
                  </a:cubicBezTo>
                  <a:cubicBezTo>
                    <a:pt x="664" y="97"/>
                    <a:pt x="576" y="0"/>
                    <a:pt x="479"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05;p63"/>
            <p:cNvSpPr/>
            <p:nvPr/>
          </p:nvSpPr>
          <p:spPr>
            <a:xfrm>
              <a:off x="-578285" y="2481430"/>
              <a:ext cx="38862" cy="43583"/>
            </a:xfrm>
            <a:custGeom>
              <a:avLst/>
              <a:gdLst/>
              <a:ahLst/>
              <a:cxnLst/>
              <a:rect l="l" t="t" r="r" b="b"/>
              <a:pathLst>
                <a:path w="601" h="674" extrusionOk="0">
                  <a:moveTo>
                    <a:pt x="477" y="1"/>
                  </a:moveTo>
                  <a:cubicBezTo>
                    <a:pt x="228" y="63"/>
                    <a:pt x="42" y="249"/>
                    <a:pt x="0" y="498"/>
                  </a:cubicBezTo>
                  <a:cubicBezTo>
                    <a:pt x="0" y="560"/>
                    <a:pt x="42" y="622"/>
                    <a:pt x="104" y="643"/>
                  </a:cubicBezTo>
                  <a:cubicBezTo>
                    <a:pt x="124" y="663"/>
                    <a:pt x="155" y="674"/>
                    <a:pt x="187" y="674"/>
                  </a:cubicBezTo>
                  <a:cubicBezTo>
                    <a:pt x="218" y="674"/>
                    <a:pt x="249" y="663"/>
                    <a:pt x="269" y="643"/>
                  </a:cubicBezTo>
                  <a:cubicBezTo>
                    <a:pt x="414" y="560"/>
                    <a:pt x="518" y="436"/>
                    <a:pt x="601" y="291"/>
                  </a:cubicBezTo>
                  <a:cubicBezTo>
                    <a:pt x="601" y="228"/>
                    <a:pt x="601" y="187"/>
                    <a:pt x="601" y="125"/>
                  </a:cubicBezTo>
                  <a:cubicBezTo>
                    <a:pt x="601" y="63"/>
                    <a:pt x="539" y="1"/>
                    <a:pt x="477"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06;p63"/>
            <p:cNvSpPr/>
            <p:nvPr/>
          </p:nvSpPr>
          <p:spPr>
            <a:xfrm>
              <a:off x="-6404" y="2567303"/>
              <a:ext cx="35629" cy="40349"/>
            </a:xfrm>
            <a:custGeom>
              <a:avLst/>
              <a:gdLst/>
              <a:ahLst/>
              <a:cxnLst/>
              <a:rect l="l" t="t" r="r" b="b"/>
              <a:pathLst>
                <a:path w="551" h="624" extrusionOk="0">
                  <a:moveTo>
                    <a:pt x="360" y="0"/>
                  </a:moveTo>
                  <a:cubicBezTo>
                    <a:pt x="258" y="0"/>
                    <a:pt x="131" y="82"/>
                    <a:pt x="22" y="330"/>
                  </a:cubicBezTo>
                  <a:cubicBezTo>
                    <a:pt x="22" y="350"/>
                    <a:pt x="1" y="413"/>
                    <a:pt x="1" y="475"/>
                  </a:cubicBezTo>
                  <a:cubicBezTo>
                    <a:pt x="19" y="565"/>
                    <a:pt x="100" y="624"/>
                    <a:pt x="175" y="624"/>
                  </a:cubicBezTo>
                  <a:cubicBezTo>
                    <a:pt x="186" y="624"/>
                    <a:pt x="197" y="622"/>
                    <a:pt x="208" y="620"/>
                  </a:cubicBezTo>
                  <a:cubicBezTo>
                    <a:pt x="395" y="537"/>
                    <a:pt x="519" y="371"/>
                    <a:pt x="540" y="185"/>
                  </a:cubicBezTo>
                  <a:cubicBezTo>
                    <a:pt x="550" y="98"/>
                    <a:pt x="471" y="0"/>
                    <a:pt x="360"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207;p63"/>
            <p:cNvSpPr/>
            <p:nvPr/>
          </p:nvSpPr>
          <p:spPr>
            <a:xfrm>
              <a:off x="-287624" y="2257760"/>
              <a:ext cx="364373" cy="494280"/>
            </a:xfrm>
            <a:custGeom>
              <a:avLst/>
              <a:gdLst/>
              <a:ahLst/>
              <a:cxnLst/>
              <a:rect l="l" t="t" r="r" b="b"/>
              <a:pathLst>
                <a:path w="5635" h="7644" extrusionOk="0">
                  <a:moveTo>
                    <a:pt x="5634" y="0"/>
                  </a:moveTo>
                  <a:cubicBezTo>
                    <a:pt x="5386" y="746"/>
                    <a:pt x="5034" y="1471"/>
                    <a:pt x="4578" y="2134"/>
                  </a:cubicBezTo>
                  <a:cubicBezTo>
                    <a:pt x="4143" y="2776"/>
                    <a:pt x="3625" y="3397"/>
                    <a:pt x="3066" y="3936"/>
                  </a:cubicBezTo>
                  <a:cubicBezTo>
                    <a:pt x="2486" y="4516"/>
                    <a:pt x="1947" y="5096"/>
                    <a:pt x="1429" y="5717"/>
                  </a:cubicBezTo>
                  <a:cubicBezTo>
                    <a:pt x="911" y="6339"/>
                    <a:pt x="435" y="6981"/>
                    <a:pt x="0" y="7644"/>
                  </a:cubicBezTo>
                  <a:cubicBezTo>
                    <a:pt x="539" y="7064"/>
                    <a:pt x="1077" y="6463"/>
                    <a:pt x="1616" y="5883"/>
                  </a:cubicBezTo>
                  <a:cubicBezTo>
                    <a:pt x="2154" y="5282"/>
                    <a:pt x="2693" y="4702"/>
                    <a:pt x="3252" y="4143"/>
                  </a:cubicBezTo>
                  <a:cubicBezTo>
                    <a:pt x="4391" y="3004"/>
                    <a:pt x="5303" y="1575"/>
                    <a:pt x="5634" y="0"/>
                  </a:cubicBezTo>
                  <a:close/>
                </a:path>
              </a:pathLst>
            </a:custGeom>
            <a:solidFill>
              <a:srgbClr val="8F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08;p63"/>
            <p:cNvSpPr/>
            <p:nvPr/>
          </p:nvSpPr>
          <p:spPr>
            <a:xfrm>
              <a:off x="-287624" y="2257760"/>
              <a:ext cx="364373" cy="494280"/>
            </a:xfrm>
            <a:custGeom>
              <a:avLst/>
              <a:gdLst/>
              <a:ahLst/>
              <a:cxnLst/>
              <a:rect l="l" t="t" r="r" b="b"/>
              <a:pathLst>
                <a:path w="5635" h="7644" extrusionOk="0">
                  <a:moveTo>
                    <a:pt x="5634" y="0"/>
                  </a:moveTo>
                  <a:cubicBezTo>
                    <a:pt x="5386" y="746"/>
                    <a:pt x="5034" y="1471"/>
                    <a:pt x="4578" y="2134"/>
                  </a:cubicBezTo>
                  <a:cubicBezTo>
                    <a:pt x="4143" y="2776"/>
                    <a:pt x="3625" y="3397"/>
                    <a:pt x="3066" y="3936"/>
                  </a:cubicBezTo>
                  <a:cubicBezTo>
                    <a:pt x="2486" y="4516"/>
                    <a:pt x="1947" y="5096"/>
                    <a:pt x="1429" y="5717"/>
                  </a:cubicBezTo>
                  <a:cubicBezTo>
                    <a:pt x="911" y="6339"/>
                    <a:pt x="435" y="6981"/>
                    <a:pt x="0" y="7644"/>
                  </a:cubicBezTo>
                  <a:cubicBezTo>
                    <a:pt x="539" y="7064"/>
                    <a:pt x="1077" y="6463"/>
                    <a:pt x="1616" y="5883"/>
                  </a:cubicBezTo>
                  <a:cubicBezTo>
                    <a:pt x="2154" y="5282"/>
                    <a:pt x="2693" y="4702"/>
                    <a:pt x="3252" y="4143"/>
                  </a:cubicBezTo>
                  <a:cubicBezTo>
                    <a:pt x="4391" y="3004"/>
                    <a:pt x="5303" y="1575"/>
                    <a:pt x="5634" y="0"/>
                  </a:cubicBezTo>
                  <a:close/>
                </a:path>
              </a:pathLst>
            </a:custGeom>
            <a:solidFill>
              <a:srgbClr val="8F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3257;p47"/>
          <p:cNvGrpSpPr/>
          <p:nvPr/>
        </p:nvGrpSpPr>
        <p:grpSpPr>
          <a:xfrm>
            <a:off x="918448" y="3081699"/>
            <a:ext cx="341091" cy="340834"/>
            <a:chOff x="547949" y="2778621"/>
            <a:chExt cx="486023" cy="485656"/>
          </a:xfrm>
        </p:grpSpPr>
        <p:grpSp>
          <p:nvGrpSpPr>
            <p:cNvPr id="111" name="Google Shape;3258;p47"/>
            <p:cNvGrpSpPr/>
            <p:nvPr/>
          </p:nvGrpSpPr>
          <p:grpSpPr>
            <a:xfrm>
              <a:off x="547949" y="2778621"/>
              <a:ext cx="486023" cy="485656"/>
              <a:chOff x="547949" y="2778621"/>
              <a:chExt cx="486023" cy="485656"/>
            </a:xfrm>
          </p:grpSpPr>
          <p:sp>
            <p:nvSpPr>
              <p:cNvPr id="113" name="Google Shape;3259;p47"/>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60;p47"/>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61;p47"/>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62;p47"/>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3263;p47"/>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Google Shape;1575;p35"/>
          <p:cNvSpPr txBox="1">
            <a:spLocks noGrp="1"/>
          </p:cNvSpPr>
          <p:nvPr>
            <p:ph type="title" idx="2"/>
          </p:nvPr>
        </p:nvSpPr>
        <p:spPr>
          <a:xfrm>
            <a:off x="3860352" y="538876"/>
            <a:ext cx="1211700" cy="12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04</a:t>
            </a:r>
            <a:endParaRPr dirty="0">
              <a:latin typeface="+mj-lt"/>
            </a:endParaRPr>
          </a:p>
        </p:txBody>
      </p:sp>
      <p:grpSp>
        <p:nvGrpSpPr>
          <p:cNvPr id="1718" name="Google Shape;1718;p35"/>
          <p:cNvGrpSpPr/>
          <p:nvPr/>
        </p:nvGrpSpPr>
        <p:grpSpPr>
          <a:xfrm>
            <a:off x="8381700" y="2968879"/>
            <a:ext cx="341091" cy="340834"/>
            <a:chOff x="547949" y="2778621"/>
            <a:chExt cx="486023" cy="485656"/>
          </a:xfrm>
        </p:grpSpPr>
        <p:grpSp>
          <p:nvGrpSpPr>
            <p:cNvPr id="1719" name="Google Shape;1719;p35"/>
            <p:cNvGrpSpPr/>
            <p:nvPr/>
          </p:nvGrpSpPr>
          <p:grpSpPr>
            <a:xfrm>
              <a:off x="547949" y="2778621"/>
              <a:ext cx="486023" cy="485656"/>
              <a:chOff x="547949" y="2778621"/>
              <a:chExt cx="486023" cy="485656"/>
            </a:xfrm>
          </p:grpSpPr>
          <p:sp>
            <p:nvSpPr>
              <p:cNvPr id="1720" name="Google Shape;1720;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4" name="Google Shape;1724;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5"/>
          <p:cNvGrpSpPr/>
          <p:nvPr/>
        </p:nvGrpSpPr>
        <p:grpSpPr>
          <a:xfrm>
            <a:off x="8157900" y="779599"/>
            <a:ext cx="440045" cy="439713"/>
            <a:chOff x="547949" y="2778621"/>
            <a:chExt cx="486023" cy="485656"/>
          </a:xfrm>
        </p:grpSpPr>
        <p:grpSp>
          <p:nvGrpSpPr>
            <p:cNvPr id="1726" name="Google Shape;1726;p35"/>
            <p:cNvGrpSpPr/>
            <p:nvPr/>
          </p:nvGrpSpPr>
          <p:grpSpPr>
            <a:xfrm>
              <a:off x="547949" y="2778621"/>
              <a:ext cx="486023" cy="485656"/>
              <a:chOff x="547949" y="2778621"/>
              <a:chExt cx="486023" cy="485656"/>
            </a:xfrm>
          </p:grpSpPr>
          <p:sp>
            <p:nvSpPr>
              <p:cNvPr id="1727" name="Google Shape;1727;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5"/>
          <p:cNvGrpSpPr/>
          <p:nvPr/>
        </p:nvGrpSpPr>
        <p:grpSpPr>
          <a:xfrm>
            <a:off x="768914" y="3018506"/>
            <a:ext cx="341091" cy="340834"/>
            <a:chOff x="547949" y="2778621"/>
            <a:chExt cx="486023" cy="485656"/>
          </a:xfrm>
        </p:grpSpPr>
        <p:grpSp>
          <p:nvGrpSpPr>
            <p:cNvPr id="1740" name="Google Shape;1740;p35"/>
            <p:cNvGrpSpPr/>
            <p:nvPr/>
          </p:nvGrpSpPr>
          <p:grpSpPr>
            <a:xfrm>
              <a:off x="547949" y="2778621"/>
              <a:ext cx="486023" cy="485656"/>
              <a:chOff x="547949" y="2778621"/>
              <a:chExt cx="486023" cy="485656"/>
            </a:xfrm>
          </p:grpSpPr>
          <p:sp>
            <p:nvSpPr>
              <p:cNvPr id="1741" name="Google Shape;1741;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5" name="Google Shape;1745;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a:off x="2818923" y="4384589"/>
            <a:ext cx="440045" cy="439713"/>
            <a:chOff x="547949" y="2778621"/>
            <a:chExt cx="486023" cy="485656"/>
          </a:xfrm>
        </p:grpSpPr>
        <p:grpSp>
          <p:nvGrpSpPr>
            <p:cNvPr id="1747" name="Google Shape;1747;p35"/>
            <p:cNvGrpSpPr/>
            <p:nvPr/>
          </p:nvGrpSpPr>
          <p:grpSpPr>
            <a:xfrm>
              <a:off x="547949" y="2778621"/>
              <a:ext cx="486023" cy="485656"/>
              <a:chOff x="547949" y="2778621"/>
              <a:chExt cx="486023" cy="485656"/>
            </a:xfrm>
          </p:grpSpPr>
          <p:sp>
            <p:nvSpPr>
              <p:cNvPr id="1748" name="Google Shape;1748;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35"/>
          <p:cNvGrpSpPr/>
          <p:nvPr/>
        </p:nvGrpSpPr>
        <p:grpSpPr>
          <a:xfrm>
            <a:off x="3416664" y="308706"/>
            <a:ext cx="341091" cy="340834"/>
            <a:chOff x="547949" y="2778621"/>
            <a:chExt cx="486023" cy="485656"/>
          </a:xfrm>
        </p:grpSpPr>
        <p:grpSp>
          <p:nvGrpSpPr>
            <p:cNvPr id="1754" name="Google Shape;1754;p35"/>
            <p:cNvGrpSpPr/>
            <p:nvPr/>
          </p:nvGrpSpPr>
          <p:grpSpPr>
            <a:xfrm>
              <a:off x="547949" y="2778621"/>
              <a:ext cx="486023" cy="485656"/>
              <a:chOff x="547949" y="2778621"/>
              <a:chExt cx="486023" cy="485656"/>
            </a:xfrm>
          </p:grpSpPr>
          <p:sp>
            <p:nvSpPr>
              <p:cNvPr id="1755" name="Google Shape;1755;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a:off x="5749339" y="549606"/>
            <a:ext cx="341091" cy="340834"/>
            <a:chOff x="547949" y="2778621"/>
            <a:chExt cx="486023" cy="485656"/>
          </a:xfrm>
        </p:grpSpPr>
        <p:grpSp>
          <p:nvGrpSpPr>
            <p:cNvPr id="1761" name="Google Shape;1761;p35"/>
            <p:cNvGrpSpPr/>
            <p:nvPr/>
          </p:nvGrpSpPr>
          <p:grpSpPr>
            <a:xfrm>
              <a:off x="547949" y="2778621"/>
              <a:ext cx="486023" cy="485656"/>
              <a:chOff x="547949" y="2778621"/>
              <a:chExt cx="486023" cy="485656"/>
            </a:xfrm>
          </p:grpSpPr>
          <p:sp>
            <p:nvSpPr>
              <p:cNvPr id="1762" name="Google Shape;1762;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920997" y="2007445"/>
            <a:ext cx="7294418" cy="2133020"/>
          </a:xfrm>
          <a:prstGeom prst="rect">
            <a:avLst/>
          </a:prstGeom>
          <a:noFill/>
        </p:spPr>
        <p:txBody>
          <a:bodyPr wrap="square" rtlCol="0">
            <a:spAutoFit/>
          </a:bodyPr>
          <a:lstStyle/>
          <a:p>
            <a:pPr algn="ctr">
              <a:lnSpc>
                <a:spcPct val="120000"/>
              </a:lnSpc>
            </a:pPr>
            <a:r>
              <a:rPr lang="nl-NL" sz="3800" b="1" dirty="0"/>
              <a:t>Những thành tựu chủ yếu của văn hóa Trung Quốc từ thế kỉ VII đến giữa thế kỉ XIX</a:t>
            </a:r>
            <a:endParaRPr lang="en-US" sz="3800" dirty="0"/>
          </a:p>
        </p:txBody>
      </p:sp>
      <p:grpSp>
        <p:nvGrpSpPr>
          <p:cNvPr id="206" name="Google Shape;5731;p66"/>
          <p:cNvGrpSpPr/>
          <p:nvPr/>
        </p:nvGrpSpPr>
        <p:grpSpPr>
          <a:xfrm>
            <a:off x="7565041" y="3607284"/>
            <a:ext cx="1157750" cy="1192002"/>
            <a:chOff x="1013813" y="1929475"/>
            <a:chExt cx="500325" cy="494475"/>
          </a:xfrm>
        </p:grpSpPr>
        <p:sp>
          <p:nvSpPr>
            <p:cNvPr id="208" name="Google Shape;5732;p66"/>
            <p:cNvSpPr/>
            <p:nvPr/>
          </p:nvSpPr>
          <p:spPr>
            <a:xfrm>
              <a:off x="1286613" y="1992900"/>
              <a:ext cx="95700" cy="94300"/>
            </a:xfrm>
            <a:custGeom>
              <a:avLst/>
              <a:gdLst/>
              <a:ahLst/>
              <a:cxnLst/>
              <a:rect l="l" t="t" r="r" b="b"/>
              <a:pathLst>
                <a:path w="3828" h="3772" extrusionOk="0">
                  <a:moveTo>
                    <a:pt x="655" y="1"/>
                  </a:moveTo>
                  <a:cubicBezTo>
                    <a:pt x="500" y="1"/>
                    <a:pt x="346" y="56"/>
                    <a:pt x="223" y="167"/>
                  </a:cubicBezTo>
                  <a:lnTo>
                    <a:pt x="223" y="192"/>
                  </a:lnTo>
                  <a:cubicBezTo>
                    <a:pt x="1" y="414"/>
                    <a:pt x="1" y="785"/>
                    <a:pt x="223" y="1031"/>
                  </a:cubicBezTo>
                  <a:lnTo>
                    <a:pt x="2963" y="3772"/>
                  </a:lnTo>
                  <a:lnTo>
                    <a:pt x="3827" y="2908"/>
                  </a:lnTo>
                  <a:lnTo>
                    <a:pt x="1087" y="167"/>
                  </a:lnTo>
                  <a:cubicBezTo>
                    <a:pt x="963" y="56"/>
                    <a:pt x="809" y="1"/>
                    <a:pt x="655" y="1"/>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733;p66"/>
            <p:cNvSpPr/>
            <p:nvPr/>
          </p:nvSpPr>
          <p:spPr>
            <a:xfrm>
              <a:off x="1424263" y="2002625"/>
              <a:ext cx="84575" cy="83200"/>
            </a:xfrm>
            <a:custGeom>
              <a:avLst/>
              <a:gdLst/>
              <a:ahLst/>
              <a:cxnLst/>
              <a:rect l="l" t="t" r="r" b="b"/>
              <a:pathLst>
                <a:path w="3383" h="3328" extrusionOk="0">
                  <a:moveTo>
                    <a:pt x="840" y="1"/>
                  </a:moveTo>
                  <a:lnTo>
                    <a:pt x="0" y="840"/>
                  </a:lnTo>
                  <a:lnTo>
                    <a:pt x="2321" y="3161"/>
                  </a:lnTo>
                  <a:cubicBezTo>
                    <a:pt x="2432" y="3272"/>
                    <a:pt x="2580" y="3327"/>
                    <a:pt x="2731" y="3327"/>
                  </a:cubicBezTo>
                  <a:cubicBezTo>
                    <a:pt x="2883" y="3327"/>
                    <a:pt x="3037" y="3272"/>
                    <a:pt x="3160" y="3161"/>
                  </a:cubicBezTo>
                  <a:cubicBezTo>
                    <a:pt x="3383" y="2938"/>
                    <a:pt x="3383" y="2543"/>
                    <a:pt x="3160" y="2321"/>
                  </a:cubicBezTo>
                  <a:lnTo>
                    <a:pt x="840" y="1"/>
                  </a:lnTo>
                  <a:close/>
                </a:path>
              </a:pathLst>
            </a:custGeom>
            <a:solidFill>
              <a:srgbClr val="B3B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734;p66"/>
            <p:cNvSpPr/>
            <p:nvPr/>
          </p:nvSpPr>
          <p:spPr>
            <a:xfrm>
              <a:off x="1323788" y="1950700"/>
              <a:ext cx="100500" cy="93925"/>
            </a:xfrm>
            <a:custGeom>
              <a:avLst/>
              <a:gdLst/>
              <a:ahLst/>
              <a:cxnLst/>
              <a:rect l="l" t="t" r="r" b="b"/>
              <a:pathLst>
                <a:path w="4020" h="3757" extrusionOk="0">
                  <a:moveTo>
                    <a:pt x="868" y="1"/>
                  </a:moveTo>
                  <a:cubicBezTo>
                    <a:pt x="401" y="1"/>
                    <a:pt x="1" y="597"/>
                    <a:pt x="439" y="1016"/>
                  </a:cubicBezTo>
                  <a:lnTo>
                    <a:pt x="3180" y="3756"/>
                  </a:lnTo>
                  <a:lnTo>
                    <a:pt x="4019" y="2917"/>
                  </a:lnTo>
                  <a:lnTo>
                    <a:pt x="1279" y="176"/>
                  </a:lnTo>
                  <a:cubicBezTo>
                    <a:pt x="1149" y="53"/>
                    <a:pt x="1006" y="1"/>
                    <a:pt x="868" y="1"/>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735;p66"/>
            <p:cNvSpPr/>
            <p:nvPr/>
          </p:nvSpPr>
          <p:spPr>
            <a:xfrm>
              <a:off x="1382288" y="2044600"/>
              <a:ext cx="89425" cy="83750"/>
            </a:xfrm>
            <a:custGeom>
              <a:avLst/>
              <a:gdLst/>
              <a:ahLst/>
              <a:cxnLst/>
              <a:rect l="l" t="t" r="r" b="b"/>
              <a:pathLst>
                <a:path w="3577" h="3350" extrusionOk="0">
                  <a:moveTo>
                    <a:pt x="840" y="0"/>
                  </a:moveTo>
                  <a:lnTo>
                    <a:pt x="0" y="840"/>
                  </a:lnTo>
                  <a:lnTo>
                    <a:pt x="2321" y="3161"/>
                  </a:lnTo>
                  <a:cubicBezTo>
                    <a:pt x="2448" y="3294"/>
                    <a:pt x="2592" y="3349"/>
                    <a:pt x="2731" y="3349"/>
                  </a:cubicBezTo>
                  <a:cubicBezTo>
                    <a:pt x="3182" y="3349"/>
                    <a:pt x="3576" y="2756"/>
                    <a:pt x="3160" y="2321"/>
                  </a:cubicBezTo>
                  <a:lnTo>
                    <a:pt x="840" y="0"/>
                  </a:lnTo>
                  <a:close/>
                </a:path>
              </a:pathLst>
            </a:custGeom>
            <a:solidFill>
              <a:srgbClr val="B3B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736;p66"/>
            <p:cNvSpPr/>
            <p:nvPr/>
          </p:nvSpPr>
          <p:spPr>
            <a:xfrm>
              <a:off x="1287238" y="2060650"/>
              <a:ext cx="89525" cy="89525"/>
            </a:xfrm>
            <a:custGeom>
              <a:avLst/>
              <a:gdLst/>
              <a:ahLst/>
              <a:cxnLst/>
              <a:rect l="l" t="t" r="r" b="b"/>
              <a:pathLst>
                <a:path w="3581" h="3581" extrusionOk="0">
                  <a:moveTo>
                    <a:pt x="3580" y="0"/>
                  </a:moveTo>
                  <a:lnTo>
                    <a:pt x="0" y="1877"/>
                  </a:lnTo>
                  <a:lnTo>
                    <a:pt x="1704" y="3580"/>
                  </a:lnTo>
                  <a:lnTo>
                    <a:pt x="3580" y="1679"/>
                  </a:lnTo>
                  <a:lnTo>
                    <a:pt x="35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737;p66"/>
            <p:cNvSpPr/>
            <p:nvPr/>
          </p:nvSpPr>
          <p:spPr>
            <a:xfrm>
              <a:off x="1287238" y="2060650"/>
              <a:ext cx="89525" cy="68525"/>
            </a:xfrm>
            <a:custGeom>
              <a:avLst/>
              <a:gdLst/>
              <a:ahLst/>
              <a:cxnLst/>
              <a:rect l="l" t="t" r="r" b="b"/>
              <a:pathLst>
                <a:path w="3581" h="2741" extrusionOk="0">
                  <a:moveTo>
                    <a:pt x="1901" y="0"/>
                  </a:moveTo>
                  <a:lnTo>
                    <a:pt x="0" y="1877"/>
                  </a:lnTo>
                  <a:lnTo>
                    <a:pt x="864" y="2741"/>
                  </a:lnTo>
                  <a:lnTo>
                    <a:pt x="35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738;p66"/>
            <p:cNvSpPr/>
            <p:nvPr/>
          </p:nvSpPr>
          <p:spPr>
            <a:xfrm>
              <a:off x="1355738" y="1944600"/>
              <a:ext cx="137050" cy="158050"/>
            </a:xfrm>
            <a:custGeom>
              <a:avLst/>
              <a:gdLst/>
              <a:ahLst/>
              <a:cxnLst/>
              <a:rect l="l" t="t" r="r" b="b"/>
              <a:pathLst>
                <a:path w="5482" h="6322" extrusionOk="0">
                  <a:moveTo>
                    <a:pt x="3803" y="1"/>
                  </a:moveTo>
                  <a:lnTo>
                    <a:pt x="1" y="5482"/>
                  </a:lnTo>
                  <a:lnTo>
                    <a:pt x="840" y="6321"/>
                  </a:lnTo>
                  <a:lnTo>
                    <a:pt x="5482" y="1704"/>
                  </a:lnTo>
                  <a:lnTo>
                    <a:pt x="3803"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739;p66"/>
            <p:cNvSpPr/>
            <p:nvPr/>
          </p:nvSpPr>
          <p:spPr>
            <a:xfrm>
              <a:off x="1334763" y="1944600"/>
              <a:ext cx="137050" cy="137050"/>
            </a:xfrm>
            <a:custGeom>
              <a:avLst/>
              <a:gdLst/>
              <a:ahLst/>
              <a:cxnLst/>
              <a:rect l="l" t="t" r="r" b="b"/>
              <a:pathLst>
                <a:path w="5482" h="5482" extrusionOk="0">
                  <a:moveTo>
                    <a:pt x="4617" y="1"/>
                  </a:moveTo>
                  <a:lnTo>
                    <a:pt x="0" y="4642"/>
                  </a:lnTo>
                  <a:lnTo>
                    <a:pt x="840" y="5482"/>
                  </a:lnTo>
                  <a:lnTo>
                    <a:pt x="5481" y="840"/>
                  </a:lnTo>
                  <a:lnTo>
                    <a:pt x="4617" y="1"/>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740;p66"/>
            <p:cNvSpPr/>
            <p:nvPr/>
          </p:nvSpPr>
          <p:spPr>
            <a:xfrm>
              <a:off x="1429238" y="1929475"/>
              <a:ext cx="84900" cy="72350"/>
            </a:xfrm>
            <a:custGeom>
              <a:avLst/>
              <a:gdLst/>
              <a:ahLst/>
              <a:cxnLst/>
              <a:rect l="l" t="t" r="r" b="b"/>
              <a:pathLst>
                <a:path w="3396" h="2894" extrusionOk="0">
                  <a:moveTo>
                    <a:pt x="866" y="0"/>
                  </a:moveTo>
                  <a:cubicBezTo>
                    <a:pt x="401" y="0"/>
                    <a:pt x="1" y="608"/>
                    <a:pt x="418" y="1025"/>
                  </a:cubicBezTo>
                  <a:lnTo>
                    <a:pt x="2122" y="2704"/>
                  </a:lnTo>
                  <a:cubicBezTo>
                    <a:pt x="2249" y="2838"/>
                    <a:pt x="2394" y="2893"/>
                    <a:pt x="2535" y="2893"/>
                  </a:cubicBezTo>
                  <a:cubicBezTo>
                    <a:pt x="2992" y="2893"/>
                    <a:pt x="3396" y="2300"/>
                    <a:pt x="2961" y="1865"/>
                  </a:cubicBezTo>
                  <a:lnTo>
                    <a:pt x="2838" y="1766"/>
                  </a:lnTo>
                  <a:cubicBezTo>
                    <a:pt x="3054" y="987"/>
                    <a:pt x="2455" y="265"/>
                    <a:pt x="1705" y="265"/>
                  </a:cubicBezTo>
                  <a:cubicBezTo>
                    <a:pt x="1599" y="265"/>
                    <a:pt x="1491" y="279"/>
                    <a:pt x="1381" y="310"/>
                  </a:cubicBezTo>
                  <a:lnTo>
                    <a:pt x="1282" y="186"/>
                  </a:lnTo>
                  <a:cubicBezTo>
                    <a:pt x="1151" y="55"/>
                    <a:pt x="1006" y="0"/>
                    <a:pt x="866"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741;p66"/>
            <p:cNvSpPr/>
            <p:nvPr/>
          </p:nvSpPr>
          <p:spPr>
            <a:xfrm>
              <a:off x="1013813" y="2065575"/>
              <a:ext cx="417875" cy="358375"/>
            </a:xfrm>
            <a:custGeom>
              <a:avLst/>
              <a:gdLst/>
              <a:ahLst/>
              <a:cxnLst/>
              <a:rect l="l" t="t" r="r" b="b"/>
              <a:pathLst>
                <a:path w="16715" h="14335" extrusionOk="0">
                  <a:moveTo>
                    <a:pt x="7160" y="1"/>
                  </a:moveTo>
                  <a:cubicBezTo>
                    <a:pt x="3210" y="1"/>
                    <a:pt x="0" y="3210"/>
                    <a:pt x="0" y="7161"/>
                  </a:cubicBezTo>
                  <a:cubicBezTo>
                    <a:pt x="0" y="11472"/>
                    <a:pt x="3528" y="14335"/>
                    <a:pt x="7210" y="14335"/>
                  </a:cubicBezTo>
                  <a:cubicBezTo>
                    <a:pt x="8968" y="14335"/>
                    <a:pt x="10761" y="13682"/>
                    <a:pt x="12221" y="12222"/>
                  </a:cubicBezTo>
                  <a:cubicBezTo>
                    <a:pt x="16714" y="7704"/>
                    <a:pt x="13530" y="1"/>
                    <a:pt x="7160"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742;p66"/>
            <p:cNvSpPr/>
            <p:nvPr/>
          </p:nvSpPr>
          <p:spPr>
            <a:xfrm>
              <a:off x="1087238" y="2221125"/>
              <a:ext cx="229650" cy="172525"/>
            </a:xfrm>
            <a:custGeom>
              <a:avLst/>
              <a:gdLst/>
              <a:ahLst/>
              <a:cxnLst/>
              <a:rect l="l" t="t" r="r" b="b"/>
              <a:pathLst>
                <a:path w="9186" h="6901" extrusionOk="0">
                  <a:moveTo>
                    <a:pt x="5161" y="0"/>
                  </a:moveTo>
                  <a:lnTo>
                    <a:pt x="1" y="5160"/>
                  </a:lnTo>
                  <a:cubicBezTo>
                    <a:pt x="1161" y="6321"/>
                    <a:pt x="2686" y="6901"/>
                    <a:pt x="4210" y="6901"/>
                  </a:cubicBezTo>
                  <a:cubicBezTo>
                    <a:pt x="5735" y="6901"/>
                    <a:pt x="7260" y="6321"/>
                    <a:pt x="8420" y="5160"/>
                  </a:cubicBezTo>
                  <a:cubicBezTo>
                    <a:pt x="8716" y="4889"/>
                    <a:pt x="8963" y="4568"/>
                    <a:pt x="9185" y="4247"/>
                  </a:cubicBezTo>
                  <a:cubicBezTo>
                    <a:pt x="8914" y="3951"/>
                    <a:pt x="8667" y="3630"/>
                    <a:pt x="8445" y="3284"/>
                  </a:cubicBezTo>
                  <a:lnTo>
                    <a:pt x="5161" y="0"/>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743;p66"/>
            <p:cNvSpPr/>
            <p:nvPr/>
          </p:nvSpPr>
          <p:spPr>
            <a:xfrm>
              <a:off x="1029238" y="2095675"/>
              <a:ext cx="287650" cy="283925"/>
            </a:xfrm>
            <a:custGeom>
              <a:avLst/>
              <a:gdLst/>
              <a:ahLst/>
              <a:cxnLst/>
              <a:rect l="l" t="t" r="r" b="b"/>
              <a:pathLst>
                <a:path w="11506" h="11357" extrusionOk="0">
                  <a:moveTo>
                    <a:pt x="6534" y="0"/>
                  </a:moveTo>
                  <a:cubicBezTo>
                    <a:pt x="5006" y="0"/>
                    <a:pt x="3481" y="587"/>
                    <a:pt x="2321" y="1759"/>
                  </a:cubicBezTo>
                  <a:cubicBezTo>
                    <a:pt x="0" y="4080"/>
                    <a:pt x="0" y="7858"/>
                    <a:pt x="2321" y="10178"/>
                  </a:cubicBezTo>
                  <a:cubicBezTo>
                    <a:pt x="3113" y="10971"/>
                    <a:pt x="4190" y="11356"/>
                    <a:pt x="5345" y="11356"/>
                  </a:cubicBezTo>
                  <a:cubicBezTo>
                    <a:pt x="6889" y="11356"/>
                    <a:pt x="8573" y="10667"/>
                    <a:pt x="9900" y="9339"/>
                  </a:cubicBezTo>
                  <a:cubicBezTo>
                    <a:pt x="10221" y="9018"/>
                    <a:pt x="10518" y="8672"/>
                    <a:pt x="10765" y="8302"/>
                  </a:cubicBezTo>
                  <a:cubicBezTo>
                    <a:pt x="9728" y="6475"/>
                    <a:pt x="10024" y="4154"/>
                    <a:pt x="11505" y="2673"/>
                  </a:cubicBezTo>
                  <a:cubicBezTo>
                    <a:pt x="11283" y="2352"/>
                    <a:pt x="11036" y="2031"/>
                    <a:pt x="10765" y="1759"/>
                  </a:cubicBezTo>
                  <a:cubicBezTo>
                    <a:pt x="9592" y="587"/>
                    <a:pt x="8061" y="0"/>
                    <a:pt x="6534"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744;p66"/>
            <p:cNvSpPr/>
            <p:nvPr/>
          </p:nvSpPr>
          <p:spPr>
            <a:xfrm>
              <a:off x="1118738" y="2297050"/>
              <a:ext cx="63600" cy="34425"/>
            </a:xfrm>
            <a:custGeom>
              <a:avLst/>
              <a:gdLst/>
              <a:ahLst/>
              <a:cxnLst/>
              <a:rect l="l" t="t" r="r" b="b"/>
              <a:pathLst>
                <a:path w="2544" h="1377" extrusionOk="0">
                  <a:moveTo>
                    <a:pt x="1679" y="0"/>
                  </a:moveTo>
                  <a:lnTo>
                    <a:pt x="0" y="839"/>
                  </a:lnTo>
                  <a:cubicBezTo>
                    <a:pt x="358" y="1197"/>
                    <a:pt x="815" y="1376"/>
                    <a:pt x="1272" y="1376"/>
                  </a:cubicBezTo>
                  <a:cubicBezTo>
                    <a:pt x="1728" y="1376"/>
                    <a:pt x="2185" y="1197"/>
                    <a:pt x="2543" y="839"/>
                  </a:cubicBezTo>
                  <a:lnTo>
                    <a:pt x="1679"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745;p66"/>
            <p:cNvSpPr/>
            <p:nvPr/>
          </p:nvSpPr>
          <p:spPr>
            <a:xfrm>
              <a:off x="1101438" y="2255075"/>
              <a:ext cx="59275" cy="64825"/>
            </a:xfrm>
            <a:custGeom>
              <a:avLst/>
              <a:gdLst/>
              <a:ahLst/>
              <a:cxnLst/>
              <a:rect l="l" t="t" r="r" b="b"/>
              <a:pathLst>
                <a:path w="2371" h="2593" extrusionOk="0">
                  <a:moveTo>
                    <a:pt x="692" y="0"/>
                  </a:moveTo>
                  <a:cubicBezTo>
                    <a:pt x="1" y="692"/>
                    <a:pt x="1" y="1827"/>
                    <a:pt x="692" y="2518"/>
                  </a:cubicBezTo>
                  <a:cubicBezTo>
                    <a:pt x="742" y="2569"/>
                    <a:pt x="813" y="2592"/>
                    <a:pt x="900" y="2592"/>
                  </a:cubicBezTo>
                  <a:cubicBezTo>
                    <a:pt x="1238" y="2592"/>
                    <a:pt x="1820" y="2230"/>
                    <a:pt x="2371" y="1679"/>
                  </a:cubicBezTo>
                  <a:lnTo>
                    <a:pt x="692" y="0"/>
                  </a:ln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5961;p66"/>
          <p:cNvGrpSpPr/>
          <p:nvPr/>
        </p:nvGrpSpPr>
        <p:grpSpPr>
          <a:xfrm>
            <a:off x="665894" y="463388"/>
            <a:ext cx="1015618" cy="920259"/>
            <a:chOff x="3949938" y="1255025"/>
            <a:chExt cx="511075" cy="491300"/>
          </a:xfrm>
        </p:grpSpPr>
        <p:sp>
          <p:nvSpPr>
            <p:cNvPr id="223" name="Google Shape;5962;p66"/>
            <p:cNvSpPr/>
            <p:nvPr/>
          </p:nvSpPr>
          <p:spPr>
            <a:xfrm>
              <a:off x="4223988" y="1281700"/>
              <a:ext cx="114825" cy="176550"/>
            </a:xfrm>
            <a:custGeom>
              <a:avLst/>
              <a:gdLst/>
              <a:ahLst/>
              <a:cxnLst/>
              <a:rect l="l" t="t" r="r" b="b"/>
              <a:pathLst>
                <a:path w="4593" h="7062" extrusionOk="0">
                  <a:moveTo>
                    <a:pt x="1778" y="1"/>
                  </a:moveTo>
                  <a:lnTo>
                    <a:pt x="0" y="7062"/>
                  </a:lnTo>
                  <a:lnTo>
                    <a:pt x="3654" y="7062"/>
                  </a:lnTo>
                  <a:lnTo>
                    <a:pt x="3654" y="3136"/>
                  </a:lnTo>
                  <a:cubicBezTo>
                    <a:pt x="4592" y="1853"/>
                    <a:pt x="3654" y="50"/>
                    <a:pt x="2074" y="50"/>
                  </a:cubicBezTo>
                  <a:lnTo>
                    <a:pt x="2074" y="26"/>
                  </a:lnTo>
                  <a:cubicBezTo>
                    <a:pt x="1975" y="26"/>
                    <a:pt x="1877" y="26"/>
                    <a:pt x="1778" y="1"/>
                  </a:cubicBez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963;p66"/>
            <p:cNvSpPr/>
            <p:nvPr/>
          </p:nvSpPr>
          <p:spPr>
            <a:xfrm>
              <a:off x="4072763" y="1255025"/>
              <a:ext cx="230875" cy="256325"/>
            </a:xfrm>
            <a:custGeom>
              <a:avLst/>
              <a:gdLst/>
              <a:ahLst/>
              <a:cxnLst/>
              <a:rect l="l" t="t" r="r" b="b"/>
              <a:pathLst>
                <a:path w="9235" h="10253" extrusionOk="0">
                  <a:moveTo>
                    <a:pt x="5309" y="0"/>
                  </a:moveTo>
                  <a:cubicBezTo>
                    <a:pt x="4642" y="0"/>
                    <a:pt x="3975" y="241"/>
                    <a:pt x="3457" y="722"/>
                  </a:cubicBezTo>
                  <a:cubicBezTo>
                    <a:pt x="3205" y="951"/>
                    <a:pt x="2889" y="1095"/>
                    <a:pt x="2569" y="1095"/>
                  </a:cubicBezTo>
                  <a:cubicBezTo>
                    <a:pt x="2544" y="1095"/>
                    <a:pt x="2519" y="1094"/>
                    <a:pt x="2494" y="1093"/>
                  </a:cubicBezTo>
                  <a:cubicBezTo>
                    <a:pt x="914" y="1117"/>
                    <a:pt x="0" y="2895"/>
                    <a:pt x="914" y="4179"/>
                  </a:cubicBezTo>
                  <a:lnTo>
                    <a:pt x="914" y="7512"/>
                  </a:lnTo>
                  <a:lnTo>
                    <a:pt x="5309" y="10252"/>
                  </a:lnTo>
                  <a:lnTo>
                    <a:pt x="8617" y="4105"/>
                  </a:lnTo>
                  <a:cubicBezTo>
                    <a:pt x="9234" y="2944"/>
                    <a:pt x="8765" y="1414"/>
                    <a:pt x="7802" y="1068"/>
                  </a:cubicBezTo>
                  <a:cubicBezTo>
                    <a:pt x="7555" y="1019"/>
                    <a:pt x="7333" y="895"/>
                    <a:pt x="7160" y="722"/>
                  </a:cubicBezTo>
                  <a:cubicBezTo>
                    <a:pt x="6642" y="241"/>
                    <a:pt x="5975" y="0"/>
                    <a:pt x="5309"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964;p66"/>
            <p:cNvSpPr/>
            <p:nvPr/>
          </p:nvSpPr>
          <p:spPr>
            <a:xfrm>
              <a:off x="4131388" y="1345900"/>
              <a:ext cx="135200" cy="165450"/>
            </a:xfrm>
            <a:custGeom>
              <a:avLst/>
              <a:gdLst/>
              <a:ahLst/>
              <a:cxnLst/>
              <a:rect l="l" t="t" r="r" b="b"/>
              <a:pathLst>
                <a:path w="5408" h="6618" extrusionOk="0">
                  <a:moveTo>
                    <a:pt x="2961" y="1"/>
                  </a:moveTo>
                  <a:cubicBezTo>
                    <a:pt x="2710" y="1"/>
                    <a:pt x="2454" y="40"/>
                    <a:pt x="2198" y="124"/>
                  </a:cubicBezTo>
                  <a:cubicBezTo>
                    <a:pt x="618" y="643"/>
                    <a:pt x="1" y="2544"/>
                    <a:pt x="988" y="3877"/>
                  </a:cubicBezTo>
                  <a:lnTo>
                    <a:pt x="988" y="5235"/>
                  </a:lnTo>
                  <a:lnTo>
                    <a:pt x="2964" y="6617"/>
                  </a:lnTo>
                  <a:lnTo>
                    <a:pt x="4939" y="3877"/>
                  </a:lnTo>
                  <a:cubicBezTo>
                    <a:pt x="5260" y="3457"/>
                    <a:pt x="5408" y="2963"/>
                    <a:pt x="5408" y="2445"/>
                  </a:cubicBezTo>
                  <a:cubicBezTo>
                    <a:pt x="5408" y="1058"/>
                    <a:pt x="4263" y="1"/>
                    <a:pt x="2961"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965;p66"/>
            <p:cNvSpPr/>
            <p:nvPr/>
          </p:nvSpPr>
          <p:spPr>
            <a:xfrm>
              <a:off x="4006713" y="1340100"/>
              <a:ext cx="149400" cy="132350"/>
            </a:xfrm>
            <a:custGeom>
              <a:avLst/>
              <a:gdLst/>
              <a:ahLst/>
              <a:cxnLst/>
              <a:rect l="l" t="t" r="r" b="b"/>
              <a:pathLst>
                <a:path w="5976" h="5294" extrusionOk="0">
                  <a:moveTo>
                    <a:pt x="1988" y="1"/>
                  </a:moveTo>
                  <a:cubicBezTo>
                    <a:pt x="1194" y="1"/>
                    <a:pt x="409" y="475"/>
                    <a:pt x="124" y="1344"/>
                  </a:cubicBezTo>
                  <a:cubicBezTo>
                    <a:pt x="100" y="1442"/>
                    <a:pt x="50" y="1541"/>
                    <a:pt x="1" y="1615"/>
                  </a:cubicBezTo>
                  <a:lnTo>
                    <a:pt x="5605" y="5294"/>
                  </a:lnTo>
                  <a:lnTo>
                    <a:pt x="5975" y="4109"/>
                  </a:lnTo>
                  <a:lnTo>
                    <a:pt x="3556" y="800"/>
                  </a:lnTo>
                  <a:cubicBezTo>
                    <a:pt x="3159" y="257"/>
                    <a:pt x="2571" y="1"/>
                    <a:pt x="1988" y="1"/>
                  </a:cubicBez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966;p66"/>
            <p:cNvSpPr/>
            <p:nvPr/>
          </p:nvSpPr>
          <p:spPr>
            <a:xfrm>
              <a:off x="3949938" y="1366650"/>
              <a:ext cx="255550" cy="228025"/>
            </a:xfrm>
            <a:custGeom>
              <a:avLst/>
              <a:gdLst/>
              <a:ahLst/>
              <a:cxnLst/>
              <a:rect l="l" t="t" r="r" b="b"/>
              <a:pathLst>
                <a:path w="10222" h="9121" extrusionOk="0">
                  <a:moveTo>
                    <a:pt x="3602" y="1"/>
                  </a:moveTo>
                  <a:cubicBezTo>
                    <a:pt x="3058" y="1"/>
                    <a:pt x="2558" y="186"/>
                    <a:pt x="2272" y="553"/>
                  </a:cubicBezTo>
                  <a:cubicBezTo>
                    <a:pt x="2148" y="775"/>
                    <a:pt x="1975" y="948"/>
                    <a:pt x="1753" y="1072"/>
                  </a:cubicBezTo>
                  <a:cubicBezTo>
                    <a:pt x="494" y="1763"/>
                    <a:pt x="0" y="3318"/>
                    <a:pt x="618" y="4602"/>
                  </a:cubicBezTo>
                  <a:cubicBezTo>
                    <a:pt x="766" y="4923"/>
                    <a:pt x="766" y="5293"/>
                    <a:pt x="667" y="5614"/>
                  </a:cubicBezTo>
                  <a:cubicBezTo>
                    <a:pt x="222" y="6930"/>
                    <a:pt x="1234" y="8190"/>
                    <a:pt x="2499" y="8190"/>
                  </a:cubicBezTo>
                  <a:cubicBezTo>
                    <a:pt x="2706" y="8190"/>
                    <a:pt x="2920" y="8156"/>
                    <a:pt x="3136" y="8083"/>
                  </a:cubicBezTo>
                  <a:lnTo>
                    <a:pt x="6296" y="9120"/>
                  </a:lnTo>
                  <a:lnTo>
                    <a:pt x="10222" y="5787"/>
                  </a:lnTo>
                  <a:lnTo>
                    <a:pt x="5407" y="751"/>
                  </a:lnTo>
                  <a:cubicBezTo>
                    <a:pt x="4918" y="248"/>
                    <a:pt x="4230" y="1"/>
                    <a:pt x="3602"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967;p66"/>
            <p:cNvSpPr/>
            <p:nvPr/>
          </p:nvSpPr>
          <p:spPr>
            <a:xfrm>
              <a:off x="4045613" y="1417500"/>
              <a:ext cx="159875" cy="130250"/>
            </a:xfrm>
            <a:custGeom>
              <a:avLst/>
              <a:gdLst/>
              <a:ahLst/>
              <a:cxnLst/>
              <a:rect l="l" t="t" r="r" b="b"/>
              <a:pathLst>
                <a:path w="6395" h="5210" extrusionOk="0">
                  <a:moveTo>
                    <a:pt x="2424" y="1"/>
                  </a:moveTo>
                  <a:cubicBezTo>
                    <a:pt x="1128" y="1"/>
                    <a:pt x="0" y="1058"/>
                    <a:pt x="0" y="2445"/>
                  </a:cubicBezTo>
                  <a:cubicBezTo>
                    <a:pt x="0" y="3859"/>
                    <a:pt x="1138" y="4905"/>
                    <a:pt x="2442" y="4905"/>
                  </a:cubicBezTo>
                  <a:cubicBezTo>
                    <a:pt x="2686" y="4905"/>
                    <a:pt x="2936" y="4868"/>
                    <a:pt x="3185" y="4790"/>
                  </a:cubicBezTo>
                  <a:lnTo>
                    <a:pt x="4494" y="5210"/>
                  </a:lnTo>
                  <a:lnTo>
                    <a:pt x="6395" y="3753"/>
                  </a:lnTo>
                  <a:lnTo>
                    <a:pt x="4419" y="1013"/>
                  </a:lnTo>
                  <a:cubicBezTo>
                    <a:pt x="4123" y="593"/>
                    <a:pt x="3679" y="297"/>
                    <a:pt x="3185" y="124"/>
                  </a:cubicBezTo>
                  <a:cubicBezTo>
                    <a:pt x="2930" y="40"/>
                    <a:pt x="2674" y="1"/>
                    <a:pt x="2424"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968;p66"/>
            <p:cNvSpPr/>
            <p:nvPr/>
          </p:nvSpPr>
          <p:spPr>
            <a:xfrm>
              <a:off x="3982038" y="1537250"/>
              <a:ext cx="168525" cy="122850"/>
            </a:xfrm>
            <a:custGeom>
              <a:avLst/>
              <a:gdLst/>
              <a:ahLst/>
              <a:cxnLst/>
              <a:rect l="l" t="t" r="r" b="b"/>
              <a:pathLst>
                <a:path w="6741" h="4914" extrusionOk="0">
                  <a:moveTo>
                    <a:pt x="5753" y="0"/>
                  </a:moveTo>
                  <a:lnTo>
                    <a:pt x="1852" y="1259"/>
                  </a:lnTo>
                  <a:cubicBezTo>
                    <a:pt x="321" y="1753"/>
                    <a:pt x="0" y="3753"/>
                    <a:pt x="1309" y="4691"/>
                  </a:cubicBezTo>
                  <a:lnTo>
                    <a:pt x="1284" y="4691"/>
                  </a:lnTo>
                  <a:cubicBezTo>
                    <a:pt x="1383" y="4765"/>
                    <a:pt x="1457" y="4839"/>
                    <a:pt x="1531" y="4913"/>
                  </a:cubicBezTo>
                  <a:lnTo>
                    <a:pt x="6740" y="716"/>
                  </a:lnTo>
                  <a:lnTo>
                    <a:pt x="5753" y="0"/>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969;p66"/>
            <p:cNvSpPr/>
            <p:nvPr/>
          </p:nvSpPr>
          <p:spPr>
            <a:xfrm>
              <a:off x="4006113" y="1511325"/>
              <a:ext cx="248150" cy="235000"/>
            </a:xfrm>
            <a:custGeom>
              <a:avLst/>
              <a:gdLst/>
              <a:ahLst/>
              <a:cxnLst/>
              <a:rect l="l" t="t" r="r" b="b"/>
              <a:pathLst>
                <a:path w="9926" h="9400" extrusionOk="0">
                  <a:moveTo>
                    <a:pt x="7975" y="0"/>
                  </a:moveTo>
                  <a:lnTo>
                    <a:pt x="1704" y="3037"/>
                  </a:lnTo>
                  <a:cubicBezTo>
                    <a:pt x="519" y="3605"/>
                    <a:pt x="0" y="5136"/>
                    <a:pt x="568" y="5950"/>
                  </a:cubicBezTo>
                  <a:cubicBezTo>
                    <a:pt x="741" y="6123"/>
                    <a:pt x="839" y="6345"/>
                    <a:pt x="889" y="6592"/>
                  </a:cubicBezTo>
                  <a:cubicBezTo>
                    <a:pt x="1139" y="7887"/>
                    <a:pt x="2267" y="8785"/>
                    <a:pt x="3543" y="8785"/>
                  </a:cubicBezTo>
                  <a:cubicBezTo>
                    <a:pt x="3653" y="8785"/>
                    <a:pt x="3764" y="8779"/>
                    <a:pt x="3876" y="8765"/>
                  </a:cubicBezTo>
                  <a:cubicBezTo>
                    <a:pt x="3939" y="8756"/>
                    <a:pt x="4001" y="8752"/>
                    <a:pt x="4062" y="8752"/>
                  </a:cubicBezTo>
                  <a:cubicBezTo>
                    <a:pt x="4362" y="8752"/>
                    <a:pt x="4642" y="8852"/>
                    <a:pt x="4888" y="9036"/>
                  </a:cubicBezTo>
                  <a:cubicBezTo>
                    <a:pt x="5240" y="9286"/>
                    <a:pt x="5629" y="9400"/>
                    <a:pt x="6008" y="9400"/>
                  </a:cubicBezTo>
                  <a:cubicBezTo>
                    <a:pt x="7014" y="9400"/>
                    <a:pt x="7957" y="8604"/>
                    <a:pt x="7975" y="7456"/>
                  </a:cubicBezTo>
                  <a:lnTo>
                    <a:pt x="9925" y="4765"/>
                  </a:lnTo>
                  <a:lnTo>
                    <a:pt x="7975"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970;p66"/>
            <p:cNvSpPr/>
            <p:nvPr/>
          </p:nvSpPr>
          <p:spPr>
            <a:xfrm>
              <a:off x="4070288" y="1511325"/>
              <a:ext cx="154950" cy="145625"/>
            </a:xfrm>
            <a:custGeom>
              <a:avLst/>
              <a:gdLst/>
              <a:ahLst/>
              <a:cxnLst/>
              <a:rect l="l" t="t" r="r" b="b"/>
              <a:pathLst>
                <a:path w="6198" h="5825" extrusionOk="0">
                  <a:moveTo>
                    <a:pt x="5408" y="0"/>
                  </a:moveTo>
                  <a:lnTo>
                    <a:pt x="2198" y="1037"/>
                  </a:lnTo>
                  <a:cubicBezTo>
                    <a:pt x="1704" y="1185"/>
                    <a:pt x="1285" y="1506"/>
                    <a:pt x="964" y="1926"/>
                  </a:cubicBezTo>
                  <a:lnTo>
                    <a:pt x="988" y="1926"/>
                  </a:lnTo>
                  <a:cubicBezTo>
                    <a:pt x="1" y="3259"/>
                    <a:pt x="618" y="5185"/>
                    <a:pt x="2198" y="5703"/>
                  </a:cubicBezTo>
                  <a:cubicBezTo>
                    <a:pt x="2454" y="5786"/>
                    <a:pt x="2710" y="5825"/>
                    <a:pt x="2961" y="5825"/>
                  </a:cubicBezTo>
                  <a:cubicBezTo>
                    <a:pt x="4280" y="5825"/>
                    <a:pt x="5428" y="4748"/>
                    <a:pt x="5408" y="3358"/>
                  </a:cubicBezTo>
                  <a:lnTo>
                    <a:pt x="6198" y="2247"/>
                  </a:lnTo>
                  <a:lnTo>
                    <a:pt x="5408" y="0"/>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971;p66"/>
            <p:cNvSpPr/>
            <p:nvPr/>
          </p:nvSpPr>
          <p:spPr>
            <a:xfrm>
              <a:off x="4205463" y="1576750"/>
              <a:ext cx="84575" cy="169575"/>
            </a:xfrm>
            <a:custGeom>
              <a:avLst/>
              <a:gdLst/>
              <a:ahLst/>
              <a:cxnLst/>
              <a:rect l="l" t="t" r="r" b="b"/>
              <a:pathLst>
                <a:path w="3383" h="6783" extrusionOk="0">
                  <a:moveTo>
                    <a:pt x="1013" y="0"/>
                  </a:moveTo>
                  <a:lnTo>
                    <a:pt x="1" y="741"/>
                  </a:lnTo>
                  <a:lnTo>
                    <a:pt x="1" y="4839"/>
                  </a:lnTo>
                  <a:cubicBezTo>
                    <a:pt x="1" y="5987"/>
                    <a:pt x="951" y="6783"/>
                    <a:pt x="1963" y="6783"/>
                  </a:cubicBezTo>
                  <a:cubicBezTo>
                    <a:pt x="2345" y="6783"/>
                    <a:pt x="2735" y="6669"/>
                    <a:pt x="3087" y="6419"/>
                  </a:cubicBezTo>
                  <a:lnTo>
                    <a:pt x="3111" y="6419"/>
                  </a:lnTo>
                  <a:cubicBezTo>
                    <a:pt x="3185" y="6370"/>
                    <a:pt x="3284" y="6296"/>
                    <a:pt x="3383" y="6271"/>
                  </a:cubicBezTo>
                  <a:lnTo>
                    <a:pt x="1013" y="0"/>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972;p66"/>
            <p:cNvSpPr/>
            <p:nvPr/>
          </p:nvSpPr>
          <p:spPr>
            <a:xfrm>
              <a:off x="4205463" y="1501450"/>
              <a:ext cx="224075" cy="233250"/>
            </a:xfrm>
            <a:custGeom>
              <a:avLst/>
              <a:gdLst/>
              <a:ahLst/>
              <a:cxnLst/>
              <a:rect l="l" t="t" r="r" b="b"/>
              <a:pathLst>
                <a:path w="8963" h="9330" extrusionOk="0">
                  <a:moveTo>
                    <a:pt x="5136" y="0"/>
                  </a:moveTo>
                  <a:lnTo>
                    <a:pt x="1" y="395"/>
                  </a:lnTo>
                  <a:lnTo>
                    <a:pt x="939" y="7283"/>
                  </a:lnTo>
                  <a:cubicBezTo>
                    <a:pt x="1092" y="8442"/>
                    <a:pt x="2135" y="9329"/>
                    <a:pt x="3040" y="9329"/>
                  </a:cubicBezTo>
                  <a:cubicBezTo>
                    <a:pt x="3157" y="9329"/>
                    <a:pt x="3273" y="9314"/>
                    <a:pt x="3383" y="9283"/>
                  </a:cubicBezTo>
                  <a:cubicBezTo>
                    <a:pt x="3567" y="9201"/>
                    <a:pt x="3768" y="9153"/>
                    <a:pt x="3972" y="9153"/>
                  </a:cubicBezTo>
                  <a:cubicBezTo>
                    <a:pt x="4014" y="9153"/>
                    <a:pt x="4057" y="9156"/>
                    <a:pt x="4099" y="9160"/>
                  </a:cubicBezTo>
                  <a:cubicBezTo>
                    <a:pt x="4222" y="9177"/>
                    <a:pt x="4345" y="9185"/>
                    <a:pt x="4466" y="9185"/>
                  </a:cubicBezTo>
                  <a:cubicBezTo>
                    <a:pt x="5727" y="9185"/>
                    <a:pt x="6839" y="8273"/>
                    <a:pt x="7086" y="7012"/>
                  </a:cubicBezTo>
                  <a:cubicBezTo>
                    <a:pt x="7160" y="6666"/>
                    <a:pt x="7358" y="6345"/>
                    <a:pt x="7654" y="6148"/>
                  </a:cubicBezTo>
                  <a:cubicBezTo>
                    <a:pt x="8963" y="5210"/>
                    <a:pt x="8642" y="3185"/>
                    <a:pt x="7111" y="2691"/>
                  </a:cubicBezTo>
                  <a:lnTo>
                    <a:pt x="5136"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973;p66"/>
            <p:cNvSpPr/>
            <p:nvPr/>
          </p:nvSpPr>
          <p:spPr>
            <a:xfrm>
              <a:off x="4205463" y="1509475"/>
              <a:ext cx="135200" cy="147075"/>
            </a:xfrm>
            <a:custGeom>
              <a:avLst/>
              <a:gdLst/>
              <a:ahLst/>
              <a:cxnLst/>
              <a:rect l="l" t="t" r="r" b="b"/>
              <a:pathLst>
                <a:path w="5408" h="5883" extrusionOk="0">
                  <a:moveTo>
                    <a:pt x="2395" y="0"/>
                  </a:moveTo>
                  <a:lnTo>
                    <a:pt x="1" y="74"/>
                  </a:lnTo>
                  <a:lnTo>
                    <a:pt x="1" y="3432"/>
                  </a:lnTo>
                  <a:cubicBezTo>
                    <a:pt x="1" y="3950"/>
                    <a:pt x="173" y="4444"/>
                    <a:pt x="470" y="4864"/>
                  </a:cubicBezTo>
                  <a:cubicBezTo>
                    <a:pt x="963" y="5543"/>
                    <a:pt x="1710" y="5882"/>
                    <a:pt x="2457" y="5882"/>
                  </a:cubicBezTo>
                  <a:cubicBezTo>
                    <a:pt x="3204" y="5882"/>
                    <a:pt x="3951" y="5543"/>
                    <a:pt x="4445" y="4864"/>
                  </a:cubicBezTo>
                  <a:cubicBezTo>
                    <a:pt x="5407" y="3531"/>
                    <a:pt x="4790" y="1605"/>
                    <a:pt x="3210" y="1111"/>
                  </a:cubicBezTo>
                  <a:lnTo>
                    <a:pt x="2395" y="0"/>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974;p66"/>
            <p:cNvSpPr/>
            <p:nvPr/>
          </p:nvSpPr>
          <p:spPr>
            <a:xfrm>
              <a:off x="4275838" y="1499600"/>
              <a:ext cx="179750" cy="71825"/>
            </a:xfrm>
            <a:custGeom>
              <a:avLst/>
              <a:gdLst/>
              <a:ahLst/>
              <a:cxnLst/>
              <a:rect l="l" t="t" r="r" b="b"/>
              <a:pathLst>
                <a:path w="7190" h="2873" extrusionOk="0">
                  <a:moveTo>
                    <a:pt x="6691" y="0"/>
                  </a:moveTo>
                  <a:lnTo>
                    <a:pt x="0" y="296"/>
                  </a:lnTo>
                  <a:lnTo>
                    <a:pt x="395" y="1481"/>
                  </a:lnTo>
                  <a:lnTo>
                    <a:pt x="4296" y="2765"/>
                  </a:lnTo>
                  <a:cubicBezTo>
                    <a:pt x="4508" y="2838"/>
                    <a:pt x="4719" y="2872"/>
                    <a:pt x="4924" y="2872"/>
                  </a:cubicBezTo>
                  <a:cubicBezTo>
                    <a:pt x="6174" y="2872"/>
                    <a:pt x="7189" y="1612"/>
                    <a:pt x="6765" y="296"/>
                  </a:cubicBezTo>
                  <a:cubicBezTo>
                    <a:pt x="6716" y="198"/>
                    <a:pt x="6691" y="99"/>
                    <a:pt x="6691" y="0"/>
                  </a:cubicBez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975;p66"/>
            <p:cNvSpPr/>
            <p:nvPr/>
          </p:nvSpPr>
          <p:spPr>
            <a:xfrm>
              <a:off x="4205463" y="1340100"/>
              <a:ext cx="255550" cy="202950"/>
            </a:xfrm>
            <a:custGeom>
              <a:avLst/>
              <a:gdLst/>
              <a:ahLst/>
              <a:cxnLst/>
              <a:rect l="l" t="t" r="r" b="b"/>
              <a:pathLst>
                <a:path w="10222" h="8118" extrusionOk="0">
                  <a:moveTo>
                    <a:pt x="5963" y="1"/>
                  </a:moveTo>
                  <a:cubicBezTo>
                    <a:pt x="5380" y="1"/>
                    <a:pt x="4793" y="257"/>
                    <a:pt x="4395" y="800"/>
                  </a:cubicBezTo>
                  <a:lnTo>
                    <a:pt x="1" y="6849"/>
                  </a:lnTo>
                  <a:lnTo>
                    <a:pt x="6864" y="8084"/>
                  </a:lnTo>
                  <a:cubicBezTo>
                    <a:pt x="6996" y="8106"/>
                    <a:pt x="7128" y="8117"/>
                    <a:pt x="7260" y="8117"/>
                  </a:cubicBezTo>
                  <a:cubicBezTo>
                    <a:pt x="8408" y="8117"/>
                    <a:pt x="9484" y="7288"/>
                    <a:pt x="9506" y="6380"/>
                  </a:cubicBezTo>
                  <a:cubicBezTo>
                    <a:pt x="9481" y="6133"/>
                    <a:pt x="9506" y="5886"/>
                    <a:pt x="9629" y="5664"/>
                  </a:cubicBezTo>
                  <a:cubicBezTo>
                    <a:pt x="10222" y="4380"/>
                    <a:pt x="9728" y="2825"/>
                    <a:pt x="8469" y="2134"/>
                  </a:cubicBezTo>
                  <a:cubicBezTo>
                    <a:pt x="8173" y="1961"/>
                    <a:pt x="7926" y="1689"/>
                    <a:pt x="7827" y="1344"/>
                  </a:cubicBezTo>
                  <a:cubicBezTo>
                    <a:pt x="7542" y="475"/>
                    <a:pt x="6757" y="1"/>
                    <a:pt x="5963"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976;p66"/>
            <p:cNvSpPr/>
            <p:nvPr/>
          </p:nvSpPr>
          <p:spPr>
            <a:xfrm>
              <a:off x="4205463" y="1417800"/>
              <a:ext cx="172850" cy="122250"/>
            </a:xfrm>
            <a:custGeom>
              <a:avLst/>
              <a:gdLst/>
              <a:ahLst/>
              <a:cxnLst/>
              <a:rect l="l" t="t" r="r" b="b"/>
              <a:pathLst>
                <a:path w="6914" h="4890" extrusionOk="0">
                  <a:moveTo>
                    <a:pt x="3963" y="1"/>
                  </a:moveTo>
                  <a:cubicBezTo>
                    <a:pt x="3216" y="1"/>
                    <a:pt x="2470" y="334"/>
                    <a:pt x="1976" y="1001"/>
                  </a:cubicBezTo>
                  <a:lnTo>
                    <a:pt x="1" y="3741"/>
                  </a:lnTo>
                  <a:lnTo>
                    <a:pt x="3210" y="4778"/>
                  </a:lnTo>
                  <a:cubicBezTo>
                    <a:pt x="3457" y="4852"/>
                    <a:pt x="3710" y="4889"/>
                    <a:pt x="3963" y="4889"/>
                  </a:cubicBezTo>
                  <a:cubicBezTo>
                    <a:pt x="4216" y="4889"/>
                    <a:pt x="4469" y="4852"/>
                    <a:pt x="4716" y="4778"/>
                  </a:cubicBezTo>
                  <a:cubicBezTo>
                    <a:pt x="6296" y="4260"/>
                    <a:pt x="6914" y="2359"/>
                    <a:pt x="5951" y="1001"/>
                  </a:cubicBezTo>
                  <a:cubicBezTo>
                    <a:pt x="5457" y="334"/>
                    <a:pt x="4710" y="1"/>
                    <a:pt x="3963"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977;p66"/>
            <p:cNvSpPr/>
            <p:nvPr/>
          </p:nvSpPr>
          <p:spPr>
            <a:xfrm>
              <a:off x="4117813" y="1431500"/>
              <a:ext cx="175325" cy="159250"/>
            </a:xfrm>
            <a:custGeom>
              <a:avLst/>
              <a:gdLst/>
              <a:ahLst/>
              <a:cxnLst/>
              <a:rect l="l" t="t" r="r" b="b"/>
              <a:pathLst>
                <a:path w="7013" h="6370" extrusionOk="0">
                  <a:moveTo>
                    <a:pt x="4232" y="0"/>
                  </a:moveTo>
                  <a:cubicBezTo>
                    <a:pt x="3966" y="0"/>
                    <a:pt x="3696" y="117"/>
                    <a:pt x="3507" y="379"/>
                  </a:cubicBezTo>
                  <a:cubicBezTo>
                    <a:pt x="3308" y="126"/>
                    <a:pt x="3038" y="12"/>
                    <a:pt x="2773" y="12"/>
                  </a:cubicBezTo>
                  <a:cubicBezTo>
                    <a:pt x="2312" y="12"/>
                    <a:pt x="1868" y="358"/>
                    <a:pt x="1852" y="922"/>
                  </a:cubicBezTo>
                  <a:cubicBezTo>
                    <a:pt x="1751" y="889"/>
                    <a:pt x="1652" y="874"/>
                    <a:pt x="1557" y="874"/>
                  </a:cubicBezTo>
                  <a:cubicBezTo>
                    <a:pt x="863" y="874"/>
                    <a:pt x="381" y="1678"/>
                    <a:pt x="816" y="2329"/>
                  </a:cubicBezTo>
                  <a:cubicBezTo>
                    <a:pt x="1" y="2601"/>
                    <a:pt x="1" y="3761"/>
                    <a:pt x="816" y="4057"/>
                  </a:cubicBezTo>
                  <a:cubicBezTo>
                    <a:pt x="376" y="4695"/>
                    <a:pt x="876" y="5529"/>
                    <a:pt x="1584" y="5529"/>
                  </a:cubicBezTo>
                  <a:cubicBezTo>
                    <a:pt x="1671" y="5529"/>
                    <a:pt x="1761" y="5516"/>
                    <a:pt x="1852" y="5489"/>
                  </a:cubicBezTo>
                  <a:cubicBezTo>
                    <a:pt x="1868" y="6025"/>
                    <a:pt x="2326" y="6369"/>
                    <a:pt x="2790" y="6369"/>
                  </a:cubicBezTo>
                  <a:cubicBezTo>
                    <a:pt x="3053" y="6369"/>
                    <a:pt x="3319" y="6258"/>
                    <a:pt x="3507" y="6008"/>
                  </a:cubicBezTo>
                  <a:cubicBezTo>
                    <a:pt x="3693" y="6257"/>
                    <a:pt x="3957" y="6368"/>
                    <a:pt x="4219" y="6368"/>
                  </a:cubicBezTo>
                  <a:cubicBezTo>
                    <a:pt x="4685" y="6368"/>
                    <a:pt x="5145" y="6017"/>
                    <a:pt x="5161" y="5465"/>
                  </a:cubicBezTo>
                  <a:cubicBezTo>
                    <a:pt x="5254" y="5492"/>
                    <a:pt x="5346" y="5505"/>
                    <a:pt x="5435" y="5505"/>
                  </a:cubicBezTo>
                  <a:cubicBezTo>
                    <a:pt x="6140" y="5505"/>
                    <a:pt x="6636" y="4693"/>
                    <a:pt x="6198" y="4057"/>
                  </a:cubicBezTo>
                  <a:cubicBezTo>
                    <a:pt x="7012" y="3761"/>
                    <a:pt x="7012" y="2601"/>
                    <a:pt x="6198" y="2304"/>
                  </a:cubicBezTo>
                  <a:cubicBezTo>
                    <a:pt x="6636" y="1668"/>
                    <a:pt x="6140" y="857"/>
                    <a:pt x="5435" y="857"/>
                  </a:cubicBezTo>
                  <a:cubicBezTo>
                    <a:pt x="5346" y="857"/>
                    <a:pt x="5254" y="870"/>
                    <a:pt x="5161" y="897"/>
                  </a:cubicBezTo>
                  <a:cubicBezTo>
                    <a:pt x="5145" y="349"/>
                    <a:pt x="4693" y="0"/>
                    <a:pt x="4232"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978;p66"/>
            <p:cNvSpPr/>
            <p:nvPr/>
          </p:nvSpPr>
          <p:spPr>
            <a:xfrm>
              <a:off x="4161038" y="1466250"/>
              <a:ext cx="104325" cy="89825"/>
            </a:xfrm>
            <a:custGeom>
              <a:avLst/>
              <a:gdLst/>
              <a:ahLst/>
              <a:cxnLst/>
              <a:rect l="l" t="t" r="r" b="b"/>
              <a:pathLst>
                <a:path w="4173" h="3593" extrusionOk="0">
                  <a:moveTo>
                    <a:pt x="1778" y="1"/>
                  </a:moveTo>
                  <a:cubicBezTo>
                    <a:pt x="790" y="1"/>
                    <a:pt x="0" y="816"/>
                    <a:pt x="0" y="1803"/>
                  </a:cubicBezTo>
                  <a:cubicBezTo>
                    <a:pt x="0" y="2873"/>
                    <a:pt x="883" y="3592"/>
                    <a:pt x="1798" y="3592"/>
                  </a:cubicBezTo>
                  <a:cubicBezTo>
                    <a:pt x="2235" y="3592"/>
                    <a:pt x="2678" y="3429"/>
                    <a:pt x="3037" y="3062"/>
                  </a:cubicBezTo>
                  <a:cubicBezTo>
                    <a:pt x="4172" y="1927"/>
                    <a:pt x="3382" y="1"/>
                    <a:pt x="1778" y="1"/>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979;p66"/>
            <p:cNvSpPr/>
            <p:nvPr/>
          </p:nvSpPr>
          <p:spPr>
            <a:xfrm>
              <a:off x="4190663" y="1496475"/>
              <a:ext cx="34575" cy="29650"/>
            </a:xfrm>
            <a:custGeom>
              <a:avLst/>
              <a:gdLst/>
              <a:ahLst/>
              <a:cxnLst/>
              <a:rect l="l" t="t" r="r" b="b"/>
              <a:pathLst>
                <a:path w="1383" h="1186" extrusionOk="0">
                  <a:moveTo>
                    <a:pt x="552" y="0"/>
                  </a:moveTo>
                  <a:cubicBezTo>
                    <a:pt x="249" y="0"/>
                    <a:pt x="0" y="263"/>
                    <a:pt x="0" y="594"/>
                  </a:cubicBezTo>
                  <a:cubicBezTo>
                    <a:pt x="0" y="947"/>
                    <a:pt x="297" y="1185"/>
                    <a:pt x="603" y="1185"/>
                  </a:cubicBezTo>
                  <a:cubicBezTo>
                    <a:pt x="748" y="1185"/>
                    <a:pt x="894" y="1132"/>
                    <a:pt x="1012" y="1014"/>
                  </a:cubicBezTo>
                  <a:cubicBezTo>
                    <a:pt x="1383" y="619"/>
                    <a:pt x="1111" y="2"/>
                    <a:pt x="593" y="2"/>
                  </a:cubicBezTo>
                  <a:cubicBezTo>
                    <a:pt x="579" y="1"/>
                    <a:pt x="566" y="0"/>
                    <a:pt x="552"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5427306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5"/>
                                        </p:tgtEl>
                                        <p:attrNameLst>
                                          <p:attrName>style.visibility</p:attrName>
                                        </p:attrNameLst>
                                      </p:cBhvr>
                                      <p:to>
                                        <p:strVal val="visible"/>
                                      </p:to>
                                    </p:set>
                                    <p:animEffect transition="in" filter="fade">
                                      <p:cBhvr>
                                        <p:cTn id="7" dur="500"/>
                                        <p:tgtEl>
                                          <p:spTgt spid="15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in)">
                                      <p:cBhvr>
                                        <p:cTn id="1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 grpId="0" animBg="1"/>
      <p:bldP spid="2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7"/>
        <p:cNvGrpSpPr/>
        <p:nvPr/>
      </p:nvGrpSpPr>
      <p:grpSpPr>
        <a:xfrm>
          <a:off x="0" y="0"/>
          <a:ext cx="0" cy="0"/>
          <a:chOff x="0" y="0"/>
          <a:chExt cx="0" cy="0"/>
        </a:xfrm>
      </p:grpSpPr>
      <p:grpSp>
        <p:nvGrpSpPr>
          <p:cNvPr id="3768" name="Google Shape;3768;p51"/>
          <p:cNvGrpSpPr/>
          <p:nvPr/>
        </p:nvGrpSpPr>
        <p:grpSpPr>
          <a:xfrm>
            <a:off x="457006" y="375227"/>
            <a:ext cx="486023" cy="485656"/>
            <a:chOff x="547949" y="2778621"/>
            <a:chExt cx="486023" cy="485656"/>
          </a:xfrm>
        </p:grpSpPr>
        <p:grpSp>
          <p:nvGrpSpPr>
            <p:cNvPr id="3769" name="Google Shape;3769;p51"/>
            <p:cNvGrpSpPr/>
            <p:nvPr/>
          </p:nvGrpSpPr>
          <p:grpSpPr>
            <a:xfrm>
              <a:off x="547949" y="2778621"/>
              <a:ext cx="486023" cy="485656"/>
              <a:chOff x="547949" y="2778621"/>
              <a:chExt cx="486023" cy="485656"/>
            </a:xfrm>
          </p:grpSpPr>
          <p:sp>
            <p:nvSpPr>
              <p:cNvPr id="3770" name="Google Shape;3770;p5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4" name="Google Shape;3774;p5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5" name="Google Shape;3775;p51"/>
          <p:cNvGrpSpPr/>
          <p:nvPr/>
        </p:nvGrpSpPr>
        <p:grpSpPr>
          <a:xfrm>
            <a:off x="5244925" y="376926"/>
            <a:ext cx="341091" cy="340834"/>
            <a:chOff x="547949" y="2778621"/>
            <a:chExt cx="486023" cy="485656"/>
          </a:xfrm>
        </p:grpSpPr>
        <p:grpSp>
          <p:nvGrpSpPr>
            <p:cNvPr id="3776" name="Google Shape;3776;p51"/>
            <p:cNvGrpSpPr/>
            <p:nvPr/>
          </p:nvGrpSpPr>
          <p:grpSpPr>
            <a:xfrm>
              <a:off x="547949" y="2778621"/>
              <a:ext cx="486023" cy="485656"/>
              <a:chOff x="547949" y="2778621"/>
              <a:chExt cx="486023" cy="485656"/>
            </a:xfrm>
          </p:grpSpPr>
          <p:sp>
            <p:nvSpPr>
              <p:cNvPr id="3777" name="Google Shape;3777;p5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1" name="Google Shape;3781;p5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2" name="Google Shape;3782;p51"/>
          <p:cNvGrpSpPr/>
          <p:nvPr/>
        </p:nvGrpSpPr>
        <p:grpSpPr>
          <a:xfrm>
            <a:off x="672771" y="4370609"/>
            <a:ext cx="486023" cy="485656"/>
            <a:chOff x="547949" y="2778621"/>
            <a:chExt cx="486023" cy="485656"/>
          </a:xfrm>
        </p:grpSpPr>
        <p:grpSp>
          <p:nvGrpSpPr>
            <p:cNvPr id="3783" name="Google Shape;3783;p51"/>
            <p:cNvGrpSpPr/>
            <p:nvPr/>
          </p:nvGrpSpPr>
          <p:grpSpPr>
            <a:xfrm>
              <a:off x="547949" y="2778621"/>
              <a:ext cx="486023" cy="485656"/>
              <a:chOff x="547949" y="2778621"/>
              <a:chExt cx="486023" cy="485656"/>
            </a:xfrm>
          </p:grpSpPr>
          <p:sp>
            <p:nvSpPr>
              <p:cNvPr id="3784" name="Google Shape;3784;p5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8" name="Google Shape;3788;p5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9" name="Google Shape;3789;p51"/>
          <p:cNvGrpSpPr/>
          <p:nvPr/>
        </p:nvGrpSpPr>
        <p:grpSpPr>
          <a:xfrm>
            <a:off x="8470824" y="691088"/>
            <a:ext cx="341091" cy="340834"/>
            <a:chOff x="547949" y="2778621"/>
            <a:chExt cx="486023" cy="485656"/>
          </a:xfrm>
        </p:grpSpPr>
        <p:grpSp>
          <p:nvGrpSpPr>
            <p:cNvPr id="3790" name="Google Shape;3790;p51"/>
            <p:cNvGrpSpPr/>
            <p:nvPr/>
          </p:nvGrpSpPr>
          <p:grpSpPr>
            <a:xfrm>
              <a:off x="547949" y="2778621"/>
              <a:ext cx="486023" cy="485656"/>
              <a:chOff x="547949" y="2778621"/>
              <a:chExt cx="486023" cy="485656"/>
            </a:xfrm>
          </p:grpSpPr>
          <p:sp>
            <p:nvSpPr>
              <p:cNvPr id="3791" name="Google Shape;3791;p5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5" name="Google Shape;3795;p5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51"/>
          <p:cNvGrpSpPr/>
          <p:nvPr/>
        </p:nvGrpSpPr>
        <p:grpSpPr>
          <a:xfrm>
            <a:off x="8413708" y="3378719"/>
            <a:ext cx="486023" cy="485656"/>
            <a:chOff x="547949" y="2778621"/>
            <a:chExt cx="486023" cy="485656"/>
          </a:xfrm>
        </p:grpSpPr>
        <p:grpSp>
          <p:nvGrpSpPr>
            <p:cNvPr id="3797" name="Google Shape;3797;p51"/>
            <p:cNvGrpSpPr/>
            <p:nvPr/>
          </p:nvGrpSpPr>
          <p:grpSpPr>
            <a:xfrm>
              <a:off x="547949" y="2778621"/>
              <a:ext cx="486023" cy="485656"/>
              <a:chOff x="547949" y="2778621"/>
              <a:chExt cx="486023" cy="485656"/>
            </a:xfrm>
          </p:grpSpPr>
          <p:sp>
            <p:nvSpPr>
              <p:cNvPr id="3798" name="Google Shape;3798;p5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2" name="Google Shape;3802;p5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770309" y="973689"/>
            <a:ext cx="3640161" cy="2412066"/>
          </a:xfrm>
          <a:prstGeom prst="rect">
            <a:avLst/>
          </a:prstGeom>
        </p:spPr>
      </p:pic>
      <p:pic>
        <p:nvPicPr>
          <p:cNvPr id="4" name="Picture 3"/>
          <p:cNvPicPr>
            <a:picLocks noChangeAspect="1"/>
          </p:cNvPicPr>
          <p:nvPr/>
        </p:nvPicPr>
        <p:blipFill>
          <a:blip r:embed="rId4"/>
          <a:stretch>
            <a:fillRect/>
          </a:stretch>
        </p:blipFill>
        <p:spPr>
          <a:xfrm>
            <a:off x="4823886" y="973689"/>
            <a:ext cx="3453815" cy="2412066"/>
          </a:xfrm>
          <a:prstGeom prst="rect">
            <a:avLst/>
          </a:prstGeom>
        </p:spPr>
      </p:pic>
      <p:sp>
        <p:nvSpPr>
          <p:cNvPr id="5" name="Rectangle 4"/>
          <p:cNvSpPr/>
          <p:nvPr/>
        </p:nvSpPr>
        <p:spPr>
          <a:xfrm>
            <a:off x="1140992" y="3762498"/>
            <a:ext cx="6786066" cy="850939"/>
          </a:xfrm>
          <a:prstGeom prst="rect">
            <a:avLst/>
          </a:prstGeom>
        </p:spPr>
        <p:txBody>
          <a:bodyPr wrap="square">
            <a:spAutoFit/>
          </a:bodyPr>
          <a:lstStyle/>
          <a:p>
            <a:pPr marL="342900" indent="-342900" algn="ctr">
              <a:lnSpc>
                <a:spcPct val="130000"/>
              </a:lnSpc>
              <a:spcBef>
                <a:spcPts val="300"/>
              </a:spcBef>
              <a:spcAft>
                <a:spcPts val="300"/>
              </a:spcAft>
              <a:buFont typeface="Wingdings" panose="05000000000000000000" pitchFamily="2" charset="2"/>
              <a:buChar char="Ø"/>
            </a:pPr>
            <a:r>
              <a:rPr lang="nl-NL" sz="2000" dirty="0">
                <a:latin typeface="+mj-lt"/>
                <a:ea typeface="Calibri" panose="020F0502020204030204" pitchFamily="34" charset="0"/>
                <a:cs typeface="Times New Roman" panose="02020603050405020304" pitchFamily="18" charset="0"/>
              </a:rPr>
              <a:t>Đ</a:t>
            </a:r>
            <a:r>
              <a:rPr lang="nl-NL" sz="2000" dirty="0" smtClean="0">
                <a:latin typeface="+mj-lt"/>
                <a:ea typeface="Calibri" panose="020F0502020204030204" pitchFamily="34" charset="0"/>
                <a:cs typeface="Times New Roman" panose="02020603050405020304" pitchFamily="18" charset="0"/>
              </a:rPr>
              <a:t>ọc </a:t>
            </a:r>
            <a:r>
              <a:rPr lang="nl-NL" sz="2000" dirty="0">
                <a:latin typeface="+mj-lt"/>
                <a:ea typeface="Calibri" panose="020F0502020204030204" pitchFamily="34" charset="0"/>
                <a:cs typeface="Times New Roman" panose="02020603050405020304" pitchFamily="18" charset="0"/>
              </a:rPr>
              <a:t>thông tin mục 4, quan sát Hình 4-5 SGK tr.27, 28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nhiệm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vụ</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Phiếu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smtClean="0">
                <a:latin typeface="+mj-lt"/>
                <a:ea typeface="Calibri" panose="020F0502020204030204" pitchFamily="34" charset="0"/>
                <a:cs typeface="Times New Roman" panose="02020603050405020304" pitchFamily="18" charset="0"/>
              </a:rPr>
              <a:t>3</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9" name="Google Shape;1189;p32"/>
          <p:cNvSpPr txBox="1">
            <a:spLocks noGrp="1"/>
          </p:cNvSpPr>
          <p:nvPr>
            <p:ph type="title"/>
          </p:nvPr>
        </p:nvSpPr>
        <p:spPr>
          <a:xfrm>
            <a:off x="714300" y="430675"/>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smtClean="0">
                <a:latin typeface="+mn-lt"/>
              </a:rPr>
              <a:t>KHỞI ĐỘNG</a:t>
            </a:r>
            <a:endParaRPr sz="3600" dirty="0">
              <a:latin typeface="+mn-lt"/>
            </a:endParaRPr>
          </a:p>
        </p:txBody>
      </p:sp>
      <p:grpSp>
        <p:nvGrpSpPr>
          <p:cNvPr id="1190" name="Google Shape;1190;p32"/>
          <p:cNvGrpSpPr/>
          <p:nvPr/>
        </p:nvGrpSpPr>
        <p:grpSpPr>
          <a:xfrm>
            <a:off x="8141064" y="794481"/>
            <a:ext cx="341091" cy="340834"/>
            <a:chOff x="547949" y="2778621"/>
            <a:chExt cx="486023" cy="485656"/>
          </a:xfrm>
        </p:grpSpPr>
        <p:grpSp>
          <p:nvGrpSpPr>
            <p:cNvPr id="1191" name="Google Shape;1191;p32"/>
            <p:cNvGrpSpPr/>
            <p:nvPr/>
          </p:nvGrpSpPr>
          <p:grpSpPr>
            <a:xfrm>
              <a:off x="547949" y="2778621"/>
              <a:ext cx="486023" cy="485656"/>
              <a:chOff x="547949" y="2778621"/>
              <a:chExt cx="486023" cy="485656"/>
            </a:xfrm>
          </p:grpSpPr>
          <p:sp>
            <p:nvSpPr>
              <p:cNvPr id="1192" name="Google Shape;1192;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6" name="Google Shape;1196;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32"/>
          <p:cNvGrpSpPr/>
          <p:nvPr/>
        </p:nvGrpSpPr>
        <p:grpSpPr>
          <a:xfrm>
            <a:off x="6841948" y="4384589"/>
            <a:ext cx="440045" cy="439713"/>
            <a:chOff x="547949" y="2778621"/>
            <a:chExt cx="486023" cy="485656"/>
          </a:xfrm>
        </p:grpSpPr>
        <p:grpSp>
          <p:nvGrpSpPr>
            <p:cNvPr id="1198" name="Google Shape;1198;p32"/>
            <p:cNvGrpSpPr/>
            <p:nvPr/>
          </p:nvGrpSpPr>
          <p:grpSpPr>
            <a:xfrm>
              <a:off x="547949" y="2778621"/>
              <a:ext cx="486023" cy="485656"/>
              <a:chOff x="547949" y="2778621"/>
              <a:chExt cx="486023" cy="485656"/>
            </a:xfrm>
          </p:grpSpPr>
          <p:sp>
            <p:nvSpPr>
              <p:cNvPr id="1199" name="Google Shape;1199;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32"/>
          <p:cNvGrpSpPr/>
          <p:nvPr/>
        </p:nvGrpSpPr>
        <p:grpSpPr>
          <a:xfrm>
            <a:off x="543751" y="3404331"/>
            <a:ext cx="341091" cy="340834"/>
            <a:chOff x="547949" y="2778621"/>
            <a:chExt cx="486023" cy="485656"/>
          </a:xfrm>
        </p:grpSpPr>
        <p:grpSp>
          <p:nvGrpSpPr>
            <p:cNvPr id="1205" name="Google Shape;1205;p32"/>
            <p:cNvGrpSpPr/>
            <p:nvPr/>
          </p:nvGrpSpPr>
          <p:grpSpPr>
            <a:xfrm>
              <a:off x="547949" y="2778621"/>
              <a:ext cx="486023" cy="485656"/>
              <a:chOff x="547949" y="2778621"/>
              <a:chExt cx="486023" cy="485656"/>
            </a:xfrm>
          </p:grpSpPr>
          <p:sp>
            <p:nvSpPr>
              <p:cNvPr id="1206" name="Google Shape;1206;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p:cNvGrpSpPr/>
          <p:nvPr/>
        </p:nvGrpSpPr>
        <p:grpSpPr>
          <a:xfrm>
            <a:off x="8209673" y="2479589"/>
            <a:ext cx="440045" cy="439713"/>
            <a:chOff x="547949" y="2778621"/>
            <a:chExt cx="486023" cy="485656"/>
          </a:xfrm>
        </p:grpSpPr>
        <p:grpSp>
          <p:nvGrpSpPr>
            <p:cNvPr id="1212" name="Google Shape;1212;p32"/>
            <p:cNvGrpSpPr/>
            <p:nvPr/>
          </p:nvGrpSpPr>
          <p:grpSpPr>
            <a:xfrm>
              <a:off x="547949" y="2778621"/>
              <a:ext cx="486023" cy="485656"/>
              <a:chOff x="547949" y="2778621"/>
              <a:chExt cx="486023" cy="485656"/>
            </a:xfrm>
          </p:grpSpPr>
          <p:sp>
            <p:nvSpPr>
              <p:cNvPr id="1213" name="Google Shape;1213;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32"/>
          <p:cNvGrpSpPr/>
          <p:nvPr/>
        </p:nvGrpSpPr>
        <p:grpSpPr>
          <a:xfrm>
            <a:off x="844914" y="430681"/>
            <a:ext cx="341091" cy="340834"/>
            <a:chOff x="547949" y="2778621"/>
            <a:chExt cx="486023" cy="485656"/>
          </a:xfrm>
        </p:grpSpPr>
        <p:grpSp>
          <p:nvGrpSpPr>
            <p:cNvPr id="1219" name="Google Shape;1219;p32"/>
            <p:cNvGrpSpPr/>
            <p:nvPr/>
          </p:nvGrpSpPr>
          <p:grpSpPr>
            <a:xfrm>
              <a:off x="547949" y="2778621"/>
              <a:ext cx="486023" cy="485656"/>
              <a:chOff x="547949" y="2778621"/>
              <a:chExt cx="486023" cy="485656"/>
            </a:xfrm>
          </p:grpSpPr>
          <p:sp>
            <p:nvSpPr>
              <p:cNvPr id="1220" name="Google Shape;1220;p3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3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71321" y="1143573"/>
            <a:ext cx="8166142" cy="2169825"/>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a:latin typeface="+mn-lt"/>
                <a:ea typeface="Calibri" panose="020F0502020204030204" pitchFamily="34" charset="0"/>
                <a:cs typeface="Times New Roman" panose="02020603050405020304" pitchFamily="18" charset="0"/>
              </a:rPr>
              <a:t>Tử</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Cấm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Thành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từng</a:t>
            </a:r>
            <a:r>
              <a:rPr lang="fr-FR" sz="2000" dirty="0">
                <a:latin typeface="+mn-lt"/>
                <a:ea typeface="Calibri" panose="020F0502020204030204" pitchFamily="34" charset="0"/>
                <a:cs typeface="Times New Roman" panose="02020603050405020304" pitchFamily="18" charset="0"/>
              </a:rPr>
              <a:t> là </a:t>
            </a:r>
            <a:r>
              <a:rPr lang="fr-FR" sz="2000" dirty="0" err="1">
                <a:latin typeface="+mn-lt"/>
                <a:ea typeface="Calibri" panose="020F0502020204030204" pitchFamily="34" charset="0"/>
                <a:cs typeface="Times New Roman" panose="02020603050405020304" pitchFamily="18" charset="0"/>
              </a:rPr>
              <a:t>hoàng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cung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nơi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cư</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trú</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mùa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đông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Hoàng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đế</a:t>
            </a:r>
            <a:r>
              <a:rPr lang="fr-FR" sz="2000" dirty="0">
                <a:latin typeface="+mn-lt"/>
                <a:ea typeface="Calibri" panose="020F0502020204030204" pitchFamily="34" charset="0"/>
                <a:cs typeface="Times New Roman" panose="02020603050405020304" pitchFamily="18" charset="0"/>
              </a:rPr>
              <a:t> Trung </a:t>
            </a:r>
            <a:r>
              <a:rPr lang="fr-FR" sz="2000" dirty="0" err="1">
                <a:latin typeface="+mn-lt"/>
                <a:ea typeface="Calibri" panose="020F0502020204030204" pitchFamily="34" charset="0"/>
                <a:cs typeface="Times New Roman" panose="02020603050405020304" pitchFamily="18" charset="0"/>
              </a:rPr>
              <a:t>Hoa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từ</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thời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nhà</a:t>
            </a:r>
            <a:r>
              <a:rPr lang="fr-FR" sz="2000" dirty="0">
                <a:latin typeface="+mn-lt"/>
                <a:ea typeface="Calibri" panose="020F0502020204030204" pitchFamily="34" charset="0"/>
                <a:cs typeface="Times New Roman" panose="02020603050405020304" pitchFamily="18" charset="0"/>
              </a:rPr>
              <a:t> Minh (</a:t>
            </a:r>
            <a:r>
              <a:rPr lang="fr-FR" sz="2000" dirty="0" err="1">
                <a:latin typeface="+mn-lt"/>
                <a:ea typeface="Calibri" panose="020F0502020204030204" pitchFamily="34" charset="0"/>
                <a:cs typeface="Times New Roman" panose="02020603050405020304" pitchFamily="18" charset="0"/>
              </a:rPr>
              <a:t>bắt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đầu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từ</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Vĩnh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tới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cuối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thời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nhà</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Thanh</a:t>
            </a:r>
            <a:r>
              <a:rPr lang="fr-FR" sz="2000" dirty="0" smtClean="0">
                <a:latin typeface="+mn-lt"/>
                <a:ea typeface="Calibri" panose="020F0502020204030204" pitchFamily="34" charset="0"/>
                <a:cs typeface="Times New Roman" panose="02020603050405020304" pitchFamily="18" charset="0"/>
              </a:rPr>
              <a:t> (1420 -1924). </a:t>
            </a: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Đây</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vừa</a:t>
            </a:r>
            <a:r>
              <a:rPr lang="fr-FR" sz="2000" dirty="0">
                <a:latin typeface="+mn-lt"/>
                <a:ea typeface="Calibri" panose="020F0502020204030204" pitchFamily="34" charset="0"/>
                <a:cs typeface="Times New Roman" panose="02020603050405020304" pitchFamily="18" charset="0"/>
              </a:rPr>
              <a:t> là </a:t>
            </a:r>
            <a:r>
              <a:rPr lang="fr-FR" sz="2000" dirty="0" err="1">
                <a:latin typeface="+mn-lt"/>
                <a:ea typeface="Calibri" panose="020F0502020204030204" pitchFamily="34" charset="0"/>
                <a:cs typeface="Times New Roman" panose="02020603050405020304" pitchFamily="18" charset="0"/>
              </a:rPr>
              <a:t>nhà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Hoàng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cùng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đình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vừa</a:t>
            </a:r>
            <a:r>
              <a:rPr lang="fr-FR" sz="2000" dirty="0">
                <a:latin typeface="+mn-lt"/>
                <a:ea typeface="Calibri" panose="020F0502020204030204" pitchFamily="34" charset="0"/>
                <a:cs typeface="Times New Roman" panose="02020603050405020304" pitchFamily="18" charset="0"/>
              </a:rPr>
              <a:t> là </a:t>
            </a:r>
            <a:r>
              <a:rPr lang="fr-FR" sz="2000" dirty="0" err="1">
                <a:latin typeface="+mn-lt"/>
                <a:ea typeface="Calibri" panose="020F0502020204030204" pitchFamily="34" charset="0"/>
                <a:cs typeface="Times New Roman" panose="02020603050405020304" pitchFamily="18" charset="0"/>
              </a:rPr>
              <a:t>trung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tâm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nghi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lễ</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chính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trị</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chính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phủ</a:t>
            </a:r>
            <a:r>
              <a:rPr lang="fr-FR" sz="2000" dirty="0">
                <a:latin typeface="+mn-lt"/>
                <a:ea typeface="Calibri" panose="020F0502020204030204" pitchFamily="34" charset="0"/>
                <a:cs typeface="Times New Roman" panose="02020603050405020304" pitchFamily="18" charset="0"/>
              </a:rPr>
              <a:t> Trung </a:t>
            </a:r>
            <a:r>
              <a:rPr lang="fr-FR" sz="2000" dirty="0" err="1">
                <a:latin typeface="+mn-lt"/>
                <a:ea typeface="Calibri" panose="020F0502020204030204" pitchFamily="34" charset="0"/>
                <a:cs typeface="Times New Roman" panose="02020603050405020304" pitchFamily="18" charset="0"/>
              </a:rPr>
              <a:t>Quốc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suốt</a:t>
            </a:r>
            <a:r>
              <a:rPr lang="fr-FR" sz="2000" dirty="0">
                <a:latin typeface="+mn-lt"/>
                <a:ea typeface="Calibri" panose="020F0502020204030204" pitchFamily="34" charset="0"/>
                <a:cs typeface="Times New Roman" panose="02020603050405020304" pitchFamily="18" charset="0"/>
              </a:rPr>
              <a:t> 500 </a:t>
            </a:r>
            <a:r>
              <a:rPr lang="fr-FR" sz="2000" dirty="0" err="1">
                <a:latin typeface="+mn-lt"/>
                <a:ea typeface="Calibri" panose="020F0502020204030204" pitchFamily="34" charset="0"/>
                <a:cs typeface="Times New Roman" panose="02020603050405020304" pitchFamily="18" charset="0"/>
              </a:rPr>
              <a:t>năm</a:t>
            </a:r>
            <a:r>
              <a:rPr lang="fr-FR"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pic>
        <p:nvPicPr>
          <p:cNvPr id="1026" name="Picture 2" descr="https://o.remove.bg/downloads/112f3642-1886-49b1-a54e-c3a1f709793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80" y="3066204"/>
            <a:ext cx="2288707" cy="2288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bf48f134-f5bd-4b74-a3b8-381c4247983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573" y="3241313"/>
            <a:ext cx="1891145" cy="1891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remove.bg/downloads/86de8986-98f8-4632-b969-252804cdd83c/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16937" r="41997"/>
          <a:stretch/>
        </p:blipFill>
        <p:spPr bwMode="auto">
          <a:xfrm>
            <a:off x="6269470" y="3267763"/>
            <a:ext cx="900268" cy="192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9571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8"/>
        <p:cNvGrpSpPr/>
        <p:nvPr/>
      </p:nvGrpSpPr>
      <p:grpSpPr>
        <a:xfrm>
          <a:off x="0" y="0"/>
          <a:ext cx="0" cy="0"/>
          <a:chOff x="0" y="0"/>
          <a:chExt cx="0" cy="0"/>
        </a:xfrm>
      </p:grpSpPr>
      <p:grpSp>
        <p:nvGrpSpPr>
          <p:cNvPr id="3466" name="Google Shape;3466;p49"/>
          <p:cNvGrpSpPr/>
          <p:nvPr/>
        </p:nvGrpSpPr>
        <p:grpSpPr>
          <a:xfrm>
            <a:off x="7991726" y="646656"/>
            <a:ext cx="341091" cy="340834"/>
            <a:chOff x="547949" y="2778621"/>
            <a:chExt cx="486023" cy="485656"/>
          </a:xfrm>
        </p:grpSpPr>
        <p:grpSp>
          <p:nvGrpSpPr>
            <p:cNvPr id="3467" name="Google Shape;3467;p49"/>
            <p:cNvGrpSpPr/>
            <p:nvPr/>
          </p:nvGrpSpPr>
          <p:grpSpPr>
            <a:xfrm>
              <a:off x="547949" y="2778621"/>
              <a:ext cx="486023" cy="485656"/>
              <a:chOff x="547949" y="2778621"/>
              <a:chExt cx="486023" cy="485656"/>
            </a:xfrm>
          </p:grpSpPr>
          <p:sp>
            <p:nvSpPr>
              <p:cNvPr id="3468" name="Google Shape;3468;p4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2" name="Google Shape;3472;p4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0" name="Google Shape;3480;p49"/>
          <p:cNvGrpSpPr/>
          <p:nvPr/>
        </p:nvGrpSpPr>
        <p:grpSpPr>
          <a:xfrm>
            <a:off x="576435" y="4472544"/>
            <a:ext cx="341091" cy="340834"/>
            <a:chOff x="547949" y="2778621"/>
            <a:chExt cx="486023" cy="485656"/>
          </a:xfrm>
        </p:grpSpPr>
        <p:grpSp>
          <p:nvGrpSpPr>
            <p:cNvPr id="3481" name="Google Shape;3481;p49"/>
            <p:cNvGrpSpPr/>
            <p:nvPr/>
          </p:nvGrpSpPr>
          <p:grpSpPr>
            <a:xfrm>
              <a:off x="547949" y="2778621"/>
              <a:ext cx="486023" cy="485656"/>
              <a:chOff x="547949" y="2778621"/>
              <a:chExt cx="486023" cy="485656"/>
            </a:xfrm>
          </p:grpSpPr>
          <p:sp>
            <p:nvSpPr>
              <p:cNvPr id="3482" name="Google Shape;3482;p4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6" name="Google Shape;3486;p4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7" name="Google Shape;3487;p49"/>
          <p:cNvGrpSpPr/>
          <p:nvPr/>
        </p:nvGrpSpPr>
        <p:grpSpPr>
          <a:xfrm>
            <a:off x="344491" y="524618"/>
            <a:ext cx="486023" cy="485656"/>
            <a:chOff x="547949" y="2778621"/>
            <a:chExt cx="486023" cy="485656"/>
          </a:xfrm>
        </p:grpSpPr>
        <p:grpSp>
          <p:nvGrpSpPr>
            <p:cNvPr id="3488" name="Google Shape;3488;p49"/>
            <p:cNvGrpSpPr/>
            <p:nvPr/>
          </p:nvGrpSpPr>
          <p:grpSpPr>
            <a:xfrm>
              <a:off x="547949" y="2778621"/>
              <a:ext cx="486023" cy="485656"/>
              <a:chOff x="547949" y="2778621"/>
              <a:chExt cx="486023" cy="485656"/>
            </a:xfrm>
          </p:grpSpPr>
          <p:sp>
            <p:nvSpPr>
              <p:cNvPr id="3489" name="Google Shape;3489;p4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3" name="Google Shape;3493;p4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p:cNvPicPr>
            <a:picLocks noChangeAspect="1"/>
          </p:cNvPicPr>
          <p:nvPr/>
        </p:nvPicPr>
        <p:blipFill>
          <a:blip r:embed="rId3"/>
          <a:stretch>
            <a:fillRect/>
          </a:stretch>
        </p:blipFill>
        <p:spPr>
          <a:xfrm>
            <a:off x="810639" y="2384212"/>
            <a:ext cx="7435166" cy="2054454"/>
          </a:xfrm>
          <a:prstGeom prst="rect">
            <a:avLst/>
          </a:prstGeom>
        </p:spPr>
      </p:pic>
      <p:sp>
        <p:nvSpPr>
          <p:cNvPr id="13" name="Rectangle 12"/>
          <p:cNvSpPr/>
          <p:nvPr/>
        </p:nvSpPr>
        <p:spPr>
          <a:xfrm>
            <a:off x="746981" y="571628"/>
            <a:ext cx="7730048" cy="1526572"/>
          </a:xfrm>
          <a:prstGeom prst="rect">
            <a:avLst/>
          </a:prstGeom>
        </p:spPr>
        <p:txBody>
          <a:bodyPr wrap="square">
            <a:spAutoFit/>
          </a:bodyPr>
          <a:lstStyle/>
          <a:p>
            <a:pPr algn="ctr">
              <a:lnSpc>
                <a:spcPct val="130000"/>
              </a:lnSpc>
              <a:spcBef>
                <a:spcPts val="600"/>
              </a:spcBef>
              <a:spcAft>
                <a:spcPts val="600"/>
              </a:spcAft>
            </a:pPr>
            <a:r>
              <a:rPr lang="fr-FR" sz="2400" b="1" i="1" dirty="0" err="1" smtClean="0">
                <a:latin typeface="+mn-lt"/>
                <a:ea typeface="Calibri" panose="020F0502020204030204" pitchFamily="34" charset="0"/>
                <a:cs typeface="Times New Roman" panose="02020603050405020304" pitchFamily="18" charset="0"/>
              </a:rPr>
              <a:t>Phiếu</a:t>
            </a:r>
            <a:r>
              <a:rPr lang="fr-FR" sz="2400" b="1" i="1" dirty="0" smtClean="0">
                <a:latin typeface="+mn-lt"/>
                <a:ea typeface="Calibri" panose="020F0502020204030204" pitchFamily="34" charset="0"/>
                <a:cs typeface="Times New Roman" panose="02020603050405020304" pitchFamily="18" charset="0"/>
              </a:rPr>
              <a:t> </a:t>
            </a:r>
            <a:r>
              <a:rPr lang="fr-FR" sz="2400" b="1" i="1" dirty="0" err="1" smtClean="0">
                <a:latin typeface="+mn-lt"/>
                <a:ea typeface="Calibri" panose="020F0502020204030204" pitchFamily="34" charset="0"/>
                <a:cs typeface="Times New Roman" panose="02020603050405020304" pitchFamily="18" charset="0"/>
              </a:rPr>
              <a:t>học</a:t>
            </a:r>
            <a:r>
              <a:rPr lang="fr-FR" sz="2400" b="1" i="1" dirty="0" smtClean="0">
                <a:latin typeface="+mn-lt"/>
                <a:ea typeface="Calibri" panose="020F0502020204030204" pitchFamily="34" charset="0"/>
                <a:cs typeface="Times New Roman" panose="02020603050405020304" pitchFamily="18" charset="0"/>
              </a:rPr>
              <a:t> </a:t>
            </a:r>
            <a:r>
              <a:rPr lang="fr-FR" sz="2400" b="1" i="1" dirty="0" err="1" smtClean="0">
                <a:latin typeface="+mn-lt"/>
                <a:ea typeface="Calibri" panose="020F0502020204030204" pitchFamily="34" charset="0"/>
                <a:cs typeface="Times New Roman" panose="02020603050405020304" pitchFamily="18" charset="0"/>
              </a:rPr>
              <a:t>tập</a:t>
            </a:r>
            <a:r>
              <a:rPr lang="fr-FR" sz="2400" b="1" i="1" dirty="0" smtClean="0">
                <a:latin typeface="+mn-lt"/>
                <a:ea typeface="Calibri" panose="020F0502020204030204" pitchFamily="34" charset="0"/>
                <a:cs typeface="Times New Roman" panose="02020603050405020304" pitchFamily="18" charset="0"/>
              </a:rPr>
              <a:t> </a:t>
            </a:r>
            <a:r>
              <a:rPr lang="fr-FR" sz="2400" b="1" i="1" dirty="0" err="1" smtClean="0">
                <a:latin typeface="+mn-lt"/>
                <a:ea typeface="Calibri" panose="020F0502020204030204" pitchFamily="34" charset="0"/>
                <a:cs typeface="Times New Roman" panose="02020603050405020304" pitchFamily="18" charset="0"/>
              </a:rPr>
              <a:t>số</a:t>
            </a:r>
            <a:r>
              <a:rPr lang="fr-FR" sz="2400" b="1" i="1" dirty="0" smtClean="0">
                <a:latin typeface="+mn-lt"/>
                <a:ea typeface="Calibri" panose="020F0502020204030204" pitchFamily="34" charset="0"/>
                <a:cs typeface="Times New Roman" panose="02020603050405020304" pitchFamily="18" charset="0"/>
              </a:rPr>
              <a:t> 3: </a:t>
            </a:r>
          </a:p>
          <a:p>
            <a:pPr algn="just">
              <a:lnSpc>
                <a:spcPct val="130000"/>
              </a:lnSpc>
              <a:spcBef>
                <a:spcPts val="600"/>
              </a:spcBef>
              <a:spcAft>
                <a:spcPts val="600"/>
              </a:spcAft>
            </a:pPr>
            <a:r>
              <a:rPr lang="fr-FR" sz="2000" dirty="0" err="1" smtClean="0">
                <a:latin typeface="+mn-lt"/>
                <a:ea typeface="Calibri" panose="020F0502020204030204" pitchFamily="34" charset="0"/>
                <a:cs typeface="Times New Roman" panose="02020603050405020304" pitchFamily="18" charset="0"/>
              </a:rPr>
              <a:t>Hãy</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giới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thiệu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những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thành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tựu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văn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hóa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tiêu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biểu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Trung </a:t>
            </a:r>
            <a:r>
              <a:rPr lang="fr-FR" sz="2000" dirty="0" err="1">
                <a:latin typeface="+mn-lt"/>
                <a:ea typeface="Calibri" panose="020F0502020204030204" pitchFamily="34" charset="0"/>
                <a:cs typeface="Times New Roman" panose="02020603050405020304" pitchFamily="18" charset="0"/>
              </a:rPr>
              <a:t>Quốc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từ</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kỉ</a:t>
            </a:r>
            <a:r>
              <a:rPr lang="fr-FR" sz="2000" dirty="0">
                <a:latin typeface="+mn-lt"/>
                <a:ea typeface="Calibri" panose="020F0502020204030204" pitchFamily="34" charset="0"/>
                <a:cs typeface="Times New Roman" panose="02020603050405020304" pitchFamily="18" charset="0"/>
              </a:rPr>
              <a:t> VII </a:t>
            </a:r>
            <a:r>
              <a:rPr lang="fr-FR" sz="2000" dirty="0" err="1">
                <a:latin typeface="+mn-lt"/>
                <a:ea typeface="Calibri" panose="020F0502020204030204" pitchFamily="34" charset="0"/>
                <a:cs typeface="Times New Roman" panose="02020603050405020304" pitchFamily="18" charset="0"/>
              </a:rPr>
              <a:t>đến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kỉ</a:t>
            </a:r>
            <a:r>
              <a:rPr lang="fr-FR" sz="2000" dirty="0">
                <a:latin typeface="+mn-lt"/>
                <a:ea typeface="Calibri" panose="020F0502020204030204" pitchFamily="34" charset="0"/>
                <a:cs typeface="Times New Roman" panose="02020603050405020304" pitchFamily="18" charset="0"/>
              </a:rPr>
              <a:t> XIX.</a:t>
            </a:r>
            <a:endParaRPr lang="en-US" sz="2000" dirty="0">
              <a:latin typeface="+mn-lt"/>
              <a:ea typeface="Calibri" panose="020F0502020204030204" pitchFamily="34" charset="0"/>
              <a:cs typeface="Times New Roman" panose="02020603050405020304" pitchFamily="18" charset="0"/>
            </a:endParaRPr>
          </a:p>
        </p:txBody>
      </p:sp>
      <p:pic>
        <p:nvPicPr>
          <p:cNvPr id="245" name="Picture 23"/>
          <p:cNvPicPr>
            <a:picLocks noChangeAspect="1"/>
          </p:cNvPicPr>
          <p:nvPr/>
        </p:nvPicPr>
        <p:blipFill>
          <a:blip r:embed="rId4"/>
          <a:srcRect/>
          <a:stretch>
            <a:fillRect/>
          </a:stretch>
        </p:blipFill>
        <p:spPr>
          <a:xfrm flipH="1">
            <a:off x="6961997" y="3411439"/>
            <a:ext cx="1691678" cy="12793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245"/>
                                        </p:tgtEl>
                                        <p:attrNameLst>
                                          <p:attrName>style.visibility</p:attrName>
                                        </p:attrNameLst>
                                      </p:cBhvr>
                                      <p:to>
                                        <p:strVal val="visible"/>
                                      </p:to>
                                    </p:set>
                                    <p:animEffect transition="in" filter="fade">
                                      <p:cBhvr>
                                        <p:cTn id="20"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3"/>
        <p:cNvGrpSpPr/>
        <p:nvPr/>
      </p:nvGrpSpPr>
      <p:grpSpPr>
        <a:xfrm>
          <a:off x="0" y="0"/>
          <a:ext cx="0" cy="0"/>
          <a:chOff x="0" y="0"/>
          <a:chExt cx="0" cy="0"/>
        </a:xfrm>
      </p:grpSpPr>
      <p:sp>
        <p:nvSpPr>
          <p:cNvPr id="3" name="Rectangle 2"/>
          <p:cNvSpPr/>
          <p:nvPr/>
        </p:nvSpPr>
        <p:spPr>
          <a:xfrm>
            <a:off x="107576" y="96819"/>
            <a:ext cx="8961120" cy="4948517"/>
          </a:xfrm>
          <a:prstGeom prst="rect">
            <a:avLst/>
          </a:prstGeom>
          <a:solidFill>
            <a:srgbClr val="EDE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19" name="Google Shape;4019;p52"/>
          <p:cNvGrpSpPr/>
          <p:nvPr/>
        </p:nvGrpSpPr>
        <p:grpSpPr>
          <a:xfrm>
            <a:off x="714299" y="531433"/>
            <a:ext cx="486023" cy="485656"/>
            <a:chOff x="547949" y="2778621"/>
            <a:chExt cx="486023" cy="485656"/>
          </a:xfrm>
        </p:grpSpPr>
        <p:grpSp>
          <p:nvGrpSpPr>
            <p:cNvPr id="4020" name="Google Shape;4020;p52"/>
            <p:cNvGrpSpPr/>
            <p:nvPr/>
          </p:nvGrpSpPr>
          <p:grpSpPr>
            <a:xfrm>
              <a:off x="547949" y="2778621"/>
              <a:ext cx="486023" cy="485656"/>
              <a:chOff x="547949" y="2778621"/>
              <a:chExt cx="486023" cy="485656"/>
            </a:xfrm>
          </p:grpSpPr>
          <p:sp>
            <p:nvSpPr>
              <p:cNvPr id="4021" name="Google Shape;4021;p5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5" name="Google Shape;4025;p5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6" name="Google Shape;4026;p52"/>
          <p:cNvGrpSpPr/>
          <p:nvPr/>
        </p:nvGrpSpPr>
        <p:grpSpPr>
          <a:xfrm>
            <a:off x="8088614" y="494256"/>
            <a:ext cx="341091" cy="340834"/>
            <a:chOff x="547949" y="2778621"/>
            <a:chExt cx="486023" cy="485656"/>
          </a:xfrm>
        </p:grpSpPr>
        <p:grpSp>
          <p:nvGrpSpPr>
            <p:cNvPr id="4027" name="Google Shape;4027;p52"/>
            <p:cNvGrpSpPr/>
            <p:nvPr/>
          </p:nvGrpSpPr>
          <p:grpSpPr>
            <a:xfrm>
              <a:off x="547949" y="2778621"/>
              <a:ext cx="486023" cy="485656"/>
              <a:chOff x="547949" y="2778621"/>
              <a:chExt cx="486023" cy="485656"/>
            </a:xfrm>
          </p:grpSpPr>
          <p:sp>
            <p:nvSpPr>
              <p:cNvPr id="4028" name="Google Shape;4028;p5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2" name="Google Shape;4032;p5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3" name="Google Shape;4033;p52"/>
          <p:cNvGrpSpPr/>
          <p:nvPr/>
        </p:nvGrpSpPr>
        <p:grpSpPr>
          <a:xfrm>
            <a:off x="8294049" y="3301533"/>
            <a:ext cx="486023" cy="485656"/>
            <a:chOff x="547949" y="2778621"/>
            <a:chExt cx="486023" cy="485656"/>
          </a:xfrm>
        </p:grpSpPr>
        <p:grpSp>
          <p:nvGrpSpPr>
            <p:cNvPr id="4034" name="Google Shape;4034;p52"/>
            <p:cNvGrpSpPr/>
            <p:nvPr/>
          </p:nvGrpSpPr>
          <p:grpSpPr>
            <a:xfrm>
              <a:off x="547949" y="2778621"/>
              <a:ext cx="486023" cy="485656"/>
              <a:chOff x="547949" y="2778621"/>
              <a:chExt cx="486023" cy="485656"/>
            </a:xfrm>
          </p:grpSpPr>
          <p:sp>
            <p:nvSpPr>
              <p:cNvPr id="4035" name="Google Shape;4035;p5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9" name="Google Shape;4039;p5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0" name="Google Shape;4040;p52"/>
          <p:cNvGrpSpPr/>
          <p:nvPr/>
        </p:nvGrpSpPr>
        <p:grpSpPr>
          <a:xfrm>
            <a:off x="373214" y="3486881"/>
            <a:ext cx="341091" cy="340834"/>
            <a:chOff x="547949" y="2778621"/>
            <a:chExt cx="486023" cy="485656"/>
          </a:xfrm>
        </p:grpSpPr>
        <p:grpSp>
          <p:nvGrpSpPr>
            <p:cNvPr id="4041" name="Google Shape;4041;p52"/>
            <p:cNvGrpSpPr/>
            <p:nvPr/>
          </p:nvGrpSpPr>
          <p:grpSpPr>
            <a:xfrm>
              <a:off x="547949" y="2778621"/>
              <a:ext cx="486023" cy="485656"/>
              <a:chOff x="547949" y="2778621"/>
              <a:chExt cx="486023" cy="485656"/>
            </a:xfrm>
          </p:grpSpPr>
          <p:sp>
            <p:nvSpPr>
              <p:cNvPr id="4042" name="Google Shape;4042;p52"/>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2"/>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2"/>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2"/>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6" name="Google Shape;4046;p52"/>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2762662611"/>
              </p:ext>
            </p:extLst>
          </p:nvPr>
        </p:nvGraphicFramePr>
        <p:xfrm>
          <a:off x="247426" y="161366"/>
          <a:ext cx="8681420" cy="4819422"/>
        </p:xfrm>
        <a:graphic>
          <a:graphicData uri="http://schemas.openxmlformats.org/drawingml/2006/table">
            <a:tbl>
              <a:tblPr firstRow="1" firstCol="1" bandRow="1">
                <a:tableStyleId>{F03C7185-B089-4FB6-8F55-66B0E52A4A9D}</a:tableStyleId>
              </a:tblPr>
              <a:tblGrid>
                <a:gridCol w="2232024">
                  <a:extLst>
                    <a:ext uri="{9D8B030D-6E8A-4147-A177-3AD203B41FA5}">
                      <a16:colId xmlns:a16="http://schemas.microsoft.com/office/drawing/2014/main" val="2612142428"/>
                    </a:ext>
                  </a:extLst>
                </a:gridCol>
                <a:gridCol w="6449396">
                  <a:extLst>
                    <a:ext uri="{9D8B030D-6E8A-4147-A177-3AD203B41FA5}">
                      <a16:colId xmlns:a16="http://schemas.microsoft.com/office/drawing/2014/main" val="785347872"/>
                    </a:ext>
                  </a:extLst>
                </a:gridCol>
              </a:tblGrid>
              <a:tr h="334802">
                <a:tc>
                  <a:txBody>
                    <a:bodyPr/>
                    <a:lstStyle/>
                    <a:p>
                      <a:pPr algn="ctr">
                        <a:lnSpc>
                          <a:spcPct val="130000"/>
                        </a:lnSpc>
                        <a:spcBef>
                          <a:spcPts val="300"/>
                        </a:spcBef>
                        <a:spcAft>
                          <a:spcPts val="300"/>
                        </a:spcAft>
                      </a:pPr>
                      <a:r>
                        <a:rPr lang="fr-FR" sz="1600" dirty="0" err="1">
                          <a:solidFill>
                            <a:schemeClr val="accent5"/>
                          </a:solidFill>
                          <a:effectLst/>
                        </a:rPr>
                        <a:t>Lĩnh</a:t>
                      </a:r>
                      <a:r>
                        <a:rPr lang="fr-FR" sz="1600" dirty="0">
                          <a:solidFill>
                            <a:schemeClr val="accent5"/>
                          </a:solidFill>
                          <a:effectLst/>
                        </a:rPr>
                        <a:t> </a:t>
                      </a:r>
                      <a:r>
                        <a:rPr lang="fr-FR" sz="1600" dirty="0" err="1">
                          <a:solidFill>
                            <a:schemeClr val="accent5"/>
                          </a:solidFill>
                          <a:effectLst/>
                        </a:rPr>
                        <a:t>vực</a:t>
                      </a:r>
                      <a:endParaRPr lang="en-US" sz="16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ts val="1900"/>
                        </a:lnSpc>
                        <a:spcBef>
                          <a:spcPts val="300"/>
                        </a:spcBef>
                        <a:spcAft>
                          <a:spcPts val="300"/>
                        </a:spcAft>
                      </a:pPr>
                      <a:r>
                        <a:rPr lang="fr-FR" sz="1600" dirty="0" err="1">
                          <a:solidFill>
                            <a:schemeClr val="accent5"/>
                          </a:solidFill>
                          <a:effectLst/>
                        </a:rPr>
                        <a:t>Thành</a:t>
                      </a:r>
                      <a:r>
                        <a:rPr lang="fr-FR" sz="1600" dirty="0">
                          <a:solidFill>
                            <a:schemeClr val="accent5"/>
                          </a:solidFill>
                          <a:effectLst/>
                        </a:rPr>
                        <a:t> </a:t>
                      </a:r>
                      <a:r>
                        <a:rPr lang="fr-FR" sz="1600" dirty="0" err="1">
                          <a:solidFill>
                            <a:schemeClr val="accent5"/>
                          </a:solidFill>
                          <a:effectLst/>
                        </a:rPr>
                        <a:t>tựu</a:t>
                      </a:r>
                      <a:r>
                        <a:rPr lang="fr-FR" sz="1600" dirty="0">
                          <a:solidFill>
                            <a:schemeClr val="accent5"/>
                          </a:solidFill>
                          <a:effectLst/>
                        </a:rPr>
                        <a:t> </a:t>
                      </a:r>
                      <a:r>
                        <a:rPr lang="fr-FR" sz="1600" dirty="0" err="1">
                          <a:solidFill>
                            <a:schemeClr val="accent5"/>
                          </a:solidFill>
                          <a:effectLst/>
                        </a:rPr>
                        <a:t>văn</a:t>
                      </a:r>
                      <a:r>
                        <a:rPr lang="fr-FR" sz="1600" dirty="0">
                          <a:solidFill>
                            <a:schemeClr val="accent5"/>
                          </a:solidFill>
                          <a:effectLst/>
                        </a:rPr>
                        <a:t> </a:t>
                      </a:r>
                      <a:r>
                        <a:rPr lang="fr-FR" sz="1600" dirty="0" err="1">
                          <a:solidFill>
                            <a:schemeClr val="accent5"/>
                          </a:solidFill>
                          <a:effectLst/>
                        </a:rPr>
                        <a:t>hóa</a:t>
                      </a:r>
                      <a:r>
                        <a:rPr lang="fr-FR" sz="1600" dirty="0">
                          <a:solidFill>
                            <a:schemeClr val="accent5"/>
                          </a:solidFill>
                          <a:effectLst/>
                        </a:rPr>
                        <a:t> </a:t>
                      </a:r>
                      <a:r>
                        <a:rPr lang="fr-FR" sz="1600" dirty="0" err="1">
                          <a:solidFill>
                            <a:schemeClr val="accent5"/>
                          </a:solidFill>
                          <a:effectLst/>
                        </a:rPr>
                        <a:t>tiêu</a:t>
                      </a:r>
                      <a:r>
                        <a:rPr lang="fr-FR" sz="1600" dirty="0">
                          <a:solidFill>
                            <a:schemeClr val="accent5"/>
                          </a:solidFill>
                          <a:effectLst/>
                        </a:rPr>
                        <a:t> </a:t>
                      </a:r>
                      <a:r>
                        <a:rPr lang="fr-FR" sz="1600" dirty="0" err="1">
                          <a:solidFill>
                            <a:schemeClr val="accent5"/>
                          </a:solidFill>
                          <a:effectLst/>
                        </a:rPr>
                        <a:t>biểu</a:t>
                      </a:r>
                      <a:endParaRPr lang="en-US" sz="16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416256044"/>
                  </a:ext>
                </a:extLst>
              </a:tr>
              <a:tr h="669604">
                <a:tc>
                  <a:txBody>
                    <a:bodyPr/>
                    <a:lstStyle/>
                    <a:p>
                      <a:pPr algn="ctr">
                        <a:lnSpc>
                          <a:spcPct val="130000"/>
                        </a:lnSpc>
                        <a:spcBef>
                          <a:spcPts val="300"/>
                        </a:spcBef>
                        <a:spcAft>
                          <a:spcPts val="300"/>
                        </a:spcAft>
                      </a:pPr>
                      <a:r>
                        <a:rPr lang="fr-FR" sz="1600" dirty="0" err="1">
                          <a:effectLst/>
                        </a:rPr>
                        <a:t>Tư</a:t>
                      </a:r>
                      <a:r>
                        <a:rPr lang="fr-FR" sz="1600" dirty="0">
                          <a:effectLst/>
                        </a:rPr>
                        <a:t> </a:t>
                      </a:r>
                      <a:r>
                        <a:rPr lang="fr-FR" sz="1600" dirty="0" err="1">
                          <a:effectLst/>
                        </a:rPr>
                        <a:t>tưởng</a:t>
                      </a:r>
                      <a:r>
                        <a:rPr lang="fr-FR" sz="1600" dirty="0">
                          <a:effectLst/>
                        </a:rPr>
                        <a:t> - </a:t>
                      </a:r>
                      <a:r>
                        <a:rPr lang="fr-FR" sz="1600" dirty="0" err="1">
                          <a:effectLst/>
                        </a:rPr>
                        <a:t>tôn</a:t>
                      </a:r>
                      <a:r>
                        <a:rPr lang="fr-FR" sz="1600" dirty="0">
                          <a:effectLst/>
                        </a:rPr>
                        <a:t> </a:t>
                      </a:r>
                      <a:r>
                        <a:rPr lang="fr-FR" sz="1600" dirty="0" err="1">
                          <a:effectLst/>
                        </a:rPr>
                        <a:t>giáo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7288177"/>
                  </a:ext>
                </a:extLst>
              </a:tr>
              <a:tr h="669604">
                <a:tc>
                  <a:txBody>
                    <a:bodyPr/>
                    <a:lstStyle/>
                    <a:p>
                      <a:pPr algn="ctr">
                        <a:lnSpc>
                          <a:spcPct val="130000"/>
                        </a:lnSpc>
                        <a:spcBef>
                          <a:spcPts val="300"/>
                        </a:spcBef>
                        <a:spcAft>
                          <a:spcPts val="300"/>
                        </a:spcAft>
                      </a:pPr>
                      <a:r>
                        <a:rPr lang="fr-FR" sz="1600" dirty="0" err="1">
                          <a:effectLst/>
                        </a:rPr>
                        <a:t>Sử</a:t>
                      </a:r>
                      <a:r>
                        <a:rPr lang="fr-FR" sz="1600" dirty="0">
                          <a:effectLst/>
                        </a:rPr>
                        <a:t> </a:t>
                      </a:r>
                      <a:r>
                        <a:rPr lang="fr-FR" sz="1600" dirty="0" err="1">
                          <a:effectLst/>
                        </a:rPr>
                        <a:t>học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7939993"/>
                  </a:ext>
                </a:extLst>
              </a:tr>
              <a:tr h="1419690">
                <a:tc>
                  <a:txBody>
                    <a:bodyPr/>
                    <a:lstStyle/>
                    <a:p>
                      <a:pPr algn="ctr">
                        <a:lnSpc>
                          <a:spcPct val="130000"/>
                        </a:lnSpc>
                        <a:spcBef>
                          <a:spcPts val="300"/>
                        </a:spcBef>
                        <a:spcAft>
                          <a:spcPts val="300"/>
                        </a:spcAft>
                      </a:pPr>
                      <a:r>
                        <a:rPr lang="fr-FR" sz="1600" dirty="0">
                          <a:effectLst/>
                        </a:rPr>
                        <a:t>Văn </a:t>
                      </a:r>
                      <a:r>
                        <a:rPr lang="fr-FR" sz="1600" dirty="0" err="1">
                          <a:effectLst/>
                        </a:rPr>
                        <a:t>học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437274"/>
                  </a:ext>
                </a:extLst>
              </a:tr>
              <a:tr h="1725722">
                <a:tc>
                  <a:txBody>
                    <a:bodyPr/>
                    <a:lstStyle/>
                    <a:p>
                      <a:pPr algn="ctr">
                        <a:lnSpc>
                          <a:spcPct val="130000"/>
                        </a:lnSpc>
                        <a:spcBef>
                          <a:spcPts val="300"/>
                        </a:spcBef>
                        <a:spcAft>
                          <a:spcPts val="300"/>
                        </a:spcAft>
                      </a:pPr>
                      <a:r>
                        <a:rPr lang="fr-FR" sz="1600" dirty="0" err="1">
                          <a:effectLst/>
                        </a:rPr>
                        <a:t>Kiến</a:t>
                      </a:r>
                      <a:r>
                        <a:rPr lang="fr-FR" sz="1600" dirty="0">
                          <a:effectLst/>
                        </a:rPr>
                        <a:t> </a:t>
                      </a:r>
                      <a:r>
                        <a:rPr lang="fr-FR" sz="1600" dirty="0" err="1">
                          <a:effectLst/>
                        </a:rPr>
                        <a:t>trúc</a:t>
                      </a:r>
                      <a:r>
                        <a:rPr lang="fr-FR" sz="1600" dirty="0">
                          <a:effectLst/>
                        </a:rPr>
                        <a:t> - </a:t>
                      </a:r>
                      <a:r>
                        <a:rPr lang="fr-FR" sz="1600" dirty="0" err="1">
                          <a:effectLst/>
                        </a:rPr>
                        <a:t>điêu</a:t>
                      </a:r>
                      <a:r>
                        <a:rPr lang="fr-FR" sz="1600" dirty="0">
                          <a:effectLst/>
                        </a:rPr>
                        <a:t> </a:t>
                      </a:r>
                      <a:r>
                        <a:rPr lang="fr-FR" sz="1600" dirty="0" err="1">
                          <a:effectLst/>
                        </a:rPr>
                        <a:t>khắc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380" marR="583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841529"/>
                  </a:ext>
                </a:extLst>
              </a:tr>
            </a:tbl>
          </a:graphicData>
        </a:graphic>
      </p:graphicFrame>
      <p:sp>
        <p:nvSpPr>
          <p:cNvPr id="4" name="Rectangle 3"/>
          <p:cNvSpPr/>
          <p:nvPr/>
        </p:nvSpPr>
        <p:spPr>
          <a:xfrm>
            <a:off x="2434774" y="468836"/>
            <a:ext cx="6494072" cy="732508"/>
          </a:xfrm>
          <a:prstGeom prst="rect">
            <a:avLst/>
          </a:prstGeom>
        </p:spPr>
        <p:txBody>
          <a:bodyPr wrap="square">
            <a:spAutoFit/>
          </a:bodyPr>
          <a:lstStyle/>
          <a:p>
            <a:pPr algn="just">
              <a:lnSpc>
                <a:spcPct val="130000"/>
              </a:lnSpc>
              <a:spcBef>
                <a:spcPts val="300"/>
              </a:spcBef>
              <a:spcAft>
                <a:spcPts val="300"/>
              </a:spcAft>
            </a:pPr>
            <a:r>
              <a:rPr lang="fr-FR" sz="1600" dirty="0" err="1"/>
              <a:t>Nho</a:t>
            </a:r>
            <a:r>
              <a:rPr lang="fr-FR" sz="1600" dirty="0"/>
              <a:t> </a:t>
            </a:r>
            <a:r>
              <a:rPr lang="fr-FR" sz="1600" dirty="0" err="1"/>
              <a:t>giáo</a:t>
            </a:r>
            <a:r>
              <a:rPr lang="fr-FR" sz="1600" dirty="0"/>
              <a:t> </a:t>
            </a:r>
            <a:r>
              <a:rPr lang="fr-FR" sz="1600" dirty="0" err="1"/>
              <a:t>đã</a:t>
            </a:r>
            <a:r>
              <a:rPr lang="fr-FR" sz="1600" dirty="0"/>
              <a:t> </a:t>
            </a:r>
            <a:r>
              <a:rPr lang="fr-FR" sz="1600" dirty="0" err="1"/>
              <a:t>trở</a:t>
            </a:r>
            <a:r>
              <a:rPr lang="fr-FR" sz="1600" dirty="0"/>
              <a:t> </a:t>
            </a:r>
            <a:r>
              <a:rPr lang="fr-FR" sz="1600" dirty="0" err="1"/>
              <a:t>thành</a:t>
            </a:r>
            <a:r>
              <a:rPr lang="fr-FR" sz="1600" dirty="0"/>
              <a:t> </a:t>
            </a:r>
            <a:r>
              <a:rPr lang="fr-FR" sz="1600" dirty="0" err="1"/>
              <a:t>hệ</a:t>
            </a:r>
            <a:r>
              <a:rPr lang="fr-FR" sz="1600" dirty="0"/>
              <a:t> </a:t>
            </a:r>
            <a:r>
              <a:rPr lang="fr-FR" sz="1600" dirty="0" err="1"/>
              <a:t>tư</a:t>
            </a:r>
            <a:r>
              <a:rPr lang="fr-FR" sz="1600" dirty="0"/>
              <a:t> </a:t>
            </a:r>
            <a:r>
              <a:rPr lang="fr-FR" sz="1600" dirty="0" err="1"/>
              <a:t>tưởng</a:t>
            </a:r>
            <a:r>
              <a:rPr lang="fr-FR" sz="1600" dirty="0"/>
              <a:t> </a:t>
            </a:r>
            <a:r>
              <a:rPr lang="fr-FR" sz="1600" dirty="0" err="1"/>
              <a:t>chính</a:t>
            </a:r>
            <a:r>
              <a:rPr lang="fr-FR" sz="1600" dirty="0"/>
              <a:t> </a:t>
            </a:r>
            <a:r>
              <a:rPr lang="fr-FR" sz="1600" dirty="0" err="1"/>
              <a:t>thống</a:t>
            </a:r>
            <a:r>
              <a:rPr lang="fr-FR" sz="1600" dirty="0"/>
              <a:t> </a:t>
            </a:r>
            <a:r>
              <a:rPr lang="fr-FR" sz="1600" dirty="0" err="1"/>
              <a:t>của</a:t>
            </a:r>
            <a:r>
              <a:rPr lang="fr-FR" sz="1600" dirty="0"/>
              <a:t> </a:t>
            </a:r>
            <a:r>
              <a:rPr lang="fr-FR" sz="1600" dirty="0" err="1"/>
              <a:t>chế</a:t>
            </a:r>
            <a:r>
              <a:rPr lang="fr-FR" sz="1600" dirty="0"/>
              <a:t> </a:t>
            </a:r>
            <a:r>
              <a:rPr lang="fr-FR" sz="1600" dirty="0" err="1"/>
              <a:t>độ</a:t>
            </a:r>
            <a:r>
              <a:rPr lang="fr-FR" sz="1600" dirty="0"/>
              <a:t> </a:t>
            </a:r>
            <a:r>
              <a:rPr lang="fr-FR" sz="1600" dirty="0" err="1"/>
              <a:t>phong</a:t>
            </a:r>
            <a:r>
              <a:rPr lang="fr-FR" sz="1600" dirty="0"/>
              <a:t> </a:t>
            </a:r>
            <a:r>
              <a:rPr lang="fr-FR" sz="1600" dirty="0" err="1"/>
              <a:t>kiến</a:t>
            </a:r>
            <a:r>
              <a:rPr lang="fr-FR" sz="1600" dirty="0"/>
              <a:t> Trung </a:t>
            </a:r>
            <a:r>
              <a:rPr lang="fr-FR" sz="1600" dirty="0" err="1"/>
              <a:t>Quốc</a:t>
            </a:r>
            <a:r>
              <a:rPr lang="fr-FR" sz="1600" dirty="0"/>
              <a:t>, </a:t>
            </a:r>
            <a:r>
              <a:rPr lang="fr-FR" sz="1600" dirty="0" err="1"/>
              <a:t>Phật</a:t>
            </a:r>
            <a:r>
              <a:rPr lang="fr-FR" sz="1600" dirty="0"/>
              <a:t> </a:t>
            </a:r>
            <a:r>
              <a:rPr lang="fr-FR" sz="1600" dirty="0" err="1"/>
              <a:t>giáo</a:t>
            </a:r>
            <a:r>
              <a:rPr lang="fr-FR" sz="1600" dirty="0"/>
              <a:t> </a:t>
            </a:r>
            <a:r>
              <a:rPr lang="fr-FR" sz="1600" dirty="0" err="1"/>
              <a:t>tiếp</a:t>
            </a:r>
            <a:r>
              <a:rPr lang="fr-FR" sz="1600" dirty="0"/>
              <a:t> </a:t>
            </a:r>
            <a:r>
              <a:rPr lang="fr-FR" sz="1600" dirty="0" err="1"/>
              <a:t>tục</a:t>
            </a:r>
            <a:r>
              <a:rPr lang="fr-FR" sz="1600" dirty="0"/>
              <a:t> </a:t>
            </a:r>
            <a:r>
              <a:rPr lang="fr-FR" sz="1600" dirty="0" err="1"/>
              <a:t>thịnh</a:t>
            </a:r>
            <a:r>
              <a:rPr lang="fr-FR" sz="1600" dirty="0"/>
              <a:t> </a:t>
            </a:r>
            <a:r>
              <a:rPr lang="fr-FR" sz="1600" dirty="0" err="1"/>
              <a:t>hành</a:t>
            </a:r>
            <a:r>
              <a:rPr lang="fr-FR" sz="1600" dirty="0"/>
              <a:t> </a:t>
            </a:r>
            <a:r>
              <a:rPr lang="fr-FR" sz="1600" dirty="0" err="1"/>
              <a:t>nhất</a:t>
            </a:r>
            <a:r>
              <a:rPr lang="fr-FR" sz="1600" dirty="0"/>
              <a:t> </a:t>
            </a:r>
            <a:r>
              <a:rPr lang="fr-FR" sz="1600" dirty="0" err="1"/>
              <a:t>dưới</a:t>
            </a:r>
            <a:r>
              <a:rPr lang="fr-FR" sz="1600" dirty="0"/>
              <a:t> </a:t>
            </a:r>
            <a:r>
              <a:rPr lang="fr-FR" sz="1600" dirty="0" err="1"/>
              <a:t>thời</a:t>
            </a:r>
            <a:r>
              <a:rPr lang="fr-FR" sz="1600" dirty="0"/>
              <a:t> </a:t>
            </a:r>
            <a:r>
              <a:rPr lang="fr-FR" sz="1600" dirty="0" err="1"/>
              <a:t>Đường</a:t>
            </a:r>
            <a:r>
              <a:rPr lang="fr-FR" sz="1600" dirty="0"/>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434774" y="1142560"/>
            <a:ext cx="6268162" cy="732508"/>
          </a:xfrm>
          <a:prstGeom prst="rect">
            <a:avLst/>
          </a:prstGeom>
        </p:spPr>
        <p:txBody>
          <a:bodyPr wrap="square">
            <a:spAutoFit/>
          </a:bodyPr>
          <a:lstStyle/>
          <a:p>
            <a:pPr algn="just">
              <a:lnSpc>
                <a:spcPct val="130000"/>
              </a:lnSpc>
              <a:spcBef>
                <a:spcPts val="300"/>
              </a:spcBef>
              <a:spcAft>
                <a:spcPts val="300"/>
              </a:spcAft>
            </a:pPr>
            <a:r>
              <a:rPr lang="fr-FR" sz="1600" dirty="0" err="1"/>
              <a:t>Từ</a:t>
            </a:r>
            <a:r>
              <a:rPr lang="fr-FR" sz="1600" dirty="0"/>
              <a:t> </a:t>
            </a:r>
            <a:r>
              <a:rPr lang="fr-FR" sz="1600" dirty="0" err="1"/>
              <a:t>thời</a:t>
            </a:r>
            <a:r>
              <a:rPr lang="fr-FR" sz="1600" dirty="0"/>
              <a:t> </a:t>
            </a:r>
            <a:r>
              <a:rPr lang="fr-FR" sz="1600" dirty="0" err="1"/>
              <a:t>Đường</a:t>
            </a:r>
            <a:r>
              <a:rPr lang="fr-FR" sz="1600" dirty="0"/>
              <a:t>, </a:t>
            </a:r>
            <a:r>
              <a:rPr lang="fr-FR" sz="1600" dirty="0" err="1"/>
              <a:t>các</a:t>
            </a:r>
            <a:r>
              <a:rPr lang="fr-FR" sz="1600" dirty="0"/>
              <a:t> </a:t>
            </a:r>
            <a:r>
              <a:rPr lang="fr-FR" sz="1600" dirty="0" err="1"/>
              <a:t>cơ</a:t>
            </a:r>
            <a:r>
              <a:rPr lang="fr-FR" sz="1600" dirty="0"/>
              <a:t> </a:t>
            </a:r>
            <a:r>
              <a:rPr lang="fr-FR" sz="1600" dirty="0" err="1"/>
              <a:t>quan</a:t>
            </a:r>
            <a:r>
              <a:rPr lang="fr-FR" sz="1600" dirty="0"/>
              <a:t> </a:t>
            </a:r>
            <a:r>
              <a:rPr lang="fr-FR" sz="1600" dirty="0" err="1"/>
              <a:t>chép</a:t>
            </a:r>
            <a:r>
              <a:rPr lang="fr-FR" sz="1600" dirty="0"/>
              <a:t> </a:t>
            </a:r>
            <a:r>
              <a:rPr lang="fr-FR" sz="1600" dirty="0" err="1"/>
              <a:t>sử</a:t>
            </a:r>
            <a:r>
              <a:rPr lang="fr-FR" sz="1600" dirty="0"/>
              <a:t> </a:t>
            </a:r>
            <a:r>
              <a:rPr lang="fr-FR" sz="1600" dirty="0" err="1"/>
              <a:t>được</a:t>
            </a:r>
            <a:r>
              <a:rPr lang="fr-FR" sz="1600" dirty="0"/>
              <a:t> </a:t>
            </a:r>
            <a:r>
              <a:rPr lang="fr-FR" sz="1600" dirty="0" err="1"/>
              <a:t>thành</a:t>
            </a:r>
            <a:r>
              <a:rPr lang="fr-FR" sz="1600" dirty="0"/>
              <a:t> </a:t>
            </a:r>
            <a:r>
              <a:rPr lang="fr-FR" sz="1600" dirty="0" err="1"/>
              <a:t>lập</a:t>
            </a:r>
            <a:r>
              <a:rPr lang="fr-FR" sz="1600" dirty="0"/>
              <a:t>, </a:t>
            </a:r>
            <a:r>
              <a:rPr lang="fr-FR" sz="1600" dirty="0" err="1"/>
              <a:t>nhiều</a:t>
            </a:r>
            <a:r>
              <a:rPr lang="fr-FR" sz="1600" dirty="0"/>
              <a:t> </a:t>
            </a:r>
            <a:r>
              <a:rPr lang="fr-FR" sz="1600" dirty="0" err="1"/>
              <a:t>bộ</a:t>
            </a:r>
            <a:r>
              <a:rPr lang="fr-FR" sz="1600" dirty="0"/>
              <a:t> </a:t>
            </a:r>
            <a:r>
              <a:rPr lang="fr-FR" sz="1600" dirty="0" err="1"/>
              <a:t>sử</a:t>
            </a:r>
            <a:r>
              <a:rPr lang="fr-FR" sz="1600" dirty="0"/>
              <a:t> </a:t>
            </a:r>
            <a:r>
              <a:rPr lang="fr-FR" sz="1600" dirty="0" err="1"/>
              <a:t>lớn</a:t>
            </a:r>
            <a:r>
              <a:rPr lang="fr-FR" sz="1600" dirty="0"/>
              <a:t> </a:t>
            </a:r>
            <a:r>
              <a:rPr lang="fr-FR" sz="1600" dirty="0" err="1"/>
              <a:t>được</a:t>
            </a:r>
            <a:r>
              <a:rPr lang="fr-FR" sz="1600" dirty="0"/>
              <a:t> </a:t>
            </a:r>
            <a:r>
              <a:rPr lang="fr-FR" sz="1600" dirty="0" err="1"/>
              <a:t>biên</a:t>
            </a:r>
            <a:r>
              <a:rPr lang="fr-FR" sz="1600" dirty="0"/>
              <a:t> </a:t>
            </a:r>
            <a:r>
              <a:rPr lang="fr-FR" sz="1600" dirty="0" err="1"/>
              <a:t>soạn</a:t>
            </a:r>
            <a:r>
              <a:rPr lang="fr-FR" sz="1600" dirty="0"/>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509161" y="1839954"/>
            <a:ext cx="6345298" cy="1449628"/>
          </a:xfrm>
          <a:prstGeom prst="rect">
            <a:avLst/>
          </a:prstGeom>
        </p:spPr>
        <p:txBody>
          <a:bodyPr wrap="square">
            <a:spAutoFit/>
          </a:bodyPr>
          <a:lstStyle/>
          <a:p>
            <a:pPr algn="just">
              <a:lnSpc>
                <a:spcPct val="130000"/>
              </a:lnSpc>
              <a:spcBef>
                <a:spcPts val="300"/>
              </a:spcBef>
              <a:spcAft>
                <a:spcPts val="300"/>
              </a:spcAft>
            </a:pPr>
            <a:r>
              <a:rPr lang="fr-FR" sz="1600" dirty="0"/>
              <a:t>- </a:t>
            </a:r>
            <a:r>
              <a:rPr lang="fr-FR" sz="1600" dirty="0" err="1"/>
              <a:t>Thời</a:t>
            </a:r>
            <a:r>
              <a:rPr lang="fr-FR" sz="1600" dirty="0"/>
              <a:t> </a:t>
            </a:r>
            <a:r>
              <a:rPr lang="fr-FR" sz="1600" dirty="0" err="1"/>
              <a:t>Đường</a:t>
            </a:r>
            <a:r>
              <a:rPr lang="fr-FR" sz="1600" dirty="0"/>
              <a:t>, </a:t>
            </a:r>
            <a:r>
              <a:rPr lang="fr-FR" sz="1600" dirty="0" err="1"/>
              <a:t>xuất</a:t>
            </a:r>
            <a:r>
              <a:rPr lang="fr-FR" sz="1600" dirty="0"/>
              <a:t> </a:t>
            </a:r>
            <a:r>
              <a:rPr lang="fr-FR" sz="1600" dirty="0" err="1"/>
              <a:t>hiện</a:t>
            </a:r>
            <a:r>
              <a:rPr lang="fr-FR" sz="1600" dirty="0"/>
              <a:t> </a:t>
            </a:r>
            <a:r>
              <a:rPr lang="fr-FR" sz="1600" dirty="0" err="1"/>
              <a:t>nhiều</a:t>
            </a:r>
            <a:r>
              <a:rPr lang="fr-FR" sz="1600" dirty="0"/>
              <a:t> </a:t>
            </a:r>
            <a:r>
              <a:rPr lang="fr-FR" sz="1600" dirty="0" err="1"/>
              <a:t>nhà</a:t>
            </a:r>
            <a:r>
              <a:rPr lang="fr-FR" sz="1600" dirty="0"/>
              <a:t> </a:t>
            </a:r>
            <a:r>
              <a:rPr lang="fr-FR" sz="1600" dirty="0" err="1"/>
              <a:t>thơ</a:t>
            </a:r>
            <a:r>
              <a:rPr lang="fr-FR" sz="1600" dirty="0"/>
              <a:t> </a:t>
            </a:r>
            <a:r>
              <a:rPr lang="fr-FR" sz="1600" dirty="0" err="1"/>
              <a:t>nổi</a:t>
            </a:r>
            <a:r>
              <a:rPr lang="fr-FR" sz="1600" dirty="0"/>
              <a:t> </a:t>
            </a:r>
            <a:r>
              <a:rPr lang="fr-FR" sz="1600" dirty="0" err="1"/>
              <a:t>tiếng</a:t>
            </a:r>
            <a:r>
              <a:rPr lang="fr-FR" sz="1600" dirty="0"/>
              <a:t> </a:t>
            </a:r>
            <a:r>
              <a:rPr lang="fr-FR" sz="1600" dirty="0" err="1"/>
              <a:t>như</a:t>
            </a:r>
            <a:r>
              <a:rPr lang="fr-FR" sz="1600" dirty="0"/>
              <a:t>: </a:t>
            </a:r>
            <a:r>
              <a:rPr lang="fr-FR" sz="1600" dirty="0" err="1"/>
              <a:t>Lý</a:t>
            </a:r>
            <a:r>
              <a:rPr lang="fr-FR" sz="1600" dirty="0"/>
              <a:t> </a:t>
            </a:r>
            <a:r>
              <a:rPr lang="fr-FR" sz="1600" dirty="0" err="1"/>
              <a:t>Bạch</a:t>
            </a:r>
            <a:r>
              <a:rPr lang="fr-FR" sz="1600" dirty="0"/>
              <a:t>, </a:t>
            </a:r>
            <a:r>
              <a:rPr lang="fr-FR" sz="1600" dirty="0" err="1"/>
              <a:t>Đỗ</a:t>
            </a:r>
            <a:r>
              <a:rPr lang="fr-FR" sz="1600" dirty="0"/>
              <a:t> </a:t>
            </a:r>
            <a:r>
              <a:rPr lang="fr-FR" sz="1600" dirty="0" err="1"/>
              <a:t>Phủ</a:t>
            </a:r>
            <a:r>
              <a:rPr lang="fr-FR" sz="1600" dirty="0"/>
              <a:t>, </a:t>
            </a:r>
            <a:r>
              <a:rPr lang="fr-FR" sz="1600" dirty="0" err="1"/>
              <a:t>Bạch</a:t>
            </a:r>
            <a:r>
              <a:rPr lang="fr-FR" sz="1600" dirty="0"/>
              <a:t> </a:t>
            </a:r>
            <a:r>
              <a:rPr lang="fr-FR" sz="1600" dirty="0" err="1"/>
              <a:t>Cư</a:t>
            </a:r>
            <a:r>
              <a:rPr lang="fr-FR" sz="1600" dirty="0"/>
              <a:t> </a:t>
            </a:r>
            <a:r>
              <a:rPr lang="fr-FR" sz="1600" dirty="0" err="1"/>
              <a:t>Dị</a:t>
            </a:r>
            <a:r>
              <a:rPr lang="fr-FR" sz="1600" dirty="0"/>
              <a:t>.</a:t>
            </a:r>
            <a:endParaRPr lang="en-US" sz="1600" dirty="0"/>
          </a:p>
          <a:p>
            <a:pPr algn="just">
              <a:lnSpc>
                <a:spcPct val="130000"/>
              </a:lnSpc>
              <a:spcBef>
                <a:spcPts val="300"/>
              </a:spcBef>
              <a:spcAft>
                <a:spcPts val="300"/>
              </a:spcAft>
            </a:pPr>
            <a:r>
              <a:rPr lang="fr-FR" sz="1600" dirty="0"/>
              <a:t>- </a:t>
            </a:r>
            <a:r>
              <a:rPr lang="fr-FR" sz="1600" dirty="0" err="1"/>
              <a:t>Từ</a:t>
            </a:r>
            <a:r>
              <a:rPr lang="fr-FR" sz="1600" dirty="0"/>
              <a:t> </a:t>
            </a:r>
            <a:r>
              <a:rPr lang="fr-FR" sz="1600" dirty="0" err="1"/>
              <a:t>thời</a:t>
            </a:r>
            <a:r>
              <a:rPr lang="fr-FR" sz="1600" dirty="0"/>
              <a:t> </a:t>
            </a:r>
            <a:r>
              <a:rPr lang="fr-FR" sz="1600" dirty="0" err="1"/>
              <a:t>Nguyên</a:t>
            </a:r>
            <a:r>
              <a:rPr lang="fr-FR" sz="1600" dirty="0"/>
              <a:t> </a:t>
            </a:r>
            <a:r>
              <a:rPr lang="fr-FR" sz="1600" dirty="0" err="1"/>
              <a:t>đến</a:t>
            </a:r>
            <a:r>
              <a:rPr lang="fr-FR" sz="1600" dirty="0"/>
              <a:t> </a:t>
            </a:r>
            <a:r>
              <a:rPr lang="fr-FR" sz="1600" dirty="0" err="1"/>
              <a:t>thời</a:t>
            </a:r>
            <a:r>
              <a:rPr lang="fr-FR" sz="1600" dirty="0"/>
              <a:t> </a:t>
            </a:r>
            <a:r>
              <a:rPr lang="fr-FR" sz="1600" dirty="0" err="1"/>
              <a:t>Thanh</a:t>
            </a:r>
            <a:r>
              <a:rPr lang="fr-FR" sz="1600" dirty="0"/>
              <a:t>, </a:t>
            </a:r>
            <a:r>
              <a:rPr lang="fr-FR" sz="1600" dirty="0" err="1"/>
              <a:t>xuất</a:t>
            </a:r>
            <a:r>
              <a:rPr lang="fr-FR" sz="1600" dirty="0"/>
              <a:t> </a:t>
            </a:r>
            <a:r>
              <a:rPr lang="fr-FR" sz="1600" dirty="0" err="1"/>
              <a:t>hiện</a:t>
            </a:r>
            <a:r>
              <a:rPr lang="fr-FR" sz="1600" dirty="0"/>
              <a:t> </a:t>
            </a:r>
            <a:r>
              <a:rPr lang="fr-FR" sz="1600" dirty="0" err="1"/>
              <a:t>nhiều</a:t>
            </a:r>
            <a:r>
              <a:rPr lang="fr-FR" sz="1600" dirty="0"/>
              <a:t> </a:t>
            </a:r>
            <a:r>
              <a:rPr lang="fr-FR" sz="1600" dirty="0" err="1"/>
              <a:t>tiểu</a:t>
            </a:r>
            <a:r>
              <a:rPr lang="fr-FR" sz="1600" dirty="0"/>
              <a:t> </a:t>
            </a:r>
            <a:r>
              <a:rPr lang="fr-FR" sz="1600" dirty="0" err="1"/>
              <a:t>thuyết</a:t>
            </a:r>
            <a:r>
              <a:rPr lang="fr-FR" sz="1600" dirty="0"/>
              <a:t> </a:t>
            </a:r>
            <a:r>
              <a:rPr lang="fr-FR" sz="1600" dirty="0" err="1"/>
              <a:t>đồ</a:t>
            </a:r>
            <a:r>
              <a:rPr lang="fr-FR" sz="1600" dirty="0"/>
              <a:t> </a:t>
            </a:r>
            <a:r>
              <a:rPr lang="fr-FR" sz="1600" dirty="0" err="1"/>
              <a:t>sộ</a:t>
            </a:r>
            <a:r>
              <a:rPr lang="fr-FR" sz="1600" dirty="0"/>
              <a:t>, </a:t>
            </a:r>
            <a:r>
              <a:rPr lang="fr-FR" sz="1600" dirty="0" err="1"/>
              <a:t>có</a:t>
            </a:r>
            <a:r>
              <a:rPr lang="fr-FR" sz="1600" dirty="0"/>
              <a:t> </a:t>
            </a:r>
            <a:r>
              <a:rPr lang="fr-FR" sz="1600" dirty="0" err="1"/>
              <a:t>ảnh</a:t>
            </a:r>
            <a:r>
              <a:rPr lang="fr-FR" sz="1600" dirty="0"/>
              <a:t> </a:t>
            </a:r>
            <a:r>
              <a:rPr lang="fr-FR" sz="1600" dirty="0" err="1"/>
              <a:t>hưởng</a:t>
            </a:r>
            <a:r>
              <a:rPr lang="fr-FR" sz="1600" dirty="0"/>
              <a:t> </a:t>
            </a:r>
            <a:r>
              <a:rPr lang="fr-FR" sz="1600" dirty="0" err="1"/>
              <a:t>sâu</a:t>
            </a:r>
            <a:r>
              <a:rPr lang="fr-FR" sz="1600" dirty="0"/>
              <a:t> </a:t>
            </a:r>
            <a:r>
              <a:rPr lang="fr-FR" sz="1600" dirty="0" err="1"/>
              <a:t>sắc</a:t>
            </a:r>
            <a:r>
              <a:rPr lang="fr-FR" sz="1600" dirty="0"/>
              <a:t> </a:t>
            </a:r>
            <a:r>
              <a:rPr lang="fr-FR" sz="1600" dirty="0" err="1"/>
              <a:t>đến</a:t>
            </a:r>
            <a:r>
              <a:rPr lang="fr-FR" sz="1600" dirty="0"/>
              <a:t> </a:t>
            </a:r>
            <a:r>
              <a:rPr lang="fr-FR" sz="1600" dirty="0" err="1"/>
              <a:t>văn</a:t>
            </a:r>
            <a:r>
              <a:rPr lang="fr-FR" sz="1600" dirty="0"/>
              <a:t> </a:t>
            </a:r>
            <a:r>
              <a:rPr lang="fr-FR" sz="1600" dirty="0" err="1"/>
              <a:t>học</a:t>
            </a:r>
            <a:r>
              <a:rPr lang="fr-FR" sz="1600" dirty="0"/>
              <a:t> </a:t>
            </a:r>
            <a:r>
              <a:rPr lang="fr-FR" sz="1600" dirty="0" err="1"/>
              <a:t>các</a:t>
            </a:r>
            <a:r>
              <a:rPr lang="fr-FR" sz="1600" dirty="0"/>
              <a:t> </a:t>
            </a:r>
            <a:r>
              <a:rPr lang="fr-FR" sz="1600" dirty="0" err="1"/>
              <a:t>nước</a:t>
            </a:r>
            <a:r>
              <a:rPr lang="fr-FR" sz="1600" dirty="0"/>
              <a:t> </a:t>
            </a:r>
            <a:r>
              <a:rPr lang="fr-FR" sz="1600" dirty="0" err="1"/>
              <a:t>khác</a:t>
            </a:r>
            <a:r>
              <a:rPr lang="fr-FR" sz="1600" dirty="0"/>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71967" y="3229120"/>
            <a:ext cx="6419685" cy="1769715"/>
          </a:xfrm>
          <a:prstGeom prst="rect">
            <a:avLst/>
          </a:prstGeom>
        </p:spPr>
        <p:txBody>
          <a:bodyPr wrap="square">
            <a:spAutoFit/>
          </a:bodyPr>
          <a:lstStyle/>
          <a:p>
            <a:pPr algn="just">
              <a:lnSpc>
                <a:spcPct val="130000"/>
              </a:lnSpc>
              <a:spcBef>
                <a:spcPts val="300"/>
              </a:spcBef>
              <a:spcAft>
                <a:spcPts val="300"/>
              </a:spcAft>
            </a:pPr>
            <a:r>
              <a:rPr lang="fr-FR" sz="1600" dirty="0"/>
              <a:t>- </a:t>
            </a:r>
            <a:r>
              <a:rPr lang="fr-FR" sz="1600" dirty="0" err="1"/>
              <a:t>Các</a:t>
            </a:r>
            <a:r>
              <a:rPr lang="fr-FR" sz="1600" dirty="0"/>
              <a:t> </a:t>
            </a:r>
            <a:r>
              <a:rPr lang="fr-FR" sz="1600" dirty="0" err="1"/>
              <a:t>triều</a:t>
            </a:r>
            <a:r>
              <a:rPr lang="fr-FR" sz="1600" dirty="0"/>
              <a:t> </a:t>
            </a:r>
            <a:r>
              <a:rPr lang="fr-FR" sz="1600" dirty="0" err="1"/>
              <a:t>đại</a:t>
            </a:r>
            <a:r>
              <a:rPr lang="fr-FR" sz="1600" dirty="0"/>
              <a:t> </a:t>
            </a:r>
            <a:r>
              <a:rPr lang="fr-FR" sz="1600" dirty="0" err="1"/>
              <a:t>phong</a:t>
            </a:r>
            <a:r>
              <a:rPr lang="fr-FR" sz="1600" dirty="0"/>
              <a:t> </a:t>
            </a:r>
            <a:r>
              <a:rPr lang="fr-FR" sz="1600" dirty="0" err="1"/>
              <a:t>kiến</a:t>
            </a:r>
            <a:r>
              <a:rPr lang="fr-FR" sz="1600" dirty="0"/>
              <a:t> </a:t>
            </a:r>
            <a:r>
              <a:rPr lang="fr-FR" sz="1600" dirty="0" err="1"/>
              <a:t>đã</a:t>
            </a:r>
            <a:r>
              <a:rPr lang="fr-FR" sz="1600" dirty="0"/>
              <a:t> </a:t>
            </a:r>
            <a:r>
              <a:rPr lang="fr-FR" sz="1600" dirty="0" err="1"/>
              <a:t>xây</a:t>
            </a:r>
            <a:r>
              <a:rPr lang="fr-FR" sz="1600" dirty="0"/>
              <a:t> </a:t>
            </a:r>
            <a:r>
              <a:rPr lang="fr-FR" sz="1600" dirty="0" err="1"/>
              <a:t>dựng</a:t>
            </a:r>
            <a:r>
              <a:rPr lang="fr-FR" sz="1600" dirty="0"/>
              <a:t> </a:t>
            </a:r>
            <a:r>
              <a:rPr lang="fr-FR" sz="1600" dirty="0" err="1"/>
              <a:t>nhiều</a:t>
            </a:r>
            <a:r>
              <a:rPr lang="fr-FR" sz="1600" dirty="0"/>
              <a:t> </a:t>
            </a:r>
            <a:r>
              <a:rPr lang="fr-FR" sz="1600" dirty="0" err="1"/>
              <a:t>cung</a:t>
            </a:r>
            <a:r>
              <a:rPr lang="fr-FR" sz="1600" dirty="0"/>
              <a:t> </a:t>
            </a:r>
            <a:r>
              <a:rPr lang="fr-FR" sz="1600" dirty="0" err="1"/>
              <a:t>điện</a:t>
            </a:r>
            <a:r>
              <a:rPr lang="fr-FR" sz="1600" dirty="0"/>
              <a:t> </a:t>
            </a:r>
            <a:r>
              <a:rPr lang="fr-FR" sz="1600" dirty="0" err="1"/>
              <a:t>cổ</a:t>
            </a:r>
            <a:r>
              <a:rPr lang="fr-FR" sz="1600" dirty="0"/>
              <a:t> </a:t>
            </a:r>
            <a:r>
              <a:rPr lang="fr-FR" sz="1600" dirty="0" err="1"/>
              <a:t>kính</a:t>
            </a:r>
            <a:r>
              <a:rPr lang="fr-FR" sz="1600" dirty="0"/>
              <a:t>, </a:t>
            </a:r>
            <a:r>
              <a:rPr lang="fr-FR" sz="1600" dirty="0" err="1"/>
              <a:t>nổi</a:t>
            </a:r>
            <a:r>
              <a:rPr lang="fr-FR" sz="1600" dirty="0"/>
              <a:t> </a:t>
            </a:r>
            <a:r>
              <a:rPr lang="fr-FR" sz="1600" dirty="0" err="1"/>
              <a:t>tiếng</a:t>
            </a:r>
            <a:r>
              <a:rPr lang="fr-FR" sz="1600" dirty="0"/>
              <a:t> </a:t>
            </a:r>
            <a:r>
              <a:rPr lang="fr-FR" sz="1600" dirty="0" err="1"/>
              <a:t>với</a:t>
            </a:r>
            <a:r>
              <a:rPr lang="fr-FR" sz="1600" dirty="0"/>
              <a:t> </a:t>
            </a:r>
            <a:r>
              <a:rPr lang="fr-FR" sz="1600" dirty="0" err="1"/>
              <a:t>phong</a:t>
            </a:r>
            <a:r>
              <a:rPr lang="fr-FR" sz="1600" dirty="0"/>
              <a:t> </a:t>
            </a:r>
            <a:r>
              <a:rPr lang="fr-FR" sz="1600" dirty="0" err="1"/>
              <a:t>cách</a:t>
            </a:r>
            <a:r>
              <a:rPr lang="fr-FR" sz="1600" dirty="0"/>
              <a:t> </a:t>
            </a:r>
            <a:r>
              <a:rPr lang="fr-FR" sz="1600" dirty="0" err="1"/>
              <a:t>đặc</a:t>
            </a:r>
            <a:r>
              <a:rPr lang="fr-FR" sz="1600" dirty="0"/>
              <a:t> </a:t>
            </a:r>
            <a:r>
              <a:rPr lang="fr-FR" sz="1600" dirty="0" err="1"/>
              <a:t>sắc</a:t>
            </a:r>
            <a:r>
              <a:rPr lang="fr-FR" sz="1600" dirty="0"/>
              <a:t> </a:t>
            </a:r>
            <a:r>
              <a:rPr lang="fr-FR" sz="1600" dirty="0" err="1"/>
              <a:t>như</a:t>
            </a:r>
            <a:r>
              <a:rPr lang="fr-FR" sz="1600" dirty="0"/>
              <a:t>: </a:t>
            </a:r>
            <a:r>
              <a:rPr lang="fr-FR" sz="1600" dirty="0" err="1"/>
              <a:t>Cố</a:t>
            </a:r>
            <a:r>
              <a:rPr lang="fr-FR" sz="1600" dirty="0"/>
              <a:t> Cung, </a:t>
            </a:r>
            <a:r>
              <a:rPr lang="fr-FR" sz="1600" dirty="0" err="1"/>
              <a:t>Viên</a:t>
            </a:r>
            <a:r>
              <a:rPr lang="fr-FR" sz="1600" dirty="0"/>
              <a:t> Minh </a:t>
            </a:r>
            <a:r>
              <a:rPr lang="fr-FR" sz="1600" dirty="0" err="1"/>
              <a:t>Viên</a:t>
            </a:r>
            <a:r>
              <a:rPr lang="fr-FR" sz="1600" dirty="0"/>
              <a:t>,...</a:t>
            </a:r>
            <a:endParaRPr lang="en-US" sz="1600" dirty="0"/>
          </a:p>
          <a:p>
            <a:pPr algn="just">
              <a:lnSpc>
                <a:spcPct val="130000"/>
              </a:lnSpc>
              <a:spcBef>
                <a:spcPts val="300"/>
              </a:spcBef>
              <a:spcAft>
                <a:spcPts val="300"/>
              </a:spcAft>
            </a:pPr>
            <a:r>
              <a:rPr lang="fr-FR" sz="1600" dirty="0"/>
              <a:t>- </a:t>
            </a:r>
            <a:r>
              <a:rPr lang="fr-FR" sz="1600" dirty="0" err="1"/>
              <a:t>Những</a:t>
            </a:r>
            <a:r>
              <a:rPr lang="fr-FR" sz="1600" dirty="0"/>
              <a:t> </a:t>
            </a:r>
            <a:r>
              <a:rPr lang="fr-FR" sz="1600" dirty="0" err="1"/>
              <a:t>bức</a:t>
            </a:r>
            <a:r>
              <a:rPr lang="fr-FR" sz="1600" dirty="0"/>
              <a:t> </a:t>
            </a:r>
            <a:r>
              <a:rPr lang="fr-FR" sz="1600" dirty="0" err="1"/>
              <a:t>hoạ</a:t>
            </a:r>
            <a:r>
              <a:rPr lang="fr-FR" sz="1600" dirty="0"/>
              <a:t> </a:t>
            </a:r>
            <a:r>
              <a:rPr lang="fr-FR" sz="1600" dirty="0" err="1"/>
              <a:t>đạt</a:t>
            </a:r>
            <a:r>
              <a:rPr lang="fr-FR" sz="1600" dirty="0"/>
              <a:t> </a:t>
            </a:r>
            <a:r>
              <a:rPr lang="fr-FR" sz="1600" dirty="0" err="1"/>
              <a:t>tới</a:t>
            </a:r>
            <a:r>
              <a:rPr lang="fr-FR" sz="1600" dirty="0"/>
              <a:t> </a:t>
            </a:r>
            <a:r>
              <a:rPr lang="fr-FR" sz="1600" dirty="0" err="1"/>
              <a:t>đỉnh</a:t>
            </a:r>
            <a:r>
              <a:rPr lang="fr-FR" sz="1600" dirty="0"/>
              <a:t> </a:t>
            </a:r>
            <a:r>
              <a:rPr lang="fr-FR" sz="1600" dirty="0" err="1"/>
              <a:t>cao</a:t>
            </a:r>
            <a:r>
              <a:rPr lang="fr-FR" sz="1600" dirty="0"/>
              <a:t>, </a:t>
            </a:r>
            <a:r>
              <a:rPr lang="fr-FR" sz="1600" dirty="0" err="1"/>
              <a:t>tượng</a:t>
            </a:r>
            <a:r>
              <a:rPr lang="fr-FR" sz="1600" dirty="0"/>
              <a:t> </a:t>
            </a:r>
            <a:r>
              <a:rPr lang="fr-FR" sz="1600" dirty="0" err="1"/>
              <a:t>Phật</a:t>
            </a:r>
            <a:r>
              <a:rPr lang="fr-FR" sz="1600" dirty="0"/>
              <a:t> </a:t>
            </a:r>
            <a:r>
              <a:rPr lang="fr-FR" sz="1600" dirty="0" err="1"/>
              <a:t>được</a:t>
            </a:r>
            <a:r>
              <a:rPr lang="fr-FR" sz="1600" dirty="0"/>
              <a:t> </a:t>
            </a:r>
            <a:r>
              <a:rPr lang="fr-FR" sz="1600" dirty="0" err="1"/>
              <a:t>chạm</a:t>
            </a:r>
            <a:r>
              <a:rPr lang="fr-FR" sz="1600" dirty="0"/>
              <a:t> </a:t>
            </a:r>
            <a:r>
              <a:rPr lang="fr-FR" sz="1600" dirty="0" err="1"/>
              <a:t>khắc</a:t>
            </a:r>
            <a:r>
              <a:rPr lang="fr-FR" sz="1600" dirty="0"/>
              <a:t> </a:t>
            </a:r>
            <a:r>
              <a:rPr lang="fr-FR" sz="1600" dirty="0" err="1"/>
              <a:t>tinh</a:t>
            </a:r>
            <a:r>
              <a:rPr lang="fr-FR" sz="1600" dirty="0"/>
              <a:t> </a:t>
            </a:r>
            <a:r>
              <a:rPr lang="fr-FR" sz="1600" dirty="0" err="1"/>
              <a:t>xảo</a:t>
            </a:r>
            <a:r>
              <a:rPr lang="fr-FR" sz="1600" dirty="0"/>
              <a:t>, </a:t>
            </a:r>
            <a:r>
              <a:rPr lang="fr-FR" sz="1600" dirty="0" err="1"/>
              <a:t>sinh</a:t>
            </a:r>
            <a:r>
              <a:rPr lang="fr-FR" sz="1600" dirty="0"/>
              <a:t> </a:t>
            </a:r>
            <a:r>
              <a:rPr lang="fr-FR" sz="1600" dirty="0" err="1"/>
              <a:t>động</a:t>
            </a:r>
            <a:r>
              <a:rPr lang="fr-FR" sz="1600" dirty="0"/>
              <a:t> </a:t>
            </a:r>
            <a:r>
              <a:rPr lang="fr-FR" sz="1600" dirty="0" err="1"/>
              <a:t>đã</a:t>
            </a:r>
            <a:r>
              <a:rPr lang="fr-FR" sz="1600" dirty="0"/>
              <a:t> </a:t>
            </a:r>
            <a:r>
              <a:rPr lang="fr-FR" sz="1600" dirty="0" err="1"/>
              <a:t>chứng</a:t>
            </a:r>
            <a:r>
              <a:rPr lang="fr-FR" sz="1600" dirty="0"/>
              <a:t> </a:t>
            </a:r>
            <a:r>
              <a:rPr lang="fr-FR" sz="1600" dirty="0" err="1"/>
              <a:t>tỏ</a:t>
            </a:r>
            <a:r>
              <a:rPr lang="fr-FR" sz="1600" dirty="0"/>
              <a:t> </a:t>
            </a:r>
            <a:r>
              <a:rPr lang="fr-FR" sz="1600" dirty="0" err="1"/>
              <a:t>sự</a:t>
            </a:r>
            <a:r>
              <a:rPr lang="fr-FR" sz="1600" dirty="0"/>
              <a:t> </a:t>
            </a:r>
            <a:r>
              <a:rPr lang="fr-FR" sz="1600" dirty="0" err="1"/>
              <a:t>tài</a:t>
            </a:r>
            <a:r>
              <a:rPr lang="fr-FR" sz="1600" dirty="0"/>
              <a:t> </a:t>
            </a:r>
            <a:r>
              <a:rPr lang="fr-FR" sz="1600" dirty="0" err="1"/>
              <a:t>hoa</a:t>
            </a:r>
            <a:r>
              <a:rPr lang="fr-FR" sz="1600" dirty="0"/>
              <a:t> </a:t>
            </a:r>
            <a:r>
              <a:rPr lang="fr-FR" sz="1600" dirty="0" err="1"/>
              <a:t>và</a:t>
            </a:r>
            <a:r>
              <a:rPr lang="fr-FR" sz="1600" dirty="0"/>
              <a:t> </a:t>
            </a:r>
            <a:r>
              <a:rPr lang="fr-FR" sz="1600" dirty="0" err="1"/>
              <a:t>sáng</a:t>
            </a:r>
            <a:r>
              <a:rPr lang="fr-FR" sz="1600" dirty="0"/>
              <a:t> </a:t>
            </a:r>
            <a:r>
              <a:rPr lang="fr-FR" sz="1600" dirty="0" err="1"/>
              <a:t>tạo</a:t>
            </a:r>
            <a:r>
              <a:rPr lang="fr-FR" sz="1600" dirty="0"/>
              <a:t> </a:t>
            </a:r>
            <a:r>
              <a:rPr lang="fr-FR" sz="1600" dirty="0" err="1"/>
              <a:t>của</a:t>
            </a:r>
            <a:r>
              <a:rPr lang="fr-FR" sz="1600" dirty="0"/>
              <a:t> </a:t>
            </a:r>
            <a:r>
              <a:rPr lang="fr-FR" sz="1600" dirty="0" err="1"/>
              <a:t>các</a:t>
            </a:r>
            <a:r>
              <a:rPr lang="fr-FR" sz="1600" dirty="0"/>
              <a:t> </a:t>
            </a:r>
            <a:r>
              <a:rPr lang="fr-FR" sz="1600" dirty="0" err="1"/>
              <a:t>nghệ</a:t>
            </a:r>
            <a:r>
              <a:rPr lang="fr-FR" sz="1600" dirty="0"/>
              <a:t> </a:t>
            </a:r>
            <a:r>
              <a:rPr lang="fr-FR" sz="1600" dirty="0" err="1"/>
              <a:t>nhân</a:t>
            </a:r>
            <a:r>
              <a:rPr lang="fr-FR" sz="1600" dirty="0"/>
              <a:t> Trung </a:t>
            </a:r>
            <a:r>
              <a:rPr lang="fr-FR" sz="1600" dirty="0" err="1"/>
              <a:t>Quốc</a:t>
            </a:r>
            <a:r>
              <a:rPr lang="fr-FR" sz="1600" dirty="0"/>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6"/>
        <p:cNvGrpSpPr/>
        <p:nvPr/>
      </p:nvGrpSpPr>
      <p:grpSpPr>
        <a:xfrm>
          <a:off x="0" y="0"/>
          <a:ext cx="0" cy="0"/>
          <a:chOff x="0" y="0"/>
          <a:chExt cx="0" cy="0"/>
        </a:xfrm>
      </p:grpSpPr>
      <p:grpSp>
        <p:nvGrpSpPr>
          <p:cNvPr id="4203" name="Google Shape;4203;p54"/>
          <p:cNvGrpSpPr/>
          <p:nvPr/>
        </p:nvGrpSpPr>
        <p:grpSpPr>
          <a:xfrm>
            <a:off x="8055124" y="296215"/>
            <a:ext cx="440045" cy="439713"/>
            <a:chOff x="547949" y="2778621"/>
            <a:chExt cx="486023" cy="485656"/>
          </a:xfrm>
        </p:grpSpPr>
        <p:grpSp>
          <p:nvGrpSpPr>
            <p:cNvPr id="4204" name="Google Shape;4204;p54"/>
            <p:cNvGrpSpPr/>
            <p:nvPr/>
          </p:nvGrpSpPr>
          <p:grpSpPr>
            <a:xfrm>
              <a:off x="547949" y="2778621"/>
              <a:ext cx="486023" cy="485656"/>
              <a:chOff x="547949" y="2778621"/>
              <a:chExt cx="486023" cy="485656"/>
            </a:xfrm>
          </p:grpSpPr>
          <p:sp>
            <p:nvSpPr>
              <p:cNvPr id="4205" name="Google Shape;4205;p5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9" name="Google Shape;4209;p5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0" name="Google Shape;4210;p54"/>
          <p:cNvGrpSpPr/>
          <p:nvPr/>
        </p:nvGrpSpPr>
        <p:grpSpPr>
          <a:xfrm>
            <a:off x="8495170" y="3929214"/>
            <a:ext cx="341091" cy="340834"/>
            <a:chOff x="547949" y="2778621"/>
            <a:chExt cx="486023" cy="485656"/>
          </a:xfrm>
        </p:grpSpPr>
        <p:grpSp>
          <p:nvGrpSpPr>
            <p:cNvPr id="4211" name="Google Shape;4211;p54"/>
            <p:cNvGrpSpPr/>
            <p:nvPr/>
          </p:nvGrpSpPr>
          <p:grpSpPr>
            <a:xfrm>
              <a:off x="547949" y="2778621"/>
              <a:ext cx="486023" cy="485656"/>
              <a:chOff x="547949" y="2778621"/>
              <a:chExt cx="486023" cy="485656"/>
            </a:xfrm>
          </p:grpSpPr>
          <p:sp>
            <p:nvSpPr>
              <p:cNvPr id="4212" name="Google Shape;4212;p5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6" name="Google Shape;4216;p5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7" name="Google Shape;4217;p54"/>
          <p:cNvGrpSpPr/>
          <p:nvPr/>
        </p:nvGrpSpPr>
        <p:grpSpPr>
          <a:xfrm>
            <a:off x="559823" y="4072120"/>
            <a:ext cx="440045" cy="439713"/>
            <a:chOff x="547949" y="2778621"/>
            <a:chExt cx="486023" cy="485656"/>
          </a:xfrm>
        </p:grpSpPr>
        <p:grpSp>
          <p:nvGrpSpPr>
            <p:cNvPr id="4218" name="Google Shape;4218;p54"/>
            <p:cNvGrpSpPr/>
            <p:nvPr/>
          </p:nvGrpSpPr>
          <p:grpSpPr>
            <a:xfrm>
              <a:off x="547949" y="2778621"/>
              <a:ext cx="486023" cy="485656"/>
              <a:chOff x="547949" y="2778621"/>
              <a:chExt cx="486023" cy="485656"/>
            </a:xfrm>
          </p:grpSpPr>
          <p:sp>
            <p:nvSpPr>
              <p:cNvPr id="4219" name="Google Shape;4219;p5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3" name="Google Shape;4223;p5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559822" y="651974"/>
            <a:ext cx="8010213" cy="3046988"/>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err="1">
                <a:latin typeface="+mj-lt"/>
                <a:ea typeface="Calibri" panose="020F0502020204030204" pitchFamily="34" charset="0"/>
                <a:cs typeface="Times New Roman" panose="02020603050405020304" pitchFamily="18" charset="0"/>
              </a:rPr>
              <a:t>Nội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“Tam </a:t>
            </a:r>
            <a:r>
              <a:rPr lang="fr-FR" sz="2000" dirty="0" err="1">
                <a:latin typeface="+mj-lt"/>
                <a:ea typeface="Calibri" panose="020F0502020204030204" pitchFamily="34" charset="0"/>
                <a:cs typeface="Times New Roman" panose="02020603050405020304" pitchFamily="18" charset="0"/>
              </a:rPr>
              <a:t>cương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Ngũ</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thường</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giữa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vua</a:t>
            </a:r>
            <a:r>
              <a:rPr lang="fr-FR" sz="2000" dirty="0">
                <a:latin typeface="+mj-lt"/>
                <a:ea typeface="Calibri" panose="020F0502020204030204" pitchFamily="34" charset="0"/>
                <a:cs typeface="Times New Roman" panose="02020603050405020304" pitchFamily="18" charset="0"/>
              </a:rPr>
              <a:t> - </a:t>
            </a:r>
            <a:r>
              <a:rPr lang="fr-FR" sz="2000" dirty="0" err="1">
                <a:latin typeface="+mj-lt"/>
                <a:ea typeface="Calibri" panose="020F0502020204030204" pitchFamily="34" charset="0"/>
                <a:cs typeface="Times New Roman" panose="02020603050405020304" pitchFamily="18" charset="0"/>
              </a:rPr>
              <a:t>tôi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cha</a:t>
            </a:r>
            <a:r>
              <a:rPr lang="fr-FR" sz="2000" dirty="0">
                <a:latin typeface="+mj-lt"/>
                <a:ea typeface="Calibri" panose="020F0502020204030204" pitchFamily="34" charset="0"/>
                <a:cs typeface="Times New Roman" panose="02020603050405020304" pitchFamily="18" charset="0"/>
              </a:rPr>
              <a:t> - con, </a:t>
            </a:r>
            <a:r>
              <a:rPr lang="fr-FR" sz="2000" dirty="0" err="1">
                <a:latin typeface="+mj-lt"/>
                <a:ea typeface="Calibri" panose="020F0502020204030204" pitchFamily="34" charset="0"/>
                <a:cs typeface="Times New Roman" panose="02020603050405020304" pitchFamily="18" charset="0"/>
              </a:rPr>
              <a:t>vợ</a:t>
            </a:r>
            <a:r>
              <a:rPr lang="fr-FR" sz="2000" dirty="0">
                <a:latin typeface="+mj-lt"/>
                <a:ea typeface="Calibri" panose="020F0502020204030204" pitchFamily="34" charset="0"/>
                <a:cs typeface="Times New Roman" panose="02020603050405020304" pitchFamily="18" charset="0"/>
              </a:rPr>
              <a:t> - </a:t>
            </a:r>
            <a:r>
              <a:rPr lang="fr-FR" sz="2000" dirty="0" err="1">
                <a:latin typeface="+mj-lt"/>
                <a:ea typeface="Calibri" panose="020F0502020204030204" pitchFamily="34" charset="0"/>
                <a:cs typeface="Times New Roman" panose="02020603050405020304" pitchFamily="18" charset="0"/>
              </a:rPr>
              <a:t>chồng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lễ</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coi là </a:t>
            </a:r>
            <a:r>
              <a:rPr lang="fr-FR" sz="2000" dirty="0" err="1">
                <a:latin typeface="+mj-lt"/>
                <a:ea typeface="Calibri" panose="020F0502020204030204" pitchFamily="34" charset="0"/>
                <a:cs typeface="Times New Roman" panose="02020603050405020304" pitchFamily="18" charset="0"/>
              </a:rPr>
              <a:t>giường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Ở </a:t>
            </a:r>
            <a:r>
              <a:rPr lang="fr-FR" sz="2000" dirty="0" err="1">
                <a:latin typeface="+mj-lt"/>
                <a:ea typeface="Calibri" panose="020F0502020204030204" pitchFamily="34" charset="0"/>
                <a:cs typeface="Times New Roman" panose="02020603050405020304" pitchFamily="18" charset="0"/>
              </a:rPr>
              <a:t>lớp</a:t>
            </a:r>
            <a:r>
              <a:rPr lang="fr-FR" sz="2000" dirty="0">
                <a:latin typeface="+mj-lt"/>
                <a:ea typeface="Calibri" panose="020F0502020204030204" pitchFamily="34" charset="0"/>
                <a:cs typeface="Times New Roman" panose="02020603050405020304" pitchFamily="18" charset="0"/>
              </a:rPr>
              <a:t> 6, HS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Thiên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bộ</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hoàng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soạn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lịch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gọi</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quán</a:t>
            </a:r>
            <a:r>
              <a:rPr lang="fr-FR" sz="2000" dirty="0" smtClean="0">
                <a:latin typeface="+mj-lt"/>
                <a:ea typeface="Calibri" panose="020F0502020204030204" pitchFamily="34" charset="0"/>
                <a:cs typeface="Times New Roman" panose="02020603050405020304" pitchFamily="18" charset="0"/>
              </a:rPr>
              <a:t>” </a:t>
            </a:r>
          </a:p>
          <a:p>
            <a:pPr algn="just">
              <a:lnSpc>
                <a:spcPct val="130000"/>
              </a:lnSpc>
              <a:spcBef>
                <a:spcPts val="300"/>
              </a:spcBef>
              <a:spcAft>
                <a:spcPts val="300"/>
              </a:spcAft>
            </a:pP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Bước</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góp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dẫn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sự</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bộ</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lớn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ngày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nay</a:t>
            </a:r>
            <a:r>
              <a:rPr lang="fr-FR" sz="2000" dirty="0" smtClean="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6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036165" y="3452896"/>
            <a:ext cx="3018958" cy="146007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66"/>
        <p:cNvGrpSpPr/>
        <p:nvPr/>
      </p:nvGrpSpPr>
      <p:grpSpPr>
        <a:xfrm>
          <a:off x="0" y="0"/>
          <a:ext cx="0" cy="0"/>
          <a:chOff x="0" y="0"/>
          <a:chExt cx="0" cy="0"/>
        </a:xfrm>
      </p:grpSpPr>
      <p:sp>
        <p:nvSpPr>
          <p:cNvPr id="3" name="Rectangle 2"/>
          <p:cNvSpPr/>
          <p:nvPr/>
        </p:nvSpPr>
        <p:spPr>
          <a:xfrm>
            <a:off x="508720" y="392747"/>
            <a:ext cx="8010213" cy="4451924"/>
          </a:xfrm>
          <a:prstGeom prst="rect">
            <a:avLst/>
          </a:prstGeom>
        </p:spPr>
        <p:txBody>
          <a:bodyPr wrap="square">
            <a:spAutoFit/>
          </a:bodyPr>
          <a:lstStyle/>
          <a:p>
            <a:pPr marL="342900" indent="-342900" algn="just">
              <a:lnSpc>
                <a:spcPct val="130000"/>
              </a:lnSpc>
              <a:buFont typeface="Arial" panose="020B0604020202020204" pitchFamily="34" charset="0"/>
              <a:buChar char="•"/>
            </a:pPr>
            <a:r>
              <a:rPr lang="fr-FR" sz="2000" dirty="0" err="1"/>
              <a:t>Nội</a:t>
            </a:r>
            <a:r>
              <a:rPr lang="fr-FR" sz="2000" dirty="0"/>
              <a:t> </a:t>
            </a:r>
            <a:r>
              <a:rPr lang="fr-FR" sz="2000" dirty="0" err="1" smtClean="0"/>
              <a:t>dung</a:t>
            </a:r>
            <a:r>
              <a:rPr lang="fr-FR" sz="2000" dirty="0" smtClean="0"/>
              <a:t> </a:t>
            </a:r>
            <a:r>
              <a:rPr lang="fr-FR" sz="2000" dirty="0" err="1"/>
              <a:t>của</a:t>
            </a:r>
            <a:r>
              <a:rPr lang="fr-FR" sz="2000" dirty="0"/>
              <a:t> </a:t>
            </a:r>
            <a:r>
              <a:rPr lang="fr-FR" sz="2000" dirty="0" err="1"/>
              <a:t>bốn</a:t>
            </a:r>
            <a:r>
              <a:rPr lang="fr-FR" sz="2000" dirty="0"/>
              <a:t> </a:t>
            </a:r>
            <a:r>
              <a:rPr lang="fr-FR" sz="2000" dirty="0" err="1"/>
              <a:t>cuốn</a:t>
            </a:r>
            <a:r>
              <a:rPr lang="fr-FR" sz="2000" dirty="0"/>
              <a:t> </a:t>
            </a:r>
            <a:r>
              <a:rPr lang="fr-FR" sz="2000" dirty="0" err="1"/>
              <a:t>tiểu</a:t>
            </a:r>
            <a:r>
              <a:rPr lang="fr-FR" sz="2000" dirty="0"/>
              <a:t> </a:t>
            </a:r>
            <a:r>
              <a:rPr lang="fr-FR" sz="2000" dirty="0" err="1"/>
              <a:t>thuyết</a:t>
            </a:r>
            <a:r>
              <a:rPr lang="fr-FR" sz="2000" dirty="0"/>
              <a:t> </a:t>
            </a:r>
            <a:r>
              <a:rPr lang="fr-FR" sz="2000" dirty="0" err="1"/>
              <a:t>nổi</a:t>
            </a:r>
            <a:r>
              <a:rPr lang="fr-FR" sz="2000" dirty="0"/>
              <a:t> </a:t>
            </a:r>
            <a:r>
              <a:rPr lang="fr-FR" sz="2000" dirty="0" err="1"/>
              <a:t>tiếng</a:t>
            </a:r>
            <a:r>
              <a:rPr lang="fr-FR" sz="2000" dirty="0"/>
              <a:t>:</a:t>
            </a:r>
            <a:endParaRPr lang="en-US" sz="2000" dirty="0"/>
          </a:p>
          <a:p>
            <a:pPr marL="342900" lvl="0" indent="-342900" algn="just">
              <a:lnSpc>
                <a:spcPct val="130000"/>
              </a:lnSpc>
              <a:buFont typeface="Wingdings" panose="05000000000000000000" pitchFamily="2" charset="2"/>
              <a:buChar char="ü"/>
            </a:pPr>
            <a:r>
              <a:rPr lang="fr-FR" sz="2000" dirty="0" err="1"/>
              <a:t>Thuỷ</a:t>
            </a:r>
            <a:r>
              <a:rPr lang="fr-FR" sz="2000" dirty="0"/>
              <a:t> </a:t>
            </a:r>
            <a:r>
              <a:rPr lang="fr-FR" sz="2000" dirty="0" err="1"/>
              <a:t>hử</a:t>
            </a:r>
            <a:r>
              <a:rPr lang="fr-FR" sz="2000" dirty="0"/>
              <a:t> </a:t>
            </a:r>
            <a:r>
              <a:rPr lang="fr-FR" sz="2000" dirty="0" err="1"/>
              <a:t>của</a:t>
            </a:r>
            <a:r>
              <a:rPr lang="fr-FR" sz="2000" dirty="0"/>
              <a:t> </a:t>
            </a:r>
            <a:r>
              <a:rPr lang="fr-FR" sz="2000" dirty="0" err="1"/>
              <a:t>Thi</a:t>
            </a:r>
            <a:r>
              <a:rPr lang="fr-FR" sz="2000" dirty="0"/>
              <a:t> </a:t>
            </a:r>
            <a:r>
              <a:rPr lang="fr-FR" sz="2000" dirty="0" err="1"/>
              <a:t>Nại</a:t>
            </a:r>
            <a:r>
              <a:rPr lang="fr-FR" sz="2000" dirty="0"/>
              <a:t> Am </a:t>
            </a:r>
            <a:r>
              <a:rPr lang="fr-FR" sz="2000" dirty="0" err="1"/>
              <a:t>kể</a:t>
            </a:r>
            <a:r>
              <a:rPr lang="fr-FR" sz="2000" dirty="0"/>
              <a:t> </a:t>
            </a:r>
            <a:r>
              <a:rPr lang="fr-FR" sz="2000" dirty="0" err="1"/>
              <a:t>lại</a:t>
            </a:r>
            <a:r>
              <a:rPr lang="fr-FR" sz="2000" dirty="0"/>
              <a:t> </a:t>
            </a:r>
            <a:r>
              <a:rPr lang="fr-FR" sz="2000" dirty="0" err="1"/>
              <a:t>cuộc</a:t>
            </a:r>
            <a:r>
              <a:rPr lang="fr-FR" sz="2000" dirty="0"/>
              <a:t> </a:t>
            </a:r>
            <a:r>
              <a:rPr lang="fr-FR" sz="2000" dirty="0" err="1"/>
              <a:t>khởi</a:t>
            </a:r>
            <a:r>
              <a:rPr lang="fr-FR" sz="2000" dirty="0"/>
              <a:t> </a:t>
            </a:r>
            <a:r>
              <a:rPr lang="fr-FR" sz="2000" dirty="0" err="1"/>
              <a:t>nghĩa</a:t>
            </a:r>
            <a:r>
              <a:rPr lang="fr-FR" sz="2000" dirty="0"/>
              <a:t> </a:t>
            </a:r>
            <a:r>
              <a:rPr lang="fr-FR" sz="2000" dirty="0" err="1"/>
              <a:t>nông</a:t>
            </a:r>
            <a:r>
              <a:rPr lang="fr-FR" sz="2000" dirty="0"/>
              <a:t> </a:t>
            </a:r>
            <a:r>
              <a:rPr lang="fr-FR" sz="2000" dirty="0" err="1" smtClean="0"/>
              <a:t>dân</a:t>
            </a:r>
            <a:r>
              <a:rPr lang="fr-FR" sz="2000" dirty="0" smtClean="0"/>
              <a:t> ở </a:t>
            </a:r>
            <a:r>
              <a:rPr lang="fr-FR" sz="2000" dirty="0" err="1"/>
              <a:t>Lương</a:t>
            </a:r>
            <a:r>
              <a:rPr lang="fr-FR" sz="2000" dirty="0"/>
              <a:t> </a:t>
            </a:r>
            <a:r>
              <a:rPr lang="fr-FR" sz="2000" dirty="0" err="1"/>
              <a:t>Sơn</a:t>
            </a:r>
            <a:r>
              <a:rPr lang="fr-FR" sz="2000" dirty="0"/>
              <a:t> </a:t>
            </a:r>
            <a:r>
              <a:rPr lang="fr-FR" sz="2000" dirty="0" err="1"/>
              <a:t>Bạc</a:t>
            </a:r>
            <a:r>
              <a:rPr lang="fr-FR" sz="2000" dirty="0"/>
              <a:t> do </a:t>
            </a:r>
            <a:r>
              <a:rPr lang="fr-FR" sz="2000" dirty="0" err="1"/>
              <a:t>Tống</a:t>
            </a:r>
            <a:r>
              <a:rPr lang="fr-FR" sz="2000" dirty="0"/>
              <a:t> </a:t>
            </a:r>
            <a:r>
              <a:rPr lang="fr-FR" sz="2000" dirty="0" err="1"/>
              <a:t>Giang</a:t>
            </a:r>
            <a:r>
              <a:rPr lang="fr-FR" sz="2000" dirty="0"/>
              <a:t> </a:t>
            </a:r>
            <a:r>
              <a:rPr lang="fr-FR" sz="2000" dirty="0" err="1"/>
              <a:t>lãnh</a:t>
            </a:r>
            <a:r>
              <a:rPr lang="fr-FR" sz="2000" dirty="0"/>
              <a:t> </a:t>
            </a:r>
            <a:r>
              <a:rPr lang="fr-FR" sz="2000" dirty="0" err="1"/>
              <a:t>đạo</a:t>
            </a:r>
            <a:r>
              <a:rPr lang="fr-FR" sz="2000" dirty="0"/>
              <a:t>.</a:t>
            </a:r>
            <a:endParaRPr lang="en-US" sz="2000" dirty="0"/>
          </a:p>
          <a:p>
            <a:pPr marL="342900" lvl="0" indent="-342900" algn="just">
              <a:lnSpc>
                <a:spcPct val="130000"/>
              </a:lnSpc>
              <a:buFont typeface="Wingdings" panose="05000000000000000000" pitchFamily="2" charset="2"/>
              <a:buChar char="ü"/>
            </a:pPr>
            <a:r>
              <a:rPr lang="fr-FR" sz="2000" dirty="0"/>
              <a:t>Tam </a:t>
            </a:r>
            <a:r>
              <a:rPr lang="fr-FR" sz="2000" dirty="0" err="1"/>
              <a:t>Quốc</a:t>
            </a:r>
            <a:r>
              <a:rPr lang="fr-FR" sz="2000" dirty="0"/>
              <a:t> </a:t>
            </a:r>
            <a:r>
              <a:rPr lang="fr-FR" sz="2000" dirty="0" err="1"/>
              <a:t>diễn</a:t>
            </a:r>
            <a:r>
              <a:rPr lang="fr-FR" sz="2000" dirty="0"/>
              <a:t> </a:t>
            </a:r>
            <a:r>
              <a:rPr lang="fr-FR" sz="2000" dirty="0" err="1"/>
              <a:t>nghĩa</a:t>
            </a:r>
            <a:r>
              <a:rPr lang="fr-FR" sz="2000" dirty="0"/>
              <a:t> </a:t>
            </a:r>
            <a:r>
              <a:rPr lang="fr-FR" sz="2000" dirty="0" err="1"/>
              <a:t>của</a:t>
            </a:r>
            <a:r>
              <a:rPr lang="fr-FR" sz="2000" dirty="0"/>
              <a:t> La </a:t>
            </a:r>
            <a:r>
              <a:rPr lang="fr-FR" sz="2000" dirty="0" err="1"/>
              <a:t>Quán</a:t>
            </a:r>
            <a:r>
              <a:rPr lang="fr-FR" sz="2000" dirty="0"/>
              <a:t> Trung </a:t>
            </a:r>
            <a:r>
              <a:rPr lang="fr-FR" sz="2000" dirty="0" err="1"/>
              <a:t>miêu</a:t>
            </a:r>
            <a:r>
              <a:rPr lang="fr-FR" sz="2000" dirty="0"/>
              <a:t> </a:t>
            </a:r>
            <a:r>
              <a:rPr lang="fr-FR" sz="2000" dirty="0" err="1"/>
              <a:t>tả</a:t>
            </a:r>
            <a:r>
              <a:rPr lang="fr-FR" sz="2000" dirty="0"/>
              <a:t> </a:t>
            </a:r>
            <a:r>
              <a:rPr lang="fr-FR" sz="2000" dirty="0" err="1"/>
              <a:t>cuộc</a:t>
            </a:r>
            <a:r>
              <a:rPr lang="fr-FR" sz="2000" dirty="0"/>
              <a:t> </a:t>
            </a:r>
            <a:r>
              <a:rPr lang="fr-FR" sz="2000" dirty="0" err="1"/>
              <a:t>đấu</a:t>
            </a:r>
            <a:r>
              <a:rPr lang="fr-FR" sz="2000" dirty="0"/>
              <a:t> </a:t>
            </a:r>
            <a:r>
              <a:rPr lang="fr-FR" sz="2000" dirty="0" err="1"/>
              <a:t>tranh</a:t>
            </a:r>
            <a:r>
              <a:rPr lang="fr-FR" sz="2000" dirty="0"/>
              <a:t> </a:t>
            </a:r>
            <a:r>
              <a:rPr lang="fr-FR" sz="2000" dirty="0" err="1"/>
              <a:t>của</a:t>
            </a:r>
            <a:r>
              <a:rPr lang="fr-FR" sz="2000" dirty="0"/>
              <a:t> </a:t>
            </a:r>
            <a:r>
              <a:rPr lang="fr-FR" sz="2000" dirty="0" err="1"/>
              <a:t>ba</a:t>
            </a:r>
            <a:r>
              <a:rPr lang="fr-FR" sz="2000" dirty="0"/>
              <a:t> </a:t>
            </a:r>
            <a:r>
              <a:rPr lang="fr-FR" sz="2000" dirty="0" err="1"/>
              <a:t>nước</a:t>
            </a:r>
            <a:r>
              <a:rPr lang="fr-FR" sz="2000" dirty="0"/>
              <a:t> </a:t>
            </a:r>
            <a:r>
              <a:rPr lang="fr-FR" sz="2000" dirty="0" err="1"/>
              <a:t>Ngụy</a:t>
            </a:r>
            <a:r>
              <a:rPr lang="fr-FR" sz="2000" dirty="0"/>
              <a:t>, </a:t>
            </a:r>
            <a:r>
              <a:rPr lang="fr-FR" sz="2000" dirty="0" err="1"/>
              <a:t>Thục</a:t>
            </a:r>
            <a:r>
              <a:rPr lang="fr-FR" sz="2000" dirty="0"/>
              <a:t>, Ngô.</a:t>
            </a:r>
            <a:endParaRPr lang="en-US" sz="2000" dirty="0"/>
          </a:p>
          <a:p>
            <a:pPr marL="342900" lvl="0" indent="-342900" algn="just">
              <a:lnSpc>
                <a:spcPct val="130000"/>
              </a:lnSpc>
              <a:buFont typeface="Wingdings" panose="05000000000000000000" pitchFamily="2" charset="2"/>
              <a:buChar char="ü"/>
            </a:pPr>
            <a:r>
              <a:rPr lang="fr-FR" sz="2000" dirty="0" err="1"/>
              <a:t>Tây</a:t>
            </a:r>
            <a:r>
              <a:rPr lang="fr-FR" sz="2000" dirty="0"/>
              <a:t> du </a:t>
            </a:r>
            <a:r>
              <a:rPr lang="fr-FR" sz="2000" dirty="0" err="1"/>
              <a:t>kí</a:t>
            </a:r>
            <a:r>
              <a:rPr lang="fr-FR" sz="2000" dirty="0"/>
              <a:t> </a:t>
            </a:r>
            <a:r>
              <a:rPr lang="fr-FR" sz="2000" dirty="0" err="1"/>
              <a:t>của</a:t>
            </a:r>
            <a:r>
              <a:rPr lang="fr-FR" sz="2000" dirty="0"/>
              <a:t> Ngô </a:t>
            </a:r>
            <a:r>
              <a:rPr lang="fr-FR" sz="2000" dirty="0" err="1"/>
              <a:t>Thừa</a:t>
            </a:r>
            <a:r>
              <a:rPr lang="fr-FR" sz="2000" dirty="0"/>
              <a:t> </a:t>
            </a:r>
            <a:r>
              <a:rPr lang="fr-FR" sz="2000" dirty="0" err="1"/>
              <a:t>Ân</a:t>
            </a:r>
            <a:r>
              <a:rPr lang="fr-FR" sz="2000" dirty="0"/>
              <a:t> </a:t>
            </a:r>
            <a:r>
              <a:rPr lang="fr-FR" sz="2000" dirty="0" err="1"/>
              <a:t>viếtvề</a:t>
            </a:r>
            <a:r>
              <a:rPr lang="fr-FR" sz="2000" dirty="0"/>
              <a:t> </a:t>
            </a:r>
            <a:r>
              <a:rPr lang="fr-FR" sz="2000" dirty="0" err="1"/>
              <a:t>nhà</a:t>
            </a:r>
            <a:r>
              <a:rPr lang="fr-FR" sz="2000" dirty="0"/>
              <a:t> </a:t>
            </a:r>
            <a:r>
              <a:rPr lang="fr-FR" sz="2000" dirty="0" err="1"/>
              <a:t>sư</a:t>
            </a:r>
            <a:r>
              <a:rPr lang="fr-FR" sz="2000" dirty="0"/>
              <a:t> </a:t>
            </a:r>
            <a:r>
              <a:rPr lang="fr-FR" sz="2000" dirty="0" err="1"/>
              <a:t>Huyền</a:t>
            </a:r>
            <a:r>
              <a:rPr lang="fr-FR" sz="2000" dirty="0"/>
              <a:t> </a:t>
            </a:r>
            <a:r>
              <a:rPr lang="fr-FR" sz="2000" dirty="0" err="1"/>
              <a:t>Trang</a:t>
            </a:r>
            <a:r>
              <a:rPr lang="fr-FR" sz="2000" dirty="0"/>
              <a:t> </a:t>
            </a:r>
            <a:r>
              <a:rPr lang="fr-FR" sz="2000" dirty="0" err="1"/>
              <a:t>và</a:t>
            </a:r>
            <a:r>
              <a:rPr lang="fr-FR" sz="2000" dirty="0"/>
              <a:t> </a:t>
            </a:r>
            <a:r>
              <a:rPr lang="fr-FR" sz="2000" dirty="0" err="1"/>
              <a:t>các</a:t>
            </a:r>
            <a:r>
              <a:rPr lang="fr-FR" sz="2000" dirty="0"/>
              <a:t> </a:t>
            </a:r>
            <a:r>
              <a:rPr lang="fr-FR" sz="2000" dirty="0" err="1"/>
              <a:t>đồ</a:t>
            </a:r>
            <a:r>
              <a:rPr lang="fr-FR" sz="2000" dirty="0"/>
              <a:t> </a:t>
            </a:r>
            <a:r>
              <a:rPr lang="fr-FR" sz="2000" dirty="0" err="1"/>
              <a:t>đệ</a:t>
            </a:r>
            <a:r>
              <a:rPr lang="fr-FR" sz="2000" dirty="0"/>
              <a:t> </a:t>
            </a:r>
            <a:r>
              <a:rPr lang="fr-FR" sz="2000" dirty="0" err="1"/>
              <a:t>tìm</a:t>
            </a:r>
            <a:r>
              <a:rPr lang="fr-FR" sz="2000" dirty="0"/>
              <a:t> </a:t>
            </a:r>
            <a:r>
              <a:rPr lang="fr-FR" sz="2000" dirty="0" err="1"/>
              <a:t>đường</a:t>
            </a:r>
            <a:r>
              <a:rPr lang="fr-FR" sz="2000" dirty="0"/>
              <a:t> sang </a:t>
            </a:r>
            <a:r>
              <a:rPr lang="fr-FR" sz="2000" dirty="0" err="1"/>
              <a:t>Tây</a:t>
            </a:r>
            <a:r>
              <a:rPr lang="fr-FR" sz="2000" dirty="0"/>
              <a:t> </a:t>
            </a:r>
            <a:r>
              <a:rPr lang="fr-FR" sz="2000" dirty="0" err="1"/>
              <a:t>Trúc</a:t>
            </a:r>
            <a:r>
              <a:rPr lang="fr-FR" sz="2000" dirty="0"/>
              <a:t> (</a:t>
            </a:r>
            <a:r>
              <a:rPr lang="fr-FR" sz="2000" dirty="0" err="1"/>
              <a:t>Ấn</a:t>
            </a:r>
            <a:r>
              <a:rPr lang="fr-FR" sz="2000" dirty="0"/>
              <a:t> </a:t>
            </a:r>
            <a:r>
              <a:rPr lang="fr-FR" sz="2000" dirty="0" err="1"/>
              <a:t>Ðộ</a:t>
            </a:r>
            <a:r>
              <a:rPr lang="fr-FR" sz="2000" dirty="0"/>
              <a:t>) </a:t>
            </a:r>
            <a:r>
              <a:rPr lang="fr-FR" sz="2000" dirty="0" err="1"/>
              <a:t>lấy</a:t>
            </a:r>
            <a:r>
              <a:rPr lang="fr-FR" sz="2000" dirty="0"/>
              <a:t> </a:t>
            </a:r>
            <a:r>
              <a:rPr lang="fr-FR" sz="2000" dirty="0" err="1"/>
              <a:t>kinh</a:t>
            </a:r>
            <a:r>
              <a:rPr lang="fr-FR" sz="2000" dirty="0"/>
              <a:t> </a:t>
            </a:r>
            <a:r>
              <a:rPr lang="fr-FR" sz="2000" dirty="0" err="1"/>
              <a:t>Phật</a:t>
            </a:r>
            <a:r>
              <a:rPr lang="fr-FR" sz="2000" dirty="0"/>
              <a:t>.</a:t>
            </a:r>
            <a:endParaRPr lang="en-US" sz="2000" dirty="0"/>
          </a:p>
          <a:p>
            <a:pPr marL="342900" lvl="0" indent="-342900" algn="just">
              <a:lnSpc>
                <a:spcPct val="130000"/>
              </a:lnSpc>
              <a:buFont typeface="Wingdings" panose="05000000000000000000" pitchFamily="2" charset="2"/>
              <a:buChar char="ü"/>
            </a:pPr>
            <a:r>
              <a:rPr lang="fr-FR" sz="2000" dirty="0" err="1"/>
              <a:t>Hồng</a:t>
            </a:r>
            <a:r>
              <a:rPr lang="fr-FR" sz="2000" dirty="0"/>
              <a:t> </a:t>
            </a:r>
            <a:r>
              <a:rPr lang="fr-FR" sz="2000" dirty="0" err="1"/>
              <a:t>lâu</a:t>
            </a:r>
            <a:r>
              <a:rPr lang="fr-FR" sz="2000" dirty="0"/>
              <a:t> </a:t>
            </a:r>
            <a:r>
              <a:rPr lang="fr-FR" sz="2000" dirty="0" err="1"/>
              <a:t>mộng</a:t>
            </a:r>
            <a:r>
              <a:rPr lang="fr-FR" sz="2000" dirty="0"/>
              <a:t> </a:t>
            </a:r>
            <a:r>
              <a:rPr lang="fr-FR" sz="2000" dirty="0" err="1"/>
              <a:t>của</a:t>
            </a:r>
            <a:r>
              <a:rPr lang="fr-FR" sz="2000" dirty="0"/>
              <a:t> </a:t>
            </a:r>
            <a:r>
              <a:rPr lang="fr-FR" sz="2000" dirty="0" err="1"/>
              <a:t>Tào</a:t>
            </a:r>
            <a:r>
              <a:rPr lang="fr-FR" sz="2000" dirty="0"/>
              <a:t> </a:t>
            </a:r>
            <a:r>
              <a:rPr lang="fr-FR" sz="2000" dirty="0" err="1"/>
              <a:t>Tuyết</a:t>
            </a:r>
            <a:r>
              <a:rPr lang="fr-FR" sz="2000" dirty="0"/>
              <a:t> </a:t>
            </a:r>
            <a:r>
              <a:rPr lang="fr-FR" sz="2000" dirty="0" err="1"/>
              <a:t>Cần</a:t>
            </a:r>
            <a:r>
              <a:rPr lang="fr-FR" sz="2000" dirty="0"/>
              <a:t> </a:t>
            </a:r>
            <a:r>
              <a:rPr lang="fr-FR" sz="2000" dirty="0" err="1"/>
              <a:t>xoay</a:t>
            </a:r>
            <a:r>
              <a:rPr lang="fr-FR" sz="2000" dirty="0"/>
              <a:t> </a:t>
            </a:r>
            <a:r>
              <a:rPr lang="fr-FR" sz="2000" dirty="0" err="1"/>
              <a:t>quanh</a:t>
            </a:r>
            <a:r>
              <a:rPr lang="fr-FR" sz="2000" dirty="0"/>
              <a:t> </a:t>
            </a:r>
            <a:r>
              <a:rPr lang="fr-FR" sz="2000" dirty="0" err="1"/>
              <a:t>chuyện</a:t>
            </a:r>
            <a:r>
              <a:rPr lang="fr-FR" sz="2000" dirty="0"/>
              <a:t> </a:t>
            </a:r>
            <a:r>
              <a:rPr lang="fr-FR" sz="2000" dirty="0" err="1"/>
              <a:t>tình</a:t>
            </a:r>
            <a:r>
              <a:rPr lang="fr-FR" sz="2000" dirty="0"/>
              <a:t> </a:t>
            </a:r>
            <a:r>
              <a:rPr lang="fr-FR" sz="2000" dirty="0" err="1"/>
              <a:t>trắc</a:t>
            </a:r>
            <a:r>
              <a:rPr lang="fr-FR" sz="2000" dirty="0"/>
              <a:t> </a:t>
            </a:r>
            <a:r>
              <a:rPr lang="fr-FR" sz="2000" dirty="0" err="1"/>
              <a:t>trở</a:t>
            </a:r>
            <a:r>
              <a:rPr lang="fr-FR" sz="2000" dirty="0"/>
              <a:t> </a:t>
            </a:r>
            <a:r>
              <a:rPr lang="fr-FR" sz="2000" dirty="0" err="1"/>
              <a:t>giữa</a:t>
            </a:r>
            <a:r>
              <a:rPr lang="fr-FR" sz="2000" dirty="0"/>
              <a:t> </a:t>
            </a:r>
            <a:r>
              <a:rPr lang="fr-FR" sz="2000" dirty="0" err="1"/>
              <a:t>hai</a:t>
            </a:r>
            <a:r>
              <a:rPr lang="fr-FR" sz="2000" dirty="0"/>
              <a:t> </a:t>
            </a:r>
            <a:r>
              <a:rPr lang="fr-FR" sz="2000" dirty="0" err="1"/>
              <a:t>anh</a:t>
            </a:r>
            <a:r>
              <a:rPr lang="fr-FR" sz="2000" dirty="0"/>
              <a:t> </a:t>
            </a:r>
            <a:r>
              <a:rPr lang="fr-FR" sz="2000" dirty="0" err="1"/>
              <a:t>em</a:t>
            </a:r>
            <a:r>
              <a:rPr lang="fr-FR" sz="2000" dirty="0"/>
              <a:t> con </a:t>
            </a:r>
            <a:r>
              <a:rPr lang="fr-FR" sz="2000" dirty="0" err="1"/>
              <a:t>cô</a:t>
            </a:r>
            <a:r>
              <a:rPr lang="fr-FR" sz="2000" dirty="0"/>
              <a:t>, con </a:t>
            </a:r>
            <a:r>
              <a:rPr lang="fr-FR" sz="2000" dirty="0" err="1"/>
              <a:t>cậu</a:t>
            </a:r>
            <a:r>
              <a:rPr lang="fr-FR" sz="2000" dirty="0"/>
              <a:t> là </a:t>
            </a:r>
            <a:r>
              <a:rPr lang="fr-FR" sz="2000" dirty="0" err="1"/>
              <a:t>Giả</a:t>
            </a:r>
            <a:r>
              <a:rPr lang="fr-FR" sz="2000" dirty="0"/>
              <a:t> </a:t>
            </a:r>
            <a:r>
              <a:rPr lang="fr-FR" sz="2000" dirty="0" err="1"/>
              <a:t>Bảo</a:t>
            </a:r>
            <a:r>
              <a:rPr lang="fr-FR" sz="2000" dirty="0"/>
              <a:t> </a:t>
            </a:r>
            <a:r>
              <a:rPr lang="fr-FR" sz="2000" dirty="0" err="1"/>
              <a:t>Ngọc</a:t>
            </a:r>
            <a:r>
              <a:rPr lang="fr-FR" sz="2000" dirty="0"/>
              <a:t> </a:t>
            </a:r>
            <a:r>
              <a:rPr lang="fr-FR" sz="2000" dirty="0" err="1"/>
              <a:t>và</a:t>
            </a:r>
            <a:r>
              <a:rPr lang="fr-FR" sz="2000" dirty="0"/>
              <a:t> </a:t>
            </a:r>
            <a:r>
              <a:rPr lang="fr-FR" sz="2000" dirty="0" err="1"/>
              <a:t>Lâm</a:t>
            </a:r>
            <a:r>
              <a:rPr lang="fr-FR" sz="2000" dirty="0"/>
              <a:t> </a:t>
            </a:r>
            <a:r>
              <a:rPr lang="fr-FR" sz="2000" dirty="0" err="1"/>
              <a:t>Đại</a:t>
            </a:r>
            <a:r>
              <a:rPr lang="fr-FR" sz="2000" dirty="0"/>
              <a:t> </a:t>
            </a:r>
            <a:r>
              <a:rPr lang="fr-FR" sz="2000" dirty="0" err="1"/>
              <a:t>Ngọc</a:t>
            </a:r>
            <a:r>
              <a:rPr lang="fr-FR" sz="2000" dirty="0"/>
              <a:t>, qua </a:t>
            </a:r>
            <a:r>
              <a:rPr lang="fr-FR" sz="2000" dirty="0" err="1"/>
              <a:t>đó</a:t>
            </a:r>
            <a:r>
              <a:rPr lang="fr-FR" sz="2000" dirty="0"/>
              <a:t> </a:t>
            </a:r>
            <a:r>
              <a:rPr lang="fr-FR" sz="2000" dirty="0" err="1"/>
              <a:t>mô</a:t>
            </a:r>
            <a:r>
              <a:rPr lang="fr-FR" sz="2000" dirty="0"/>
              <a:t> </a:t>
            </a:r>
            <a:r>
              <a:rPr lang="fr-FR" sz="2000" dirty="0" err="1"/>
              <a:t>tả</a:t>
            </a:r>
            <a:r>
              <a:rPr lang="fr-FR" sz="2000" dirty="0"/>
              <a:t> </a:t>
            </a:r>
            <a:r>
              <a:rPr lang="fr-FR" sz="2000" dirty="0" err="1"/>
              <a:t>cuộc</a:t>
            </a:r>
            <a:r>
              <a:rPr lang="fr-FR" sz="2000" dirty="0"/>
              <a:t> </a:t>
            </a:r>
            <a:r>
              <a:rPr lang="fr-FR" sz="2000" dirty="0" err="1"/>
              <a:t>sống</a:t>
            </a:r>
            <a:r>
              <a:rPr lang="fr-FR" sz="2000" dirty="0"/>
              <a:t> </a:t>
            </a:r>
            <a:r>
              <a:rPr lang="fr-FR" sz="2000" dirty="0" err="1"/>
              <a:t>nhiều</a:t>
            </a:r>
            <a:r>
              <a:rPr lang="fr-FR" sz="2000" dirty="0"/>
              <a:t> </a:t>
            </a:r>
            <a:r>
              <a:rPr lang="fr-FR" sz="2000" dirty="0" err="1"/>
              <a:t>mặt</a:t>
            </a:r>
            <a:r>
              <a:rPr lang="fr-FR" sz="2000" dirty="0"/>
              <a:t> </a:t>
            </a:r>
            <a:r>
              <a:rPr lang="fr-FR" sz="2000" dirty="0" err="1"/>
              <a:t>của</a:t>
            </a:r>
            <a:r>
              <a:rPr lang="fr-FR" sz="2000" dirty="0"/>
              <a:t> </a:t>
            </a:r>
            <a:r>
              <a:rPr lang="fr-FR" sz="2000" dirty="0" err="1"/>
              <a:t>một</a:t>
            </a:r>
            <a:r>
              <a:rPr lang="fr-FR" sz="2000" dirty="0"/>
              <a:t> </a:t>
            </a:r>
            <a:r>
              <a:rPr lang="fr-FR" sz="2000" dirty="0" err="1"/>
              <a:t>đại</a:t>
            </a:r>
            <a:r>
              <a:rPr lang="fr-FR" sz="2000" dirty="0"/>
              <a:t> </a:t>
            </a:r>
            <a:r>
              <a:rPr lang="fr-FR" sz="2000" dirty="0" err="1"/>
              <a:t>gia</a:t>
            </a:r>
            <a:r>
              <a:rPr lang="fr-FR" sz="2000" dirty="0"/>
              <a:t> </a:t>
            </a:r>
            <a:r>
              <a:rPr lang="fr-FR" sz="2000" dirty="0" err="1"/>
              <a:t>đình</a:t>
            </a:r>
            <a:r>
              <a:rPr lang="fr-FR" sz="2000" dirty="0"/>
              <a:t> </a:t>
            </a:r>
            <a:r>
              <a:rPr lang="fr-FR" sz="2000" dirty="0" err="1"/>
              <a:t>quý</a:t>
            </a:r>
            <a:r>
              <a:rPr lang="fr-FR" sz="2000" dirty="0"/>
              <a:t> </a:t>
            </a:r>
            <a:r>
              <a:rPr lang="fr-FR" sz="2000" dirty="0" err="1"/>
              <a:t>tộc</a:t>
            </a:r>
            <a:r>
              <a:rPr lang="fr-FR" sz="2000" dirty="0"/>
              <a:t> </a:t>
            </a:r>
            <a:r>
              <a:rPr lang="fr-FR" sz="2000" dirty="0" err="1"/>
              <a:t>thời</a:t>
            </a:r>
            <a:r>
              <a:rPr lang="fr-FR" sz="2000" dirty="0"/>
              <a:t> Minh. </a:t>
            </a:r>
            <a:endParaRPr lang="en-US" sz="2000" dirty="0"/>
          </a:p>
        </p:txBody>
      </p:sp>
      <p:grpSp>
        <p:nvGrpSpPr>
          <p:cNvPr id="4203" name="Google Shape;4203;p54"/>
          <p:cNvGrpSpPr/>
          <p:nvPr/>
        </p:nvGrpSpPr>
        <p:grpSpPr>
          <a:xfrm>
            <a:off x="8055124" y="296215"/>
            <a:ext cx="440045" cy="439713"/>
            <a:chOff x="547949" y="2778621"/>
            <a:chExt cx="486023" cy="485656"/>
          </a:xfrm>
        </p:grpSpPr>
        <p:grpSp>
          <p:nvGrpSpPr>
            <p:cNvPr id="4204" name="Google Shape;4204;p54"/>
            <p:cNvGrpSpPr/>
            <p:nvPr/>
          </p:nvGrpSpPr>
          <p:grpSpPr>
            <a:xfrm>
              <a:off x="547949" y="2778621"/>
              <a:ext cx="486023" cy="485656"/>
              <a:chOff x="547949" y="2778621"/>
              <a:chExt cx="486023" cy="485656"/>
            </a:xfrm>
          </p:grpSpPr>
          <p:sp>
            <p:nvSpPr>
              <p:cNvPr id="4205" name="Google Shape;4205;p5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9" name="Google Shape;4209;p5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0" name="Google Shape;4210;p54"/>
          <p:cNvGrpSpPr/>
          <p:nvPr/>
        </p:nvGrpSpPr>
        <p:grpSpPr>
          <a:xfrm>
            <a:off x="8495170" y="3929214"/>
            <a:ext cx="341091" cy="340834"/>
            <a:chOff x="547949" y="2778621"/>
            <a:chExt cx="486023" cy="485656"/>
          </a:xfrm>
        </p:grpSpPr>
        <p:grpSp>
          <p:nvGrpSpPr>
            <p:cNvPr id="4211" name="Google Shape;4211;p54"/>
            <p:cNvGrpSpPr/>
            <p:nvPr/>
          </p:nvGrpSpPr>
          <p:grpSpPr>
            <a:xfrm>
              <a:off x="547949" y="2778621"/>
              <a:ext cx="486023" cy="485656"/>
              <a:chOff x="547949" y="2778621"/>
              <a:chExt cx="486023" cy="485656"/>
            </a:xfrm>
          </p:grpSpPr>
          <p:sp>
            <p:nvSpPr>
              <p:cNvPr id="4212" name="Google Shape;4212;p5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6" name="Google Shape;4216;p5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7" name="Google Shape;4217;p54"/>
          <p:cNvGrpSpPr/>
          <p:nvPr/>
        </p:nvGrpSpPr>
        <p:grpSpPr>
          <a:xfrm>
            <a:off x="337208" y="4136433"/>
            <a:ext cx="440045" cy="439713"/>
            <a:chOff x="547949" y="2778621"/>
            <a:chExt cx="486023" cy="485656"/>
          </a:xfrm>
        </p:grpSpPr>
        <p:grpSp>
          <p:nvGrpSpPr>
            <p:cNvPr id="4218" name="Google Shape;4218;p54"/>
            <p:cNvGrpSpPr/>
            <p:nvPr/>
          </p:nvGrpSpPr>
          <p:grpSpPr>
            <a:xfrm>
              <a:off x="547949" y="2778621"/>
              <a:ext cx="486023" cy="485656"/>
              <a:chOff x="547949" y="2778621"/>
              <a:chExt cx="486023" cy="485656"/>
            </a:xfrm>
          </p:grpSpPr>
          <p:sp>
            <p:nvSpPr>
              <p:cNvPr id="4219" name="Google Shape;4219;p5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3" name="Google Shape;4223;p5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7689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34"/>
        <p:cNvGrpSpPr/>
        <p:nvPr/>
      </p:nvGrpSpPr>
      <p:grpSpPr>
        <a:xfrm>
          <a:off x="0" y="0"/>
          <a:ext cx="0" cy="0"/>
          <a:chOff x="0" y="0"/>
          <a:chExt cx="0" cy="0"/>
        </a:xfrm>
      </p:grpSpPr>
      <p:grpSp>
        <p:nvGrpSpPr>
          <p:cNvPr id="4406" name="Google Shape;4406;p55"/>
          <p:cNvGrpSpPr/>
          <p:nvPr/>
        </p:nvGrpSpPr>
        <p:grpSpPr>
          <a:xfrm>
            <a:off x="8470729" y="4125105"/>
            <a:ext cx="440045" cy="439713"/>
            <a:chOff x="547949" y="2778621"/>
            <a:chExt cx="486023" cy="485656"/>
          </a:xfrm>
        </p:grpSpPr>
        <p:grpSp>
          <p:nvGrpSpPr>
            <p:cNvPr id="4407" name="Google Shape;4407;p55"/>
            <p:cNvGrpSpPr/>
            <p:nvPr/>
          </p:nvGrpSpPr>
          <p:grpSpPr>
            <a:xfrm>
              <a:off x="547949" y="2778621"/>
              <a:ext cx="486023" cy="485656"/>
              <a:chOff x="547949" y="2778621"/>
              <a:chExt cx="486023" cy="485656"/>
            </a:xfrm>
          </p:grpSpPr>
          <p:sp>
            <p:nvSpPr>
              <p:cNvPr id="4408" name="Google Shape;4408;p5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2" name="Google Shape;4412;p5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4" name="Google Shape;4434;p55"/>
          <p:cNvGrpSpPr/>
          <p:nvPr/>
        </p:nvGrpSpPr>
        <p:grpSpPr>
          <a:xfrm>
            <a:off x="1980722" y="227146"/>
            <a:ext cx="341091" cy="340834"/>
            <a:chOff x="547949" y="2778621"/>
            <a:chExt cx="486023" cy="485656"/>
          </a:xfrm>
        </p:grpSpPr>
        <p:grpSp>
          <p:nvGrpSpPr>
            <p:cNvPr id="4435" name="Google Shape;4435;p55"/>
            <p:cNvGrpSpPr/>
            <p:nvPr/>
          </p:nvGrpSpPr>
          <p:grpSpPr>
            <a:xfrm>
              <a:off x="547949" y="2778621"/>
              <a:ext cx="486023" cy="485656"/>
              <a:chOff x="547949" y="2778621"/>
              <a:chExt cx="486023" cy="485656"/>
            </a:xfrm>
          </p:grpSpPr>
          <p:sp>
            <p:nvSpPr>
              <p:cNvPr id="4436" name="Google Shape;4436;p5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0" name="Google Shape;4440;p5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4406;p55"/>
          <p:cNvGrpSpPr/>
          <p:nvPr/>
        </p:nvGrpSpPr>
        <p:grpSpPr>
          <a:xfrm>
            <a:off x="316799" y="787756"/>
            <a:ext cx="440045" cy="439713"/>
            <a:chOff x="547949" y="2778621"/>
            <a:chExt cx="486023" cy="485656"/>
          </a:xfrm>
        </p:grpSpPr>
        <p:grpSp>
          <p:nvGrpSpPr>
            <p:cNvPr id="211" name="Google Shape;4407;p55"/>
            <p:cNvGrpSpPr/>
            <p:nvPr/>
          </p:nvGrpSpPr>
          <p:grpSpPr>
            <a:xfrm>
              <a:off x="547949" y="2778621"/>
              <a:ext cx="486023" cy="485656"/>
              <a:chOff x="547949" y="2778621"/>
              <a:chExt cx="486023" cy="485656"/>
            </a:xfrm>
          </p:grpSpPr>
          <p:sp>
            <p:nvSpPr>
              <p:cNvPr id="213" name="Google Shape;4408;p5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409;p5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410;p5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411;p5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4412;p5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6498" y="966843"/>
            <a:ext cx="7728277" cy="3750629"/>
          </a:xfrm>
          <a:prstGeom prst="rect">
            <a:avLst/>
          </a:prstGeom>
        </p:spPr>
      </p:pic>
      <p:sp>
        <p:nvSpPr>
          <p:cNvPr id="4" name="Rectangle 3"/>
          <p:cNvSpPr/>
          <p:nvPr/>
        </p:nvSpPr>
        <p:spPr>
          <a:xfrm>
            <a:off x="789127" y="1759254"/>
            <a:ext cx="7543017" cy="2603790"/>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1900" dirty="0" err="1">
                <a:latin typeface="+mj-lt"/>
                <a:ea typeface="Calibri" panose="020F0502020204030204" pitchFamily="34" charset="0"/>
                <a:cs typeface="Times New Roman" panose="02020603050405020304" pitchFamily="18" charset="0"/>
              </a:rPr>
              <a:t>Em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nhận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xét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gì</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về</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những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tựu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hóa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Trung </a:t>
            </a:r>
            <a:r>
              <a:rPr lang="fr-FR" sz="1900" dirty="0" err="1">
                <a:latin typeface="+mj-lt"/>
                <a:ea typeface="Calibri" panose="020F0502020204030204" pitchFamily="34" charset="0"/>
                <a:cs typeface="Times New Roman" panose="02020603050405020304" pitchFamily="18" charset="0"/>
              </a:rPr>
              <a:t>Quốc</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Em</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thấy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những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tựu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hoá</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Trung </a:t>
            </a:r>
            <a:r>
              <a:rPr lang="fr-FR" sz="1900" dirty="0" err="1">
                <a:latin typeface="+mj-lt"/>
                <a:ea typeface="Calibri" panose="020F0502020204030204" pitchFamily="34" charset="0"/>
                <a:cs typeface="Times New Roman" panose="02020603050405020304" pitchFamily="18" charset="0"/>
              </a:rPr>
              <a:t>Quốc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từ</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kỉ</a:t>
            </a:r>
            <a:r>
              <a:rPr lang="fr-FR" sz="1900" dirty="0">
                <a:latin typeface="+mj-lt"/>
                <a:ea typeface="Calibri" panose="020F0502020204030204" pitchFamily="34" charset="0"/>
                <a:cs typeface="Times New Roman" panose="02020603050405020304" pitchFamily="18" charset="0"/>
              </a:rPr>
              <a:t> VII </a:t>
            </a:r>
            <a:r>
              <a:rPr lang="fr-FR" sz="1900" dirty="0" err="1">
                <a:latin typeface="+mj-lt"/>
                <a:ea typeface="Calibri" panose="020F0502020204030204" pitchFamily="34" charset="0"/>
                <a:cs typeface="Times New Roman" panose="02020603050405020304" pitchFamily="18" charset="0"/>
              </a:rPr>
              <a:t>đến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kỉ</a:t>
            </a:r>
            <a:r>
              <a:rPr lang="fr-FR" sz="1900" dirty="0">
                <a:latin typeface="+mj-lt"/>
                <a:ea typeface="Calibri" panose="020F0502020204030204" pitchFamily="34" charset="0"/>
                <a:cs typeface="Times New Roman" panose="02020603050405020304" pitchFamily="18" charset="0"/>
              </a:rPr>
              <a:t> XIX </a:t>
            </a:r>
            <a:r>
              <a:rPr lang="fr-FR" sz="1900" dirty="0" err="1">
                <a:latin typeface="+mj-lt"/>
                <a:ea typeface="Calibri" panose="020F0502020204030204" pitchFamily="34" charset="0"/>
                <a:cs typeface="Times New Roman" panose="02020603050405020304" pitchFamily="18" charset="0"/>
              </a:rPr>
              <a:t>nhiều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hay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ít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dạng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không</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Những</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tựu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giá</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trị</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như</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nào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đối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với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ngày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nay</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1900" dirty="0" smtClean="0">
                <a:latin typeface="+mj-lt"/>
                <a:ea typeface="Calibri" panose="020F0502020204030204" pitchFamily="34" charset="0"/>
                <a:cs typeface="Times New Roman" panose="02020603050405020304" pitchFamily="18" charset="0"/>
              </a:rPr>
              <a:t>Qua </a:t>
            </a:r>
            <a:r>
              <a:rPr lang="fr-FR" sz="1900" dirty="0" err="1">
                <a:latin typeface="+mj-lt"/>
                <a:ea typeface="Calibri" panose="020F0502020204030204" pitchFamily="34" charset="0"/>
                <a:cs typeface="Times New Roman" panose="02020603050405020304" pitchFamily="18" charset="0"/>
              </a:rPr>
              <a:t>đó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em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nhận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thấy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kĩ</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thuật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trí</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tuệ</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người</a:t>
            </a:r>
            <a:r>
              <a:rPr lang="fr-FR" sz="1900" dirty="0">
                <a:latin typeface="+mj-lt"/>
                <a:ea typeface="Calibri" panose="020F0502020204030204" pitchFamily="34" charset="0"/>
                <a:cs typeface="Times New Roman" panose="02020603050405020304" pitchFamily="18" charset="0"/>
              </a:rPr>
              <a:t> Trung </a:t>
            </a:r>
            <a:r>
              <a:rPr lang="fr-FR" sz="1900" dirty="0" err="1">
                <a:latin typeface="+mj-lt"/>
                <a:ea typeface="Calibri" panose="020F0502020204030204" pitchFamily="34" charset="0"/>
                <a:cs typeface="Times New Roman" panose="02020603050405020304" pitchFamily="18" charset="0"/>
              </a:rPr>
              <a:t>Quốc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xưa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như</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nào</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p:txBody>
      </p:sp>
      <p:pic>
        <p:nvPicPr>
          <p:cNvPr id="219"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337083" y="401436"/>
            <a:ext cx="4301837" cy="1164759"/>
          </a:xfrm>
          <a:prstGeom prst="rect">
            <a:avLst/>
          </a:prstGeom>
        </p:spPr>
      </p:pic>
      <p:sp>
        <p:nvSpPr>
          <p:cNvPr id="5" name="TextBox 4"/>
          <p:cNvSpPr txBox="1"/>
          <p:nvPr/>
        </p:nvSpPr>
        <p:spPr>
          <a:xfrm>
            <a:off x="2719724" y="735026"/>
            <a:ext cx="3536553" cy="492443"/>
          </a:xfrm>
          <a:prstGeom prst="rect">
            <a:avLst/>
          </a:prstGeom>
          <a:noFill/>
        </p:spPr>
        <p:txBody>
          <a:bodyPr wrap="square" rtlCol="0">
            <a:spAutoFit/>
          </a:bodyPr>
          <a:lstStyle/>
          <a:p>
            <a:pPr algn="ctr"/>
            <a:r>
              <a:rPr lang="en-US" sz="2600" b="1" dirty="0" smtClean="0">
                <a:solidFill>
                  <a:schemeClr val="accent1"/>
                </a:solidFill>
              </a:rPr>
              <a:t>HOẠT ĐỘNG NHÓM</a:t>
            </a:r>
            <a:endParaRPr lang="en-US" sz="2600" b="1" dirty="0">
              <a:solidFill>
                <a:schemeClr val="accent1"/>
              </a:solidFill>
            </a:endParaRPr>
          </a:p>
        </p:txBody>
      </p:sp>
      <p:grpSp>
        <p:nvGrpSpPr>
          <p:cNvPr id="221" name="Google Shape;6494;p67"/>
          <p:cNvGrpSpPr/>
          <p:nvPr/>
        </p:nvGrpSpPr>
        <p:grpSpPr>
          <a:xfrm>
            <a:off x="7979441" y="389178"/>
            <a:ext cx="616699" cy="577665"/>
            <a:chOff x="1292125" y="1649475"/>
            <a:chExt cx="1193076" cy="1170114"/>
          </a:xfrm>
        </p:grpSpPr>
        <p:sp>
          <p:nvSpPr>
            <p:cNvPr id="222" name="Google Shape;6495;p67"/>
            <p:cNvSpPr/>
            <p:nvPr/>
          </p:nvSpPr>
          <p:spPr>
            <a:xfrm>
              <a:off x="1292125" y="1649475"/>
              <a:ext cx="1193076" cy="1170114"/>
            </a:xfrm>
            <a:custGeom>
              <a:avLst/>
              <a:gdLst/>
              <a:ahLst/>
              <a:cxnLst/>
              <a:rect l="l" t="t" r="r" b="b"/>
              <a:pathLst>
                <a:path w="9716" h="9529" fill="none" extrusionOk="0">
                  <a:moveTo>
                    <a:pt x="9591" y="4495"/>
                  </a:moveTo>
                  <a:cubicBezTo>
                    <a:pt x="9467" y="3791"/>
                    <a:pt x="8929" y="3418"/>
                    <a:pt x="8245" y="3314"/>
                  </a:cubicBezTo>
                  <a:cubicBezTo>
                    <a:pt x="8307" y="3252"/>
                    <a:pt x="8349" y="3190"/>
                    <a:pt x="8390" y="3107"/>
                  </a:cubicBezTo>
                  <a:cubicBezTo>
                    <a:pt x="8784" y="2589"/>
                    <a:pt x="8721" y="1844"/>
                    <a:pt x="8204" y="1409"/>
                  </a:cubicBezTo>
                  <a:cubicBezTo>
                    <a:pt x="7789" y="974"/>
                    <a:pt x="7023" y="932"/>
                    <a:pt x="6401" y="1450"/>
                  </a:cubicBezTo>
                  <a:cubicBezTo>
                    <a:pt x="6277" y="539"/>
                    <a:pt x="5531" y="0"/>
                    <a:pt x="4848" y="124"/>
                  </a:cubicBezTo>
                  <a:cubicBezTo>
                    <a:pt x="4185" y="228"/>
                    <a:pt x="3667" y="787"/>
                    <a:pt x="3626" y="1450"/>
                  </a:cubicBezTo>
                  <a:lnTo>
                    <a:pt x="3626" y="1450"/>
                  </a:lnTo>
                  <a:cubicBezTo>
                    <a:pt x="2424" y="477"/>
                    <a:pt x="1202" y="1533"/>
                    <a:pt x="1409" y="2589"/>
                  </a:cubicBezTo>
                  <a:cubicBezTo>
                    <a:pt x="1471" y="2859"/>
                    <a:pt x="1596" y="3107"/>
                    <a:pt x="1761" y="3314"/>
                  </a:cubicBezTo>
                  <a:lnTo>
                    <a:pt x="1761" y="3314"/>
                  </a:lnTo>
                  <a:cubicBezTo>
                    <a:pt x="1534" y="3356"/>
                    <a:pt x="1306" y="3418"/>
                    <a:pt x="1099" y="3542"/>
                  </a:cubicBezTo>
                  <a:cubicBezTo>
                    <a:pt x="1" y="4143"/>
                    <a:pt x="229" y="5883"/>
                    <a:pt x="1761" y="6090"/>
                  </a:cubicBezTo>
                  <a:cubicBezTo>
                    <a:pt x="1513" y="6380"/>
                    <a:pt x="1389" y="6753"/>
                    <a:pt x="1389" y="7126"/>
                  </a:cubicBezTo>
                  <a:cubicBezTo>
                    <a:pt x="1409" y="8120"/>
                    <a:pt x="2569" y="8824"/>
                    <a:pt x="3626" y="7975"/>
                  </a:cubicBezTo>
                  <a:cubicBezTo>
                    <a:pt x="3771" y="8907"/>
                    <a:pt x="4496" y="9529"/>
                    <a:pt x="5407" y="9259"/>
                  </a:cubicBezTo>
                  <a:cubicBezTo>
                    <a:pt x="5966" y="9073"/>
                    <a:pt x="6360" y="8576"/>
                    <a:pt x="6401" y="7996"/>
                  </a:cubicBezTo>
                  <a:cubicBezTo>
                    <a:pt x="6754" y="8286"/>
                    <a:pt x="7209" y="8431"/>
                    <a:pt x="7644" y="8348"/>
                  </a:cubicBezTo>
                  <a:cubicBezTo>
                    <a:pt x="8307" y="8203"/>
                    <a:pt x="8742" y="7581"/>
                    <a:pt x="8659" y="6919"/>
                  </a:cubicBezTo>
                  <a:cubicBezTo>
                    <a:pt x="8597" y="6629"/>
                    <a:pt x="8473" y="6339"/>
                    <a:pt x="8266" y="6111"/>
                  </a:cubicBezTo>
                  <a:cubicBezTo>
                    <a:pt x="9115" y="5966"/>
                    <a:pt x="9716" y="5344"/>
                    <a:pt x="9591" y="4495"/>
                  </a:cubicBezTo>
                  <a:close/>
                </a:path>
              </a:pathLst>
            </a:custGeom>
            <a:noFill/>
            <a:ln w="114300" cap="flat" cmpd="sng">
              <a:solidFill>
                <a:srgbClr val="FFFFFF"/>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496;p67"/>
            <p:cNvSpPr/>
            <p:nvPr/>
          </p:nvSpPr>
          <p:spPr>
            <a:xfrm>
              <a:off x="1953490" y="2275118"/>
              <a:ext cx="409644" cy="399821"/>
            </a:xfrm>
            <a:custGeom>
              <a:avLst/>
              <a:gdLst/>
              <a:ahLst/>
              <a:cxnLst/>
              <a:rect l="l" t="t" r="r" b="b"/>
              <a:pathLst>
                <a:path w="3336" h="3256" extrusionOk="0">
                  <a:moveTo>
                    <a:pt x="995" y="1"/>
                  </a:moveTo>
                  <a:cubicBezTo>
                    <a:pt x="850" y="22"/>
                    <a:pt x="725" y="42"/>
                    <a:pt x="580" y="84"/>
                  </a:cubicBezTo>
                  <a:cubicBezTo>
                    <a:pt x="353" y="125"/>
                    <a:pt x="145" y="312"/>
                    <a:pt x="83" y="539"/>
                  </a:cubicBezTo>
                  <a:cubicBezTo>
                    <a:pt x="63" y="601"/>
                    <a:pt x="63" y="643"/>
                    <a:pt x="42" y="684"/>
                  </a:cubicBezTo>
                  <a:cubicBezTo>
                    <a:pt x="0" y="912"/>
                    <a:pt x="21" y="1161"/>
                    <a:pt x="63" y="1389"/>
                  </a:cubicBezTo>
                  <a:cubicBezTo>
                    <a:pt x="208" y="1969"/>
                    <a:pt x="539" y="2486"/>
                    <a:pt x="995" y="2880"/>
                  </a:cubicBezTo>
                  <a:cubicBezTo>
                    <a:pt x="1281" y="3115"/>
                    <a:pt x="1635" y="3255"/>
                    <a:pt x="1990" y="3255"/>
                  </a:cubicBezTo>
                  <a:cubicBezTo>
                    <a:pt x="2073" y="3255"/>
                    <a:pt x="2156" y="3248"/>
                    <a:pt x="2238" y="3232"/>
                  </a:cubicBezTo>
                  <a:cubicBezTo>
                    <a:pt x="2900" y="3087"/>
                    <a:pt x="3335" y="2466"/>
                    <a:pt x="3253" y="1803"/>
                  </a:cubicBezTo>
                  <a:cubicBezTo>
                    <a:pt x="3211" y="1513"/>
                    <a:pt x="3066" y="1223"/>
                    <a:pt x="2880" y="995"/>
                  </a:cubicBezTo>
                  <a:cubicBezTo>
                    <a:pt x="2818" y="933"/>
                    <a:pt x="2755" y="850"/>
                    <a:pt x="2673" y="788"/>
                  </a:cubicBezTo>
                  <a:cubicBezTo>
                    <a:pt x="2320" y="415"/>
                    <a:pt x="1885" y="167"/>
                    <a:pt x="1388" y="63"/>
                  </a:cubicBezTo>
                  <a:cubicBezTo>
                    <a:pt x="1223" y="22"/>
                    <a:pt x="1078" y="22"/>
                    <a:pt x="995"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497;p67"/>
            <p:cNvSpPr/>
            <p:nvPr/>
          </p:nvSpPr>
          <p:spPr>
            <a:xfrm>
              <a:off x="1459984" y="2274504"/>
              <a:ext cx="399452" cy="398347"/>
            </a:xfrm>
            <a:custGeom>
              <a:avLst/>
              <a:gdLst/>
              <a:ahLst/>
              <a:cxnLst/>
              <a:rect l="l" t="t" r="r" b="b"/>
              <a:pathLst>
                <a:path w="3253" h="3244" extrusionOk="0">
                  <a:moveTo>
                    <a:pt x="2248" y="1"/>
                  </a:moveTo>
                  <a:cubicBezTo>
                    <a:pt x="2119" y="1"/>
                    <a:pt x="1989" y="16"/>
                    <a:pt x="1865" y="47"/>
                  </a:cubicBezTo>
                  <a:cubicBezTo>
                    <a:pt x="1492" y="130"/>
                    <a:pt x="1161" y="296"/>
                    <a:pt x="871" y="524"/>
                  </a:cubicBezTo>
                  <a:cubicBezTo>
                    <a:pt x="684" y="669"/>
                    <a:pt x="519" y="814"/>
                    <a:pt x="374" y="979"/>
                  </a:cubicBezTo>
                  <a:cubicBezTo>
                    <a:pt x="125" y="1269"/>
                    <a:pt x="1" y="1642"/>
                    <a:pt x="1" y="2015"/>
                  </a:cubicBezTo>
                  <a:cubicBezTo>
                    <a:pt x="15" y="2698"/>
                    <a:pt x="567" y="3244"/>
                    <a:pt x="1253" y="3244"/>
                  </a:cubicBezTo>
                  <a:cubicBezTo>
                    <a:pt x="1566" y="3244"/>
                    <a:pt x="1907" y="3130"/>
                    <a:pt x="2238" y="2864"/>
                  </a:cubicBezTo>
                  <a:cubicBezTo>
                    <a:pt x="2507" y="2636"/>
                    <a:pt x="2756" y="2367"/>
                    <a:pt x="2922" y="2056"/>
                  </a:cubicBezTo>
                  <a:cubicBezTo>
                    <a:pt x="3046" y="1849"/>
                    <a:pt x="3129" y="1642"/>
                    <a:pt x="3191" y="1414"/>
                  </a:cubicBezTo>
                  <a:cubicBezTo>
                    <a:pt x="3212" y="1249"/>
                    <a:pt x="3232" y="1104"/>
                    <a:pt x="3232" y="938"/>
                  </a:cubicBezTo>
                  <a:cubicBezTo>
                    <a:pt x="3253" y="855"/>
                    <a:pt x="3232" y="772"/>
                    <a:pt x="3232" y="689"/>
                  </a:cubicBezTo>
                  <a:cubicBezTo>
                    <a:pt x="3212" y="627"/>
                    <a:pt x="3191" y="544"/>
                    <a:pt x="3149" y="482"/>
                  </a:cubicBezTo>
                  <a:cubicBezTo>
                    <a:pt x="3067" y="254"/>
                    <a:pt x="2880" y="89"/>
                    <a:pt x="2632" y="47"/>
                  </a:cubicBezTo>
                  <a:cubicBezTo>
                    <a:pt x="2507" y="16"/>
                    <a:pt x="2378" y="1"/>
                    <a:pt x="2248"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498;p67"/>
            <p:cNvSpPr/>
            <p:nvPr/>
          </p:nvSpPr>
          <p:spPr>
            <a:xfrm>
              <a:off x="1892462" y="1779515"/>
              <a:ext cx="556630" cy="398470"/>
            </a:xfrm>
            <a:custGeom>
              <a:avLst/>
              <a:gdLst/>
              <a:ahLst/>
              <a:cxnLst/>
              <a:rect l="l" t="t" r="r" b="b"/>
              <a:pathLst>
                <a:path w="4533" h="3245" extrusionOk="0">
                  <a:moveTo>
                    <a:pt x="2480" y="0"/>
                  </a:moveTo>
                  <a:cubicBezTo>
                    <a:pt x="2162" y="0"/>
                    <a:pt x="1820" y="114"/>
                    <a:pt x="1512" y="370"/>
                  </a:cubicBezTo>
                  <a:cubicBezTo>
                    <a:pt x="477" y="1199"/>
                    <a:pt x="0" y="3063"/>
                    <a:pt x="1243" y="3229"/>
                  </a:cubicBezTo>
                  <a:cubicBezTo>
                    <a:pt x="1321" y="3240"/>
                    <a:pt x="1399" y="3245"/>
                    <a:pt x="1478" y="3245"/>
                  </a:cubicBezTo>
                  <a:cubicBezTo>
                    <a:pt x="2936" y="3245"/>
                    <a:pt x="4533" y="1489"/>
                    <a:pt x="3315" y="329"/>
                  </a:cubicBezTo>
                  <a:cubicBezTo>
                    <a:pt x="3105" y="120"/>
                    <a:pt x="2806" y="0"/>
                    <a:pt x="2480"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499;p67"/>
            <p:cNvSpPr/>
            <p:nvPr/>
          </p:nvSpPr>
          <p:spPr>
            <a:xfrm>
              <a:off x="1442056" y="1780497"/>
              <a:ext cx="432730" cy="396259"/>
            </a:xfrm>
            <a:custGeom>
              <a:avLst/>
              <a:gdLst/>
              <a:ahLst/>
              <a:cxnLst/>
              <a:rect l="l" t="t" r="r" b="b"/>
              <a:pathLst>
                <a:path w="3524" h="3227" extrusionOk="0">
                  <a:moveTo>
                    <a:pt x="1400" y="0"/>
                  </a:moveTo>
                  <a:cubicBezTo>
                    <a:pt x="597" y="0"/>
                    <a:pt x="1" y="765"/>
                    <a:pt x="168" y="1522"/>
                  </a:cubicBezTo>
                  <a:cubicBezTo>
                    <a:pt x="271" y="2144"/>
                    <a:pt x="789" y="2600"/>
                    <a:pt x="1307" y="2910"/>
                  </a:cubicBezTo>
                  <a:cubicBezTo>
                    <a:pt x="1614" y="3102"/>
                    <a:pt x="1957" y="3223"/>
                    <a:pt x="2319" y="3223"/>
                  </a:cubicBezTo>
                  <a:cubicBezTo>
                    <a:pt x="2348" y="3223"/>
                    <a:pt x="2376" y="3222"/>
                    <a:pt x="2405" y="3221"/>
                  </a:cubicBezTo>
                  <a:cubicBezTo>
                    <a:pt x="2437" y="3225"/>
                    <a:pt x="2469" y="3226"/>
                    <a:pt x="2501" y="3226"/>
                  </a:cubicBezTo>
                  <a:cubicBezTo>
                    <a:pt x="2655" y="3226"/>
                    <a:pt x="2810" y="3186"/>
                    <a:pt x="2964" y="3117"/>
                  </a:cubicBezTo>
                  <a:cubicBezTo>
                    <a:pt x="3523" y="2848"/>
                    <a:pt x="3503" y="1833"/>
                    <a:pt x="2985" y="1046"/>
                  </a:cubicBezTo>
                  <a:cubicBezTo>
                    <a:pt x="2464" y="289"/>
                    <a:pt x="1893" y="0"/>
                    <a:pt x="1400"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500;p67"/>
            <p:cNvSpPr/>
            <p:nvPr/>
          </p:nvSpPr>
          <p:spPr>
            <a:xfrm>
              <a:off x="2169729" y="1936816"/>
              <a:ext cx="109410" cy="84115"/>
            </a:xfrm>
            <a:custGeom>
              <a:avLst/>
              <a:gdLst/>
              <a:ahLst/>
              <a:cxnLst/>
              <a:rect l="l" t="t" r="r" b="b"/>
              <a:pathLst>
                <a:path w="891" h="685" extrusionOk="0">
                  <a:moveTo>
                    <a:pt x="891" y="1"/>
                  </a:moveTo>
                  <a:lnTo>
                    <a:pt x="891" y="1"/>
                  </a:lnTo>
                  <a:cubicBezTo>
                    <a:pt x="787" y="22"/>
                    <a:pt x="704" y="63"/>
                    <a:pt x="622" y="84"/>
                  </a:cubicBezTo>
                  <a:cubicBezTo>
                    <a:pt x="539" y="125"/>
                    <a:pt x="435" y="167"/>
                    <a:pt x="352" y="208"/>
                  </a:cubicBezTo>
                  <a:cubicBezTo>
                    <a:pt x="290" y="270"/>
                    <a:pt x="207" y="332"/>
                    <a:pt x="145" y="415"/>
                  </a:cubicBezTo>
                  <a:cubicBezTo>
                    <a:pt x="62" y="477"/>
                    <a:pt x="0" y="581"/>
                    <a:pt x="0" y="684"/>
                  </a:cubicBezTo>
                  <a:cubicBezTo>
                    <a:pt x="104" y="643"/>
                    <a:pt x="166" y="643"/>
                    <a:pt x="269" y="602"/>
                  </a:cubicBezTo>
                  <a:cubicBezTo>
                    <a:pt x="352" y="560"/>
                    <a:pt x="435" y="519"/>
                    <a:pt x="518" y="457"/>
                  </a:cubicBezTo>
                  <a:cubicBezTo>
                    <a:pt x="601" y="415"/>
                    <a:pt x="684" y="353"/>
                    <a:pt x="746" y="270"/>
                  </a:cubicBezTo>
                  <a:cubicBezTo>
                    <a:pt x="829" y="208"/>
                    <a:pt x="870" y="104"/>
                    <a:pt x="891"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501;p67"/>
            <p:cNvSpPr/>
            <p:nvPr/>
          </p:nvSpPr>
          <p:spPr>
            <a:xfrm>
              <a:off x="1620229" y="1852947"/>
              <a:ext cx="76501" cy="117146"/>
            </a:xfrm>
            <a:custGeom>
              <a:avLst/>
              <a:gdLst/>
              <a:ahLst/>
              <a:cxnLst/>
              <a:rect l="l" t="t" r="r" b="b"/>
              <a:pathLst>
                <a:path w="623" h="954" extrusionOk="0">
                  <a:moveTo>
                    <a:pt x="1" y="0"/>
                  </a:moveTo>
                  <a:lnTo>
                    <a:pt x="1" y="0"/>
                  </a:lnTo>
                  <a:cubicBezTo>
                    <a:pt x="42" y="394"/>
                    <a:pt x="270" y="746"/>
                    <a:pt x="622" y="953"/>
                  </a:cubicBezTo>
                  <a:cubicBezTo>
                    <a:pt x="581" y="539"/>
                    <a:pt x="353" y="187"/>
                    <a:pt x="1"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502;p67"/>
            <p:cNvSpPr/>
            <p:nvPr/>
          </p:nvSpPr>
          <p:spPr>
            <a:xfrm>
              <a:off x="1528748" y="1939395"/>
              <a:ext cx="114568" cy="84115"/>
            </a:xfrm>
            <a:custGeom>
              <a:avLst/>
              <a:gdLst/>
              <a:ahLst/>
              <a:cxnLst/>
              <a:rect l="l" t="t" r="r" b="b"/>
              <a:pathLst>
                <a:path w="933" h="685" extrusionOk="0">
                  <a:moveTo>
                    <a:pt x="0" y="1"/>
                  </a:moveTo>
                  <a:cubicBezTo>
                    <a:pt x="187" y="373"/>
                    <a:pt x="539" y="622"/>
                    <a:pt x="932" y="684"/>
                  </a:cubicBezTo>
                  <a:cubicBezTo>
                    <a:pt x="849" y="498"/>
                    <a:pt x="725" y="332"/>
                    <a:pt x="559" y="228"/>
                  </a:cubicBezTo>
                  <a:cubicBezTo>
                    <a:pt x="394" y="104"/>
                    <a:pt x="207" y="21"/>
                    <a:pt x="0"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503;p67"/>
            <p:cNvSpPr/>
            <p:nvPr/>
          </p:nvSpPr>
          <p:spPr>
            <a:xfrm>
              <a:off x="2089791" y="2491361"/>
              <a:ext cx="80062" cy="59556"/>
            </a:xfrm>
            <a:custGeom>
              <a:avLst/>
              <a:gdLst/>
              <a:ahLst/>
              <a:cxnLst/>
              <a:rect l="l" t="t" r="r" b="b"/>
              <a:pathLst>
                <a:path w="652" h="485" extrusionOk="0">
                  <a:moveTo>
                    <a:pt x="237" y="0"/>
                  </a:moveTo>
                  <a:lnTo>
                    <a:pt x="237" y="0"/>
                  </a:lnTo>
                  <a:cubicBezTo>
                    <a:pt x="0" y="158"/>
                    <a:pt x="280" y="484"/>
                    <a:pt x="491" y="484"/>
                  </a:cubicBezTo>
                  <a:cubicBezTo>
                    <a:pt x="557" y="484"/>
                    <a:pt x="617" y="452"/>
                    <a:pt x="651" y="373"/>
                  </a:cubicBezTo>
                  <a:cubicBezTo>
                    <a:pt x="548" y="208"/>
                    <a:pt x="403" y="83"/>
                    <a:pt x="237"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504;p67"/>
            <p:cNvSpPr/>
            <p:nvPr/>
          </p:nvSpPr>
          <p:spPr>
            <a:xfrm>
              <a:off x="2167150" y="2435366"/>
              <a:ext cx="111989" cy="81536"/>
            </a:xfrm>
            <a:custGeom>
              <a:avLst/>
              <a:gdLst/>
              <a:ahLst/>
              <a:cxnLst/>
              <a:rect l="l" t="t" r="r" b="b"/>
              <a:pathLst>
                <a:path w="912" h="664" extrusionOk="0">
                  <a:moveTo>
                    <a:pt x="0" y="1"/>
                  </a:moveTo>
                  <a:cubicBezTo>
                    <a:pt x="63" y="187"/>
                    <a:pt x="187" y="353"/>
                    <a:pt x="353" y="477"/>
                  </a:cubicBezTo>
                  <a:cubicBezTo>
                    <a:pt x="518" y="581"/>
                    <a:pt x="705" y="664"/>
                    <a:pt x="912" y="664"/>
                  </a:cubicBezTo>
                  <a:cubicBezTo>
                    <a:pt x="808" y="498"/>
                    <a:pt x="684" y="353"/>
                    <a:pt x="518" y="229"/>
                  </a:cubicBezTo>
                  <a:cubicBezTo>
                    <a:pt x="373" y="125"/>
                    <a:pt x="187" y="42"/>
                    <a:pt x="0"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505;p67"/>
            <p:cNvSpPr/>
            <p:nvPr/>
          </p:nvSpPr>
          <p:spPr>
            <a:xfrm>
              <a:off x="1620229" y="2493939"/>
              <a:ext cx="71344" cy="109410"/>
            </a:xfrm>
            <a:custGeom>
              <a:avLst/>
              <a:gdLst/>
              <a:ahLst/>
              <a:cxnLst/>
              <a:rect l="l" t="t" r="r" b="b"/>
              <a:pathLst>
                <a:path w="581" h="891" extrusionOk="0">
                  <a:moveTo>
                    <a:pt x="581" y="0"/>
                  </a:moveTo>
                  <a:lnTo>
                    <a:pt x="581" y="0"/>
                  </a:lnTo>
                  <a:cubicBezTo>
                    <a:pt x="249" y="166"/>
                    <a:pt x="22" y="497"/>
                    <a:pt x="1" y="891"/>
                  </a:cubicBezTo>
                  <a:cubicBezTo>
                    <a:pt x="332" y="725"/>
                    <a:pt x="560" y="373"/>
                    <a:pt x="581"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506;p67"/>
            <p:cNvSpPr/>
            <p:nvPr/>
          </p:nvSpPr>
          <p:spPr>
            <a:xfrm>
              <a:off x="1531204" y="2440523"/>
              <a:ext cx="109533" cy="73800"/>
            </a:xfrm>
            <a:custGeom>
              <a:avLst/>
              <a:gdLst/>
              <a:ahLst/>
              <a:cxnLst/>
              <a:rect l="l" t="t" r="r" b="b"/>
              <a:pathLst>
                <a:path w="892" h="601" extrusionOk="0">
                  <a:moveTo>
                    <a:pt x="892" y="0"/>
                  </a:moveTo>
                  <a:cubicBezTo>
                    <a:pt x="498" y="21"/>
                    <a:pt x="167" y="269"/>
                    <a:pt x="1" y="601"/>
                  </a:cubicBezTo>
                  <a:cubicBezTo>
                    <a:pt x="187" y="601"/>
                    <a:pt x="374" y="539"/>
                    <a:pt x="519" y="414"/>
                  </a:cubicBezTo>
                  <a:cubicBezTo>
                    <a:pt x="684" y="311"/>
                    <a:pt x="809" y="166"/>
                    <a:pt x="892"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507;p67"/>
            <p:cNvSpPr/>
            <p:nvPr/>
          </p:nvSpPr>
          <p:spPr>
            <a:xfrm>
              <a:off x="1292125" y="1664947"/>
              <a:ext cx="1193076" cy="1126767"/>
            </a:xfrm>
            <a:custGeom>
              <a:avLst/>
              <a:gdLst/>
              <a:ahLst/>
              <a:cxnLst/>
              <a:rect l="l" t="t" r="r" b="b"/>
              <a:pathLst>
                <a:path w="9716" h="9176" extrusionOk="0">
                  <a:moveTo>
                    <a:pt x="5036" y="1"/>
                  </a:moveTo>
                  <a:cubicBezTo>
                    <a:pt x="4967" y="1"/>
                    <a:pt x="4897" y="7"/>
                    <a:pt x="4827" y="19"/>
                  </a:cubicBezTo>
                  <a:cubicBezTo>
                    <a:pt x="4164" y="123"/>
                    <a:pt x="3646" y="661"/>
                    <a:pt x="3605" y="1345"/>
                  </a:cubicBezTo>
                  <a:cubicBezTo>
                    <a:pt x="3564" y="1676"/>
                    <a:pt x="3584" y="2008"/>
                    <a:pt x="3688" y="2339"/>
                  </a:cubicBezTo>
                  <a:cubicBezTo>
                    <a:pt x="3771" y="2588"/>
                    <a:pt x="3874" y="2816"/>
                    <a:pt x="4019" y="3023"/>
                  </a:cubicBezTo>
                  <a:cubicBezTo>
                    <a:pt x="4061" y="3106"/>
                    <a:pt x="4102" y="3188"/>
                    <a:pt x="4123" y="3271"/>
                  </a:cubicBezTo>
                  <a:cubicBezTo>
                    <a:pt x="4206" y="3458"/>
                    <a:pt x="4102" y="3665"/>
                    <a:pt x="3895" y="3706"/>
                  </a:cubicBezTo>
                  <a:cubicBezTo>
                    <a:pt x="3771" y="3706"/>
                    <a:pt x="3626" y="3665"/>
                    <a:pt x="3522" y="3603"/>
                  </a:cubicBezTo>
                  <a:lnTo>
                    <a:pt x="3460" y="3561"/>
                  </a:lnTo>
                  <a:cubicBezTo>
                    <a:pt x="3039" y="3298"/>
                    <a:pt x="2528" y="3154"/>
                    <a:pt x="2029" y="3154"/>
                  </a:cubicBezTo>
                  <a:cubicBezTo>
                    <a:pt x="1939" y="3154"/>
                    <a:pt x="1850" y="3158"/>
                    <a:pt x="1761" y="3168"/>
                  </a:cubicBezTo>
                  <a:cubicBezTo>
                    <a:pt x="1513" y="3209"/>
                    <a:pt x="1285" y="3292"/>
                    <a:pt x="1078" y="3396"/>
                  </a:cubicBezTo>
                  <a:cubicBezTo>
                    <a:pt x="1" y="4017"/>
                    <a:pt x="229" y="5757"/>
                    <a:pt x="1761" y="5943"/>
                  </a:cubicBezTo>
                  <a:cubicBezTo>
                    <a:pt x="1865" y="5954"/>
                    <a:pt x="1969" y="5959"/>
                    <a:pt x="2072" y="5959"/>
                  </a:cubicBezTo>
                  <a:cubicBezTo>
                    <a:pt x="2176" y="5959"/>
                    <a:pt x="2279" y="5954"/>
                    <a:pt x="2383" y="5943"/>
                  </a:cubicBezTo>
                  <a:cubicBezTo>
                    <a:pt x="2756" y="5902"/>
                    <a:pt x="3129" y="5757"/>
                    <a:pt x="3481" y="5550"/>
                  </a:cubicBezTo>
                  <a:lnTo>
                    <a:pt x="3543" y="5508"/>
                  </a:lnTo>
                  <a:cubicBezTo>
                    <a:pt x="3636" y="5457"/>
                    <a:pt x="3755" y="5420"/>
                    <a:pt x="3861" y="5420"/>
                  </a:cubicBezTo>
                  <a:cubicBezTo>
                    <a:pt x="3968" y="5420"/>
                    <a:pt x="4061" y="5457"/>
                    <a:pt x="4102" y="5550"/>
                  </a:cubicBezTo>
                  <a:cubicBezTo>
                    <a:pt x="4123" y="5591"/>
                    <a:pt x="4144" y="5633"/>
                    <a:pt x="4144" y="5674"/>
                  </a:cubicBezTo>
                  <a:cubicBezTo>
                    <a:pt x="4144" y="5715"/>
                    <a:pt x="4144" y="5736"/>
                    <a:pt x="4144" y="5778"/>
                  </a:cubicBezTo>
                  <a:cubicBezTo>
                    <a:pt x="4123" y="5881"/>
                    <a:pt x="4081" y="6005"/>
                    <a:pt x="4019" y="6109"/>
                  </a:cubicBezTo>
                  <a:cubicBezTo>
                    <a:pt x="3957" y="6192"/>
                    <a:pt x="3916" y="6275"/>
                    <a:pt x="3874" y="6378"/>
                  </a:cubicBezTo>
                  <a:cubicBezTo>
                    <a:pt x="3646" y="6813"/>
                    <a:pt x="3564" y="7310"/>
                    <a:pt x="3605" y="7808"/>
                  </a:cubicBezTo>
                  <a:cubicBezTo>
                    <a:pt x="3727" y="8609"/>
                    <a:pt x="4259" y="9176"/>
                    <a:pt x="4967" y="9176"/>
                  </a:cubicBezTo>
                  <a:cubicBezTo>
                    <a:pt x="5101" y="9176"/>
                    <a:pt x="5241" y="9155"/>
                    <a:pt x="5386" y="9113"/>
                  </a:cubicBezTo>
                  <a:cubicBezTo>
                    <a:pt x="5946" y="8926"/>
                    <a:pt x="6339" y="8429"/>
                    <a:pt x="6401" y="7828"/>
                  </a:cubicBezTo>
                  <a:cubicBezTo>
                    <a:pt x="6422" y="7621"/>
                    <a:pt x="6422" y="7414"/>
                    <a:pt x="6401" y="7207"/>
                  </a:cubicBezTo>
                  <a:cubicBezTo>
                    <a:pt x="6339" y="6813"/>
                    <a:pt x="6194" y="6420"/>
                    <a:pt x="5987" y="6088"/>
                  </a:cubicBezTo>
                  <a:cubicBezTo>
                    <a:pt x="5925" y="6005"/>
                    <a:pt x="5884" y="5902"/>
                    <a:pt x="5863" y="5798"/>
                  </a:cubicBezTo>
                  <a:cubicBezTo>
                    <a:pt x="5842" y="5529"/>
                    <a:pt x="5966" y="5425"/>
                    <a:pt x="6215" y="5425"/>
                  </a:cubicBezTo>
                  <a:cubicBezTo>
                    <a:pt x="6298" y="5446"/>
                    <a:pt x="6401" y="5488"/>
                    <a:pt x="6484" y="5529"/>
                  </a:cubicBezTo>
                  <a:lnTo>
                    <a:pt x="6546" y="5570"/>
                  </a:lnTo>
                  <a:cubicBezTo>
                    <a:pt x="6961" y="5847"/>
                    <a:pt x="7449" y="5980"/>
                    <a:pt x="7948" y="5980"/>
                  </a:cubicBezTo>
                  <a:cubicBezTo>
                    <a:pt x="8047" y="5980"/>
                    <a:pt x="8146" y="5974"/>
                    <a:pt x="8245" y="5964"/>
                  </a:cubicBezTo>
                  <a:cubicBezTo>
                    <a:pt x="9115" y="5840"/>
                    <a:pt x="9716" y="5218"/>
                    <a:pt x="9571" y="4369"/>
                  </a:cubicBezTo>
                  <a:cubicBezTo>
                    <a:pt x="9467" y="3665"/>
                    <a:pt x="8908" y="3292"/>
                    <a:pt x="8245" y="3188"/>
                  </a:cubicBezTo>
                  <a:cubicBezTo>
                    <a:pt x="8144" y="3177"/>
                    <a:pt x="8043" y="3171"/>
                    <a:pt x="7943" y="3171"/>
                  </a:cubicBezTo>
                  <a:cubicBezTo>
                    <a:pt x="7507" y="3171"/>
                    <a:pt x="7082" y="3280"/>
                    <a:pt x="6712" y="3499"/>
                  </a:cubicBezTo>
                  <a:cubicBezTo>
                    <a:pt x="6650" y="3520"/>
                    <a:pt x="6588" y="3561"/>
                    <a:pt x="6526" y="3582"/>
                  </a:cubicBezTo>
                  <a:cubicBezTo>
                    <a:pt x="6422" y="3665"/>
                    <a:pt x="6319" y="3706"/>
                    <a:pt x="6215" y="3727"/>
                  </a:cubicBezTo>
                  <a:lnTo>
                    <a:pt x="6111" y="3727"/>
                  </a:lnTo>
                  <a:cubicBezTo>
                    <a:pt x="5987" y="3727"/>
                    <a:pt x="5884" y="3623"/>
                    <a:pt x="5863" y="3520"/>
                  </a:cubicBezTo>
                  <a:cubicBezTo>
                    <a:pt x="5842" y="3354"/>
                    <a:pt x="5884" y="3188"/>
                    <a:pt x="5987" y="3064"/>
                  </a:cubicBezTo>
                  <a:cubicBezTo>
                    <a:pt x="6215" y="2588"/>
                    <a:pt x="6360" y="2070"/>
                    <a:pt x="6401" y="1552"/>
                  </a:cubicBezTo>
                  <a:cubicBezTo>
                    <a:pt x="6381" y="1469"/>
                    <a:pt x="6381" y="1407"/>
                    <a:pt x="6381" y="1324"/>
                  </a:cubicBezTo>
                  <a:cubicBezTo>
                    <a:pt x="6287" y="503"/>
                    <a:pt x="5672" y="1"/>
                    <a:pt x="5036"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508;p67"/>
            <p:cNvSpPr/>
            <p:nvPr/>
          </p:nvSpPr>
          <p:spPr>
            <a:xfrm>
              <a:off x="1933106" y="2509166"/>
              <a:ext cx="48504" cy="165405"/>
            </a:xfrm>
            <a:custGeom>
              <a:avLst/>
              <a:gdLst/>
              <a:ahLst/>
              <a:cxnLst/>
              <a:rect l="l" t="t" r="r" b="b"/>
              <a:pathLst>
                <a:path w="395" h="1347" extrusionOk="0">
                  <a:moveTo>
                    <a:pt x="146" y="0"/>
                  </a:moveTo>
                  <a:lnTo>
                    <a:pt x="146" y="0"/>
                  </a:lnTo>
                  <a:cubicBezTo>
                    <a:pt x="1" y="456"/>
                    <a:pt x="63" y="933"/>
                    <a:pt x="291" y="1347"/>
                  </a:cubicBezTo>
                  <a:cubicBezTo>
                    <a:pt x="374" y="1119"/>
                    <a:pt x="394" y="891"/>
                    <a:pt x="374" y="663"/>
                  </a:cubicBezTo>
                  <a:cubicBezTo>
                    <a:pt x="353" y="435"/>
                    <a:pt x="270" y="208"/>
                    <a:pt x="14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509;p67"/>
            <p:cNvSpPr/>
            <p:nvPr/>
          </p:nvSpPr>
          <p:spPr>
            <a:xfrm>
              <a:off x="1831433" y="2509166"/>
              <a:ext cx="40768" cy="165405"/>
            </a:xfrm>
            <a:custGeom>
              <a:avLst/>
              <a:gdLst/>
              <a:ahLst/>
              <a:cxnLst/>
              <a:rect l="l" t="t" r="r" b="b"/>
              <a:pathLst>
                <a:path w="332" h="1347" extrusionOk="0">
                  <a:moveTo>
                    <a:pt x="249" y="0"/>
                  </a:moveTo>
                  <a:cubicBezTo>
                    <a:pt x="124" y="208"/>
                    <a:pt x="42" y="435"/>
                    <a:pt x="21" y="663"/>
                  </a:cubicBezTo>
                  <a:cubicBezTo>
                    <a:pt x="0" y="767"/>
                    <a:pt x="0" y="891"/>
                    <a:pt x="21" y="995"/>
                  </a:cubicBezTo>
                  <a:cubicBezTo>
                    <a:pt x="21" y="1119"/>
                    <a:pt x="42" y="1243"/>
                    <a:pt x="83" y="1347"/>
                  </a:cubicBezTo>
                  <a:cubicBezTo>
                    <a:pt x="207" y="1160"/>
                    <a:pt x="290" y="933"/>
                    <a:pt x="311" y="705"/>
                  </a:cubicBezTo>
                  <a:cubicBezTo>
                    <a:pt x="332" y="456"/>
                    <a:pt x="311" y="228"/>
                    <a:pt x="249"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510;p67"/>
            <p:cNvSpPr/>
            <p:nvPr/>
          </p:nvSpPr>
          <p:spPr>
            <a:xfrm>
              <a:off x="2187534" y="2262961"/>
              <a:ext cx="165405" cy="37821"/>
            </a:xfrm>
            <a:custGeom>
              <a:avLst/>
              <a:gdLst/>
              <a:ahLst/>
              <a:cxnLst/>
              <a:rect l="l" t="t" r="r" b="b"/>
              <a:pathLst>
                <a:path w="1347" h="308" extrusionOk="0">
                  <a:moveTo>
                    <a:pt x="493" y="0"/>
                  </a:moveTo>
                  <a:cubicBezTo>
                    <a:pt x="329" y="0"/>
                    <a:pt x="164" y="34"/>
                    <a:pt x="0" y="79"/>
                  </a:cubicBezTo>
                  <a:cubicBezTo>
                    <a:pt x="257" y="233"/>
                    <a:pt x="537" y="307"/>
                    <a:pt x="821" y="307"/>
                  </a:cubicBezTo>
                  <a:cubicBezTo>
                    <a:pt x="996" y="307"/>
                    <a:pt x="1173" y="279"/>
                    <a:pt x="1347" y="224"/>
                  </a:cubicBezTo>
                  <a:cubicBezTo>
                    <a:pt x="1139" y="100"/>
                    <a:pt x="912" y="38"/>
                    <a:pt x="684" y="17"/>
                  </a:cubicBezTo>
                  <a:cubicBezTo>
                    <a:pt x="620" y="5"/>
                    <a:pt x="556" y="0"/>
                    <a:pt x="493"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511;p67"/>
            <p:cNvSpPr/>
            <p:nvPr/>
          </p:nvSpPr>
          <p:spPr>
            <a:xfrm>
              <a:off x="2187534" y="2153673"/>
              <a:ext cx="165405" cy="37698"/>
            </a:xfrm>
            <a:custGeom>
              <a:avLst/>
              <a:gdLst/>
              <a:ahLst/>
              <a:cxnLst/>
              <a:rect l="l" t="t" r="r" b="b"/>
              <a:pathLst>
                <a:path w="1347" h="307" extrusionOk="0">
                  <a:moveTo>
                    <a:pt x="846" y="0"/>
                  </a:moveTo>
                  <a:cubicBezTo>
                    <a:pt x="553" y="0"/>
                    <a:pt x="264" y="78"/>
                    <a:pt x="0" y="223"/>
                  </a:cubicBezTo>
                  <a:cubicBezTo>
                    <a:pt x="152" y="279"/>
                    <a:pt x="304" y="306"/>
                    <a:pt x="456" y="306"/>
                  </a:cubicBezTo>
                  <a:cubicBezTo>
                    <a:pt x="532" y="306"/>
                    <a:pt x="608" y="299"/>
                    <a:pt x="684" y="286"/>
                  </a:cubicBezTo>
                  <a:cubicBezTo>
                    <a:pt x="912" y="265"/>
                    <a:pt x="1139" y="203"/>
                    <a:pt x="1347" y="78"/>
                  </a:cubicBezTo>
                  <a:cubicBezTo>
                    <a:pt x="1181" y="26"/>
                    <a:pt x="1013" y="0"/>
                    <a:pt x="84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512;p67"/>
            <p:cNvSpPr/>
            <p:nvPr/>
          </p:nvSpPr>
          <p:spPr>
            <a:xfrm>
              <a:off x="1831433" y="1779147"/>
              <a:ext cx="40768" cy="165405"/>
            </a:xfrm>
            <a:custGeom>
              <a:avLst/>
              <a:gdLst/>
              <a:ahLst/>
              <a:cxnLst/>
              <a:rect l="l" t="t" r="r" b="b"/>
              <a:pathLst>
                <a:path w="332" h="1347" extrusionOk="0">
                  <a:moveTo>
                    <a:pt x="104" y="1"/>
                  </a:moveTo>
                  <a:cubicBezTo>
                    <a:pt x="21" y="228"/>
                    <a:pt x="0" y="456"/>
                    <a:pt x="21" y="684"/>
                  </a:cubicBezTo>
                  <a:cubicBezTo>
                    <a:pt x="42" y="912"/>
                    <a:pt x="124" y="1140"/>
                    <a:pt x="249" y="1347"/>
                  </a:cubicBezTo>
                  <a:cubicBezTo>
                    <a:pt x="311" y="1119"/>
                    <a:pt x="332" y="891"/>
                    <a:pt x="311" y="663"/>
                  </a:cubicBezTo>
                  <a:cubicBezTo>
                    <a:pt x="290" y="436"/>
                    <a:pt x="207" y="208"/>
                    <a:pt x="104"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513;p67"/>
            <p:cNvSpPr/>
            <p:nvPr/>
          </p:nvSpPr>
          <p:spPr>
            <a:xfrm>
              <a:off x="1940720" y="1779147"/>
              <a:ext cx="40891" cy="162949"/>
            </a:xfrm>
            <a:custGeom>
              <a:avLst/>
              <a:gdLst/>
              <a:ahLst/>
              <a:cxnLst/>
              <a:rect l="l" t="t" r="r" b="b"/>
              <a:pathLst>
                <a:path w="333" h="1327" extrusionOk="0">
                  <a:moveTo>
                    <a:pt x="249" y="1"/>
                  </a:moveTo>
                  <a:cubicBezTo>
                    <a:pt x="125" y="208"/>
                    <a:pt x="42" y="415"/>
                    <a:pt x="22" y="643"/>
                  </a:cubicBezTo>
                  <a:cubicBezTo>
                    <a:pt x="1" y="871"/>
                    <a:pt x="22" y="1098"/>
                    <a:pt x="84" y="1326"/>
                  </a:cubicBezTo>
                  <a:cubicBezTo>
                    <a:pt x="208" y="1119"/>
                    <a:pt x="291" y="912"/>
                    <a:pt x="312" y="684"/>
                  </a:cubicBezTo>
                  <a:cubicBezTo>
                    <a:pt x="332" y="456"/>
                    <a:pt x="312" y="228"/>
                    <a:pt x="249"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514;p67"/>
            <p:cNvSpPr/>
            <p:nvPr/>
          </p:nvSpPr>
          <p:spPr>
            <a:xfrm>
              <a:off x="1462562" y="2153673"/>
              <a:ext cx="155336" cy="37698"/>
            </a:xfrm>
            <a:custGeom>
              <a:avLst/>
              <a:gdLst/>
              <a:ahLst/>
              <a:cxnLst/>
              <a:rect l="l" t="t" r="r" b="b"/>
              <a:pathLst>
                <a:path w="1265" h="307" extrusionOk="0">
                  <a:moveTo>
                    <a:pt x="469" y="0"/>
                  </a:moveTo>
                  <a:cubicBezTo>
                    <a:pt x="310" y="0"/>
                    <a:pt x="151" y="26"/>
                    <a:pt x="1" y="78"/>
                  </a:cubicBezTo>
                  <a:cubicBezTo>
                    <a:pt x="187" y="203"/>
                    <a:pt x="394" y="265"/>
                    <a:pt x="622" y="286"/>
                  </a:cubicBezTo>
                  <a:cubicBezTo>
                    <a:pt x="691" y="299"/>
                    <a:pt x="762" y="306"/>
                    <a:pt x="835" y="306"/>
                  </a:cubicBezTo>
                  <a:cubicBezTo>
                    <a:pt x="979" y="306"/>
                    <a:pt x="1126" y="279"/>
                    <a:pt x="1264" y="223"/>
                  </a:cubicBezTo>
                  <a:cubicBezTo>
                    <a:pt x="1027" y="78"/>
                    <a:pt x="747" y="0"/>
                    <a:pt x="469"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515;p67"/>
            <p:cNvSpPr/>
            <p:nvPr/>
          </p:nvSpPr>
          <p:spPr>
            <a:xfrm>
              <a:off x="1462562" y="2263084"/>
              <a:ext cx="155336" cy="38558"/>
            </a:xfrm>
            <a:custGeom>
              <a:avLst/>
              <a:gdLst/>
              <a:ahLst/>
              <a:cxnLst/>
              <a:rect l="l" t="t" r="r" b="b"/>
              <a:pathLst>
                <a:path w="1265" h="314" extrusionOk="0">
                  <a:moveTo>
                    <a:pt x="796" y="0"/>
                  </a:moveTo>
                  <a:cubicBezTo>
                    <a:pt x="517" y="0"/>
                    <a:pt x="238" y="78"/>
                    <a:pt x="1" y="223"/>
                  </a:cubicBezTo>
                  <a:cubicBezTo>
                    <a:pt x="159" y="286"/>
                    <a:pt x="329" y="313"/>
                    <a:pt x="493" y="313"/>
                  </a:cubicBezTo>
                  <a:cubicBezTo>
                    <a:pt x="544" y="313"/>
                    <a:pt x="594" y="311"/>
                    <a:pt x="643" y="306"/>
                  </a:cubicBezTo>
                  <a:cubicBezTo>
                    <a:pt x="871" y="285"/>
                    <a:pt x="1078" y="202"/>
                    <a:pt x="1264" y="78"/>
                  </a:cubicBezTo>
                  <a:cubicBezTo>
                    <a:pt x="1114" y="25"/>
                    <a:pt x="955" y="0"/>
                    <a:pt x="79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516;p67"/>
            <p:cNvSpPr/>
            <p:nvPr/>
          </p:nvSpPr>
          <p:spPr>
            <a:xfrm>
              <a:off x="1617773" y="1948359"/>
              <a:ext cx="579961" cy="559700"/>
            </a:xfrm>
            <a:custGeom>
              <a:avLst/>
              <a:gdLst/>
              <a:ahLst/>
              <a:cxnLst/>
              <a:rect l="l" t="t" r="r" b="b"/>
              <a:pathLst>
                <a:path w="4723" h="4558" extrusionOk="0">
                  <a:moveTo>
                    <a:pt x="2336" y="1"/>
                  </a:moveTo>
                  <a:cubicBezTo>
                    <a:pt x="2262" y="1"/>
                    <a:pt x="2191" y="33"/>
                    <a:pt x="2154" y="93"/>
                  </a:cubicBezTo>
                  <a:cubicBezTo>
                    <a:pt x="2092" y="176"/>
                    <a:pt x="2051" y="238"/>
                    <a:pt x="2009" y="321"/>
                  </a:cubicBezTo>
                  <a:cubicBezTo>
                    <a:pt x="1906" y="487"/>
                    <a:pt x="1823" y="673"/>
                    <a:pt x="1782" y="839"/>
                  </a:cubicBezTo>
                  <a:cubicBezTo>
                    <a:pt x="1777" y="869"/>
                    <a:pt x="1767" y="881"/>
                    <a:pt x="1747" y="881"/>
                  </a:cubicBezTo>
                  <a:cubicBezTo>
                    <a:pt x="1675" y="881"/>
                    <a:pt x="1478" y="706"/>
                    <a:pt x="1036" y="673"/>
                  </a:cubicBezTo>
                  <a:cubicBezTo>
                    <a:pt x="829" y="673"/>
                    <a:pt x="767" y="756"/>
                    <a:pt x="767" y="963"/>
                  </a:cubicBezTo>
                  <a:cubicBezTo>
                    <a:pt x="767" y="1191"/>
                    <a:pt x="849" y="1440"/>
                    <a:pt x="953" y="1647"/>
                  </a:cubicBezTo>
                  <a:cubicBezTo>
                    <a:pt x="994" y="1709"/>
                    <a:pt x="891" y="1709"/>
                    <a:pt x="870" y="1709"/>
                  </a:cubicBezTo>
                  <a:cubicBezTo>
                    <a:pt x="622" y="1792"/>
                    <a:pt x="394" y="1916"/>
                    <a:pt x="187" y="2061"/>
                  </a:cubicBezTo>
                  <a:cubicBezTo>
                    <a:pt x="0" y="2227"/>
                    <a:pt x="21" y="2351"/>
                    <a:pt x="187" y="2475"/>
                  </a:cubicBezTo>
                  <a:cubicBezTo>
                    <a:pt x="394" y="2641"/>
                    <a:pt x="642" y="2765"/>
                    <a:pt x="912" y="2828"/>
                  </a:cubicBezTo>
                  <a:cubicBezTo>
                    <a:pt x="1098" y="2869"/>
                    <a:pt x="829" y="2910"/>
                    <a:pt x="746" y="3552"/>
                  </a:cubicBezTo>
                  <a:cubicBezTo>
                    <a:pt x="746" y="3677"/>
                    <a:pt x="787" y="3842"/>
                    <a:pt x="912" y="3842"/>
                  </a:cubicBezTo>
                  <a:cubicBezTo>
                    <a:pt x="953" y="3846"/>
                    <a:pt x="994" y="3848"/>
                    <a:pt x="1034" y="3848"/>
                  </a:cubicBezTo>
                  <a:cubicBezTo>
                    <a:pt x="1236" y="3848"/>
                    <a:pt x="1426" y="3805"/>
                    <a:pt x="1616" y="3718"/>
                  </a:cubicBezTo>
                  <a:cubicBezTo>
                    <a:pt x="1681" y="3684"/>
                    <a:pt x="1719" y="3666"/>
                    <a:pt x="1743" y="3666"/>
                  </a:cubicBezTo>
                  <a:cubicBezTo>
                    <a:pt x="1833" y="3666"/>
                    <a:pt x="1724" y="3915"/>
                    <a:pt x="2134" y="4422"/>
                  </a:cubicBezTo>
                  <a:cubicBezTo>
                    <a:pt x="2206" y="4516"/>
                    <a:pt x="2274" y="4557"/>
                    <a:pt x="2341" y="4557"/>
                  </a:cubicBezTo>
                  <a:cubicBezTo>
                    <a:pt x="2408" y="4557"/>
                    <a:pt x="2476" y="4516"/>
                    <a:pt x="2548" y="4443"/>
                  </a:cubicBezTo>
                  <a:cubicBezTo>
                    <a:pt x="2714" y="4257"/>
                    <a:pt x="2817" y="4050"/>
                    <a:pt x="2879" y="3801"/>
                  </a:cubicBezTo>
                  <a:cubicBezTo>
                    <a:pt x="2913" y="3700"/>
                    <a:pt x="2935" y="3666"/>
                    <a:pt x="2967" y="3666"/>
                  </a:cubicBezTo>
                  <a:cubicBezTo>
                    <a:pt x="2995" y="3666"/>
                    <a:pt x="3030" y="3690"/>
                    <a:pt x="3087" y="3718"/>
                  </a:cubicBezTo>
                  <a:cubicBezTo>
                    <a:pt x="3314" y="3801"/>
                    <a:pt x="3542" y="3842"/>
                    <a:pt x="3791" y="3863"/>
                  </a:cubicBezTo>
                  <a:cubicBezTo>
                    <a:pt x="3915" y="3842"/>
                    <a:pt x="3957" y="3739"/>
                    <a:pt x="3957" y="3615"/>
                  </a:cubicBezTo>
                  <a:cubicBezTo>
                    <a:pt x="3936" y="3387"/>
                    <a:pt x="3874" y="3138"/>
                    <a:pt x="3749" y="2931"/>
                  </a:cubicBezTo>
                  <a:cubicBezTo>
                    <a:pt x="3687" y="2786"/>
                    <a:pt x="3832" y="2931"/>
                    <a:pt x="4412" y="2558"/>
                  </a:cubicBezTo>
                  <a:cubicBezTo>
                    <a:pt x="4578" y="2455"/>
                    <a:pt x="4723" y="2310"/>
                    <a:pt x="4599" y="2144"/>
                  </a:cubicBezTo>
                  <a:cubicBezTo>
                    <a:pt x="4371" y="1937"/>
                    <a:pt x="4081" y="1771"/>
                    <a:pt x="3770" y="1709"/>
                  </a:cubicBezTo>
                  <a:cubicBezTo>
                    <a:pt x="3749" y="1709"/>
                    <a:pt x="3749" y="1688"/>
                    <a:pt x="3749" y="1647"/>
                  </a:cubicBezTo>
                  <a:cubicBezTo>
                    <a:pt x="3874" y="1398"/>
                    <a:pt x="3936" y="1129"/>
                    <a:pt x="3936" y="860"/>
                  </a:cubicBezTo>
                  <a:cubicBezTo>
                    <a:pt x="3936" y="798"/>
                    <a:pt x="3915" y="756"/>
                    <a:pt x="3853" y="715"/>
                  </a:cubicBezTo>
                  <a:cubicBezTo>
                    <a:pt x="3824" y="700"/>
                    <a:pt x="3784" y="685"/>
                    <a:pt x="3741" y="685"/>
                  </a:cubicBezTo>
                  <a:cubicBezTo>
                    <a:pt x="3724" y="685"/>
                    <a:pt x="3705" y="688"/>
                    <a:pt x="3687" y="694"/>
                  </a:cubicBezTo>
                  <a:cubicBezTo>
                    <a:pt x="3459" y="694"/>
                    <a:pt x="3232" y="756"/>
                    <a:pt x="3024" y="880"/>
                  </a:cubicBezTo>
                  <a:cubicBezTo>
                    <a:pt x="3005" y="887"/>
                    <a:pt x="2990" y="891"/>
                    <a:pt x="2977" y="891"/>
                  </a:cubicBezTo>
                  <a:cubicBezTo>
                    <a:pt x="2949" y="891"/>
                    <a:pt x="2935" y="869"/>
                    <a:pt x="2921" y="798"/>
                  </a:cubicBezTo>
                  <a:cubicBezTo>
                    <a:pt x="2838" y="508"/>
                    <a:pt x="2693" y="259"/>
                    <a:pt x="2486" y="52"/>
                  </a:cubicBezTo>
                  <a:cubicBezTo>
                    <a:pt x="2443" y="17"/>
                    <a:pt x="2389" y="1"/>
                    <a:pt x="2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17;p67"/>
            <p:cNvSpPr/>
            <p:nvPr/>
          </p:nvSpPr>
          <p:spPr>
            <a:xfrm>
              <a:off x="1760213" y="2117448"/>
              <a:ext cx="254431" cy="218084"/>
            </a:xfrm>
            <a:custGeom>
              <a:avLst/>
              <a:gdLst/>
              <a:ahLst/>
              <a:cxnLst/>
              <a:rect l="l" t="t" r="r" b="b"/>
              <a:pathLst>
                <a:path w="2072" h="1776" extrusionOk="0">
                  <a:moveTo>
                    <a:pt x="1202" y="1"/>
                  </a:moveTo>
                  <a:cubicBezTo>
                    <a:pt x="394" y="1"/>
                    <a:pt x="0" y="953"/>
                    <a:pt x="559" y="1513"/>
                  </a:cubicBezTo>
                  <a:cubicBezTo>
                    <a:pt x="741" y="1694"/>
                    <a:pt x="964" y="1775"/>
                    <a:pt x="1182" y="1775"/>
                  </a:cubicBezTo>
                  <a:cubicBezTo>
                    <a:pt x="1637" y="1775"/>
                    <a:pt x="2072" y="1423"/>
                    <a:pt x="2072" y="891"/>
                  </a:cubicBezTo>
                  <a:cubicBezTo>
                    <a:pt x="2072" y="415"/>
                    <a:pt x="1678" y="1"/>
                    <a:pt x="1202"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8;p67"/>
            <p:cNvSpPr/>
            <p:nvPr/>
          </p:nvSpPr>
          <p:spPr>
            <a:xfrm rot="-1072786">
              <a:off x="2095551" y="1883970"/>
              <a:ext cx="109531" cy="73801"/>
            </a:xfrm>
            <a:custGeom>
              <a:avLst/>
              <a:gdLst/>
              <a:ahLst/>
              <a:cxnLst/>
              <a:rect l="l" t="t" r="r" b="b"/>
              <a:pathLst>
                <a:path w="892" h="601" extrusionOk="0">
                  <a:moveTo>
                    <a:pt x="892" y="0"/>
                  </a:moveTo>
                  <a:cubicBezTo>
                    <a:pt x="498" y="21"/>
                    <a:pt x="167" y="269"/>
                    <a:pt x="1" y="601"/>
                  </a:cubicBezTo>
                  <a:cubicBezTo>
                    <a:pt x="187" y="601"/>
                    <a:pt x="374" y="539"/>
                    <a:pt x="519" y="414"/>
                  </a:cubicBezTo>
                  <a:cubicBezTo>
                    <a:pt x="684" y="311"/>
                    <a:pt x="809" y="166"/>
                    <a:pt x="892"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5627;p66"/>
          <p:cNvGrpSpPr/>
          <p:nvPr/>
        </p:nvGrpSpPr>
        <p:grpSpPr>
          <a:xfrm>
            <a:off x="525133" y="4095063"/>
            <a:ext cx="741405" cy="815468"/>
            <a:chOff x="1073063" y="1253950"/>
            <a:chExt cx="437625" cy="494075"/>
          </a:xfrm>
        </p:grpSpPr>
        <p:sp>
          <p:nvSpPr>
            <p:cNvPr id="247" name="Google Shape;5628;p66"/>
            <p:cNvSpPr/>
            <p:nvPr/>
          </p:nvSpPr>
          <p:spPr>
            <a:xfrm>
              <a:off x="1141563" y="1253950"/>
              <a:ext cx="119150" cy="119125"/>
            </a:xfrm>
            <a:custGeom>
              <a:avLst/>
              <a:gdLst/>
              <a:ahLst/>
              <a:cxnLst/>
              <a:rect l="l" t="t" r="r" b="b"/>
              <a:pathLst>
                <a:path w="4766" h="4765" extrusionOk="0">
                  <a:moveTo>
                    <a:pt x="322" y="0"/>
                  </a:moveTo>
                  <a:cubicBezTo>
                    <a:pt x="149" y="0"/>
                    <a:pt x="1" y="148"/>
                    <a:pt x="1" y="321"/>
                  </a:cubicBezTo>
                  <a:cubicBezTo>
                    <a:pt x="198" y="2815"/>
                    <a:pt x="2272" y="4740"/>
                    <a:pt x="4766" y="4765"/>
                  </a:cubicBezTo>
                  <a:cubicBezTo>
                    <a:pt x="4741" y="2247"/>
                    <a:pt x="2815" y="198"/>
                    <a:pt x="322"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29;p66"/>
            <p:cNvSpPr/>
            <p:nvPr/>
          </p:nvSpPr>
          <p:spPr>
            <a:xfrm>
              <a:off x="1260688" y="1253950"/>
              <a:ext cx="119150" cy="119125"/>
            </a:xfrm>
            <a:custGeom>
              <a:avLst/>
              <a:gdLst/>
              <a:ahLst/>
              <a:cxnLst/>
              <a:rect l="l" t="t" r="r" b="b"/>
              <a:pathLst>
                <a:path w="4766" h="4765" extrusionOk="0">
                  <a:moveTo>
                    <a:pt x="4445" y="0"/>
                  </a:moveTo>
                  <a:cubicBezTo>
                    <a:pt x="4148" y="25"/>
                    <a:pt x="3877" y="74"/>
                    <a:pt x="3580" y="148"/>
                  </a:cubicBezTo>
                  <a:lnTo>
                    <a:pt x="1" y="4765"/>
                  </a:lnTo>
                  <a:cubicBezTo>
                    <a:pt x="2519" y="4765"/>
                    <a:pt x="4593" y="2815"/>
                    <a:pt x="4766" y="321"/>
                  </a:cubicBezTo>
                  <a:cubicBezTo>
                    <a:pt x="4766" y="148"/>
                    <a:pt x="4617" y="0"/>
                    <a:pt x="4445"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30;p66"/>
            <p:cNvSpPr/>
            <p:nvPr/>
          </p:nvSpPr>
          <p:spPr>
            <a:xfrm>
              <a:off x="1260688" y="1257650"/>
              <a:ext cx="89525" cy="115425"/>
            </a:xfrm>
            <a:custGeom>
              <a:avLst/>
              <a:gdLst/>
              <a:ahLst/>
              <a:cxnLst/>
              <a:rect l="l" t="t" r="r" b="b"/>
              <a:pathLst>
                <a:path w="3581" h="4617" extrusionOk="0">
                  <a:moveTo>
                    <a:pt x="3580" y="0"/>
                  </a:moveTo>
                  <a:lnTo>
                    <a:pt x="3580" y="0"/>
                  </a:lnTo>
                  <a:cubicBezTo>
                    <a:pt x="1482" y="543"/>
                    <a:pt x="1" y="2444"/>
                    <a:pt x="1" y="4617"/>
                  </a:cubicBezTo>
                  <a:cubicBezTo>
                    <a:pt x="1926" y="4617"/>
                    <a:pt x="3506" y="2568"/>
                    <a:pt x="3580"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631;p66"/>
            <p:cNvSpPr/>
            <p:nvPr/>
          </p:nvSpPr>
          <p:spPr>
            <a:xfrm>
              <a:off x="1073063" y="1373050"/>
              <a:ext cx="437625" cy="374975"/>
            </a:xfrm>
            <a:custGeom>
              <a:avLst/>
              <a:gdLst/>
              <a:ahLst/>
              <a:cxnLst/>
              <a:rect l="l" t="t" r="r" b="b"/>
              <a:pathLst>
                <a:path w="17505" h="14999" extrusionOk="0">
                  <a:moveTo>
                    <a:pt x="7506" y="1"/>
                  </a:moveTo>
                  <a:cubicBezTo>
                    <a:pt x="3358" y="1"/>
                    <a:pt x="0" y="3359"/>
                    <a:pt x="0" y="7482"/>
                  </a:cubicBezTo>
                  <a:cubicBezTo>
                    <a:pt x="0" y="12008"/>
                    <a:pt x="3696" y="14998"/>
                    <a:pt x="7547" y="14998"/>
                  </a:cubicBezTo>
                  <a:cubicBezTo>
                    <a:pt x="9387" y="14998"/>
                    <a:pt x="11264" y="14315"/>
                    <a:pt x="12789" y="12790"/>
                  </a:cubicBezTo>
                  <a:cubicBezTo>
                    <a:pt x="17505" y="8074"/>
                    <a:pt x="14172" y="1"/>
                    <a:pt x="7506" y="1"/>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632;p66"/>
            <p:cNvSpPr/>
            <p:nvPr/>
          </p:nvSpPr>
          <p:spPr>
            <a:xfrm>
              <a:off x="1103288" y="1402700"/>
              <a:ext cx="367900" cy="315625"/>
            </a:xfrm>
            <a:custGeom>
              <a:avLst/>
              <a:gdLst/>
              <a:ahLst/>
              <a:cxnLst/>
              <a:rect l="l" t="t" r="r" b="b"/>
              <a:pathLst>
                <a:path w="14716" h="12625" extrusionOk="0">
                  <a:moveTo>
                    <a:pt x="6297" y="0"/>
                  </a:moveTo>
                  <a:cubicBezTo>
                    <a:pt x="2815" y="0"/>
                    <a:pt x="1" y="2815"/>
                    <a:pt x="1" y="6296"/>
                  </a:cubicBezTo>
                  <a:cubicBezTo>
                    <a:pt x="1" y="10105"/>
                    <a:pt x="3110" y="12625"/>
                    <a:pt x="6344" y="12625"/>
                  </a:cubicBezTo>
                  <a:cubicBezTo>
                    <a:pt x="7889" y="12625"/>
                    <a:pt x="9463" y="12050"/>
                    <a:pt x="10741" y="10764"/>
                  </a:cubicBezTo>
                  <a:cubicBezTo>
                    <a:pt x="14716" y="6789"/>
                    <a:pt x="11901" y="0"/>
                    <a:pt x="6297"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633;p66"/>
            <p:cNvSpPr/>
            <p:nvPr/>
          </p:nvSpPr>
          <p:spPr>
            <a:xfrm>
              <a:off x="1260688" y="1432325"/>
              <a:ext cx="57425" cy="103775"/>
            </a:xfrm>
            <a:custGeom>
              <a:avLst/>
              <a:gdLst/>
              <a:ahLst/>
              <a:cxnLst/>
              <a:rect l="l" t="t" r="r" b="b"/>
              <a:pathLst>
                <a:path w="2297" h="4151" extrusionOk="0">
                  <a:moveTo>
                    <a:pt x="1" y="0"/>
                  </a:moveTo>
                  <a:lnTo>
                    <a:pt x="1" y="4148"/>
                  </a:lnTo>
                  <a:cubicBezTo>
                    <a:pt x="19" y="4150"/>
                    <a:pt x="36" y="4150"/>
                    <a:pt x="54" y="4150"/>
                  </a:cubicBezTo>
                  <a:cubicBezTo>
                    <a:pt x="279" y="4150"/>
                    <a:pt x="475" y="4008"/>
                    <a:pt x="544" y="3802"/>
                  </a:cubicBezTo>
                  <a:lnTo>
                    <a:pt x="2297" y="2395"/>
                  </a:lnTo>
                  <a:lnTo>
                    <a:pt x="1704" y="988"/>
                  </a:lnTo>
                  <a:cubicBezTo>
                    <a:pt x="1828" y="642"/>
                    <a:pt x="1655" y="272"/>
                    <a:pt x="1309" y="173"/>
                  </a:cubicBezTo>
                  <a:cubicBezTo>
                    <a:pt x="889" y="74"/>
                    <a:pt x="445" y="0"/>
                    <a:pt x="1"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634;p66"/>
            <p:cNvSpPr/>
            <p:nvPr/>
          </p:nvSpPr>
          <p:spPr>
            <a:xfrm>
              <a:off x="1203288" y="1432325"/>
              <a:ext cx="72850" cy="103775"/>
            </a:xfrm>
            <a:custGeom>
              <a:avLst/>
              <a:gdLst/>
              <a:ahLst/>
              <a:cxnLst/>
              <a:rect l="l" t="t" r="r" b="b"/>
              <a:pathLst>
                <a:path w="2914" h="4151" extrusionOk="0">
                  <a:moveTo>
                    <a:pt x="2297" y="0"/>
                  </a:moveTo>
                  <a:cubicBezTo>
                    <a:pt x="1852" y="0"/>
                    <a:pt x="1408" y="74"/>
                    <a:pt x="988" y="173"/>
                  </a:cubicBezTo>
                  <a:cubicBezTo>
                    <a:pt x="642" y="272"/>
                    <a:pt x="470" y="642"/>
                    <a:pt x="593" y="988"/>
                  </a:cubicBezTo>
                  <a:lnTo>
                    <a:pt x="1" y="2395"/>
                  </a:lnTo>
                  <a:lnTo>
                    <a:pt x="1753" y="3802"/>
                  </a:lnTo>
                  <a:cubicBezTo>
                    <a:pt x="1822" y="4008"/>
                    <a:pt x="2018" y="4150"/>
                    <a:pt x="2243" y="4150"/>
                  </a:cubicBezTo>
                  <a:cubicBezTo>
                    <a:pt x="2261" y="4150"/>
                    <a:pt x="2279" y="4150"/>
                    <a:pt x="2297" y="4148"/>
                  </a:cubicBezTo>
                  <a:cubicBezTo>
                    <a:pt x="2371" y="4148"/>
                    <a:pt x="2445" y="4049"/>
                    <a:pt x="2469" y="3802"/>
                  </a:cubicBezTo>
                  <a:lnTo>
                    <a:pt x="2840" y="988"/>
                  </a:lnTo>
                  <a:cubicBezTo>
                    <a:pt x="2914" y="716"/>
                    <a:pt x="2864" y="420"/>
                    <a:pt x="2716" y="173"/>
                  </a:cubicBezTo>
                  <a:cubicBezTo>
                    <a:pt x="2593" y="74"/>
                    <a:pt x="2445" y="25"/>
                    <a:pt x="2297"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635;p66"/>
            <p:cNvSpPr/>
            <p:nvPr/>
          </p:nvSpPr>
          <p:spPr>
            <a:xfrm>
              <a:off x="1170563" y="1447650"/>
              <a:ext cx="78425" cy="95800"/>
            </a:xfrm>
            <a:custGeom>
              <a:avLst/>
              <a:gdLst/>
              <a:ahLst/>
              <a:cxnLst/>
              <a:rect l="l" t="t" r="r" b="b"/>
              <a:pathLst>
                <a:path w="3137" h="3832" extrusionOk="0">
                  <a:moveTo>
                    <a:pt x="1341" y="1"/>
                  </a:moveTo>
                  <a:cubicBezTo>
                    <a:pt x="1239" y="1"/>
                    <a:pt x="1135" y="26"/>
                    <a:pt x="1038" y="78"/>
                  </a:cubicBezTo>
                  <a:cubicBezTo>
                    <a:pt x="668" y="301"/>
                    <a:pt x="297" y="572"/>
                    <a:pt x="1" y="893"/>
                  </a:cubicBezTo>
                  <a:lnTo>
                    <a:pt x="2939" y="3831"/>
                  </a:lnTo>
                  <a:cubicBezTo>
                    <a:pt x="3087" y="3658"/>
                    <a:pt x="3136" y="3411"/>
                    <a:pt x="3062" y="3189"/>
                  </a:cubicBezTo>
                  <a:lnTo>
                    <a:pt x="1902" y="375"/>
                  </a:lnTo>
                  <a:cubicBezTo>
                    <a:pt x="1799" y="134"/>
                    <a:pt x="1576" y="1"/>
                    <a:pt x="1341" y="1"/>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636;p66"/>
            <p:cNvSpPr/>
            <p:nvPr/>
          </p:nvSpPr>
          <p:spPr>
            <a:xfrm>
              <a:off x="1145263" y="1465600"/>
              <a:ext cx="99400" cy="87725"/>
            </a:xfrm>
            <a:custGeom>
              <a:avLst/>
              <a:gdLst/>
              <a:ahLst/>
              <a:cxnLst/>
              <a:rect l="l" t="t" r="r" b="b"/>
              <a:pathLst>
                <a:path w="3976" h="3509" extrusionOk="0">
                  <a:moveTo>
                    <a:pt x="1432" y="0"/>
                  </a:moveTo>
                  <a:cubicBezTo>
                    <a:pt x="1424" y="0"/>
                    <a:pt x="1416" y="1"/>
                    <a:pt x="1408" y="2"/>
                  </a:cubicBezTo>
                  <a:lnTo>
                    <a:pt x="1433" y="2"/>
                  </a:lnTo>
                  <a:cubicBezTo>
                    <a:pt x="1285" y="2"/>
                    <a:pt x="1136" y="76"/>
                    <a:pt x="1013" y="175"/>
                  </a:cubicBezTo>
                  <a:cubicBezTo>
                    <a:pt x="692" y="496"/>
                    <a:pt x="420" y="842"/>
                    <a:pt x="198" y="1237"/>
                  </a:cubicBezTo>
                  <a:cubicBezTo>
                    <a:pt x="1" y="1533"/>
                    <a:pt x="149" y="1953"/>
                    <a:pt x="495" y="2101"/>
                  </a:cubicBezTo>
                  <a:lnTo>
                    <a:pt x="1062" y="3508"/>
                  </a:lnTo>
                  <a:lnTo>
                    <a:pt x="3284" y="3236"/>
                  </a:lnTo>
                  <a:cubicBezTo>
                    <a:pt x="3361" y="3270"/>
                    <a:pt x="3440" y="3287"/>
                    <a:pt x="3518" y="3287"/>
                  </a:cubicBezTo>
                  <a:cubicBezTo>
                    <a:pt x="3667" y="3287"/>
                    <a:pt x="3813" y="3227"/>
                    <a:pt x="3926" y="3113"/>
                  </a:cubicBezTo>
                  <a:cubicBezTo>
                    <a:pt x="3976" y="3064"/>
                    <a:pt x="3926" y="2916"/>
                    <a:pt x="3803" y="2718"/>
                  </a:cubicBezTo>
                  <a:lnTo>
                    <a:pt x="2075" y="471"/>
                  </a:lnTo>
                  <a:cubicBezTo>
                    <a:pt x="1887" y="214"/>
                    <a:pt x="1589" y="0"/>
                    <a:pt x="1432"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637;p66"/>
            <p:cNvSpPr/>
            <p:nvPr/>
          </p:nvSpPr>
          <p:spPr>
            <a:xfrm>
              <a:off x="1132913" y="1516875"/>
              <a:ext cx="103725" cy="43225"/>
            </a:xfrm>
            <a:custGeom>
              <a:avLst/>
              <a:gdLst/>
              <a:ahLst/>
              <a:cxnLst/>
              <a:rect l="l" t="t" r="r" b="b"/>
              <a:pathLst>
                <a:path w="4149" h="1729" extrusionOk="0">
                  <a:moveTo>
                    <a:pt x="750" y="0"/>
                  </a:moveTo>
                  <a:cubicBezTo>
                    <a:pt x="487" y="0"/>
                    <a:pt x="250" y="178"/>
                    <a:pt x="174" y="445"/>
                  </a:cubicBezTo>
                  <a:lnTo>
                    <a:pt x="174" y="420"/>
                  </a:lnTo>
                  <a:cubicBezTo>
                    <a:pt x="50" y="865"/>
                    <a:pt x="1" y="1284"/>
                    <a:pt x="1" y="1729"/>
                  </a:cubicBezTo>
                  <a:lnTo>
                    <a:pt x="4149" y="1729"/>
                  </a:lnTo>
                  <a:cubicBezTo>
                    <a:pt x="4149" y="1506"/>
                    <a:pt x="4001" y="1284"/>
                    <a:pt x="3778" y="1185"/>
                  </a:cubicBezTo>
                  <a:lnTo>
                    <a:pt x="989" y="50"/>
                  </a:lnTo>
                  <a:cubicBezTo>
                    <a:pt x="909" y="16"/>
                    <a:pt x="829" y="0"/>
                    <a:pt x="750"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638;p66"/>
            <p:cNvSpPr/>
            <p:nvPr/>
          </p:nvSpPr>
          <p:spPr>
            <a:xfrm>
              <a:off x="1132913" y="1546025"/>
              <a:ext cx="103725" cy="72100"/>
            </a:xfrm>
            <a:custGeom>
              <a:avLst/>
              <a:gdLst/>
              <a:ahLst/>
              <a:cxnLst/>
              <a:rect l="l" t="t" r="r" b="b"/>
              <a:pathLst>
                <a:path w="4149" h="2884" extrusionOk="0">
                  <a:moveTo>
                    <a:pt x="764" y="1"/>
                  </a:moveTo>
                  <a:cubicBezTo>
                    <a:pt x="554" y="1"/>
                    <a:pt x="357" y="51"/>
                    <a:pt x="174" y="143"/>
                  </a:cubicBezTo>
                  <a:cubicBezTo>
                    <a:pt x="75" y="266"/>
                    <a:pt x="1" y="415"/>
                    <a:pt x="1" y="563"/>
                  </a:cubicBezTo>
                  <a:cubicBezTo>
                    <a:pt x="1" y="1007"/>
                    <a:pt x="50" y="1451"/>
                    <a:pt x="174" y="1896"/>
                  </a:cubicBezTo>
                  <a:cubicBezTo>
                    <a:pt x="251" y="2166"/>
                    <a:pt x="494" y="2331"/>
                    <a:pt x="762" y="2331"/>
                  </a:cubicBezTo>
                  <a:cubicBezTo>
                    <a:pt x="836" y="2331"/>
                    <a:pt x="913" y="2318"/>
                    <a:pt x="989" y="2291"/>
                  </a:cubicBezTo>
                  <a:lnTo>
                    <a:pt x="2371" y="2883"/>
                  </a:lnTo>
                  <a:lnTo>
                    <a:pt x="3778" y="1130"/>
                  </a:lnTo>
                  <a:cubicBezTo>
                    <a:pt x="4001" y="1032"/>
                    <a:pt x="4149" y="810"/>
                    <a:pt x="4149" y="563"/>
                  </a:cubicBezTo>
                  <a:cubicBezTo>
                    <a:pt x="4149" y="489"/>
                    <a:pt x="4025" y="439"/>
                    <a:pt x="3778" y="390"/>
                  </a:cubicBezTo>
                  <a:lnTo>
                    <a:pt x="989" y="19"/>
                  </a:lnTo>
                  <a:cubicBezTo>
                    <a:pt x="912" y="7"/>
                    <a:pt x="837" y="1"/>
                    <a:pt x="764"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639;p66"/>
            <p:cNvSpPr/>
            <p:nvPr/>
          </p:nvSpPr>
          <p:spPr>
            <a:xfrm>
              <a:off x="1145888" y="1573025"/>
              <a:ext cx="98150" cy="77800"/>
            </a:xfrm>
            <a:custGeom>
              <a:avLst/>
              <a:gdLst/>
              <a:ahLst/>
              <a:cxnLst/>
              <a:rect l="l" t="t" r="r" b="b"/>
              <a:pathLst>
                <a:path w="3926" h="3112" extrusionOk="0">
                  <a:moveTo>
                    <a:pt x="3500" y="0"/>
                  </a:moveTo>
                  <a:cubicBezTo>
                    <a:pt x="3418" y="0"/>
                    <a:pt x="3336" y="17"/>
                    <a:pt x="3259" y="50"/>
                  </a:cubicBezTo>
                  <a:lnTo>
                    <a:pt x="445" y="1211"/>
                  </a:lnTo>
                  <a:cubicBezTo>
                    <a:pt x="124" y="1334"/>
                    <a:pt x="0" y="1754"/>
                    <a:pt x="173" y="2050"/>
                  </a:cubicBezTo>
                  <a:cubicBezTo>
                    <a:pt x="395" y="2445"/>
                    <a:pt x="667" y="2791"/>
                    <a:pt x="988" y="3112"/>
                  </a:cubicBezTo>
                  <a:lnTo>
                    <a:pt x="3926" y="174"/>
                  </a:lnTo>
                  <a:cubicBezTo>
                    <a:pt x="3812" y="60"/>
                    <a:pt x="3656" y="0"/>
                    <a:pt x="3500"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640;p66"/>
            <p:cNvSpPr/>
            <p:nvPr/>
          </p:nvSpPr>
          <p:spPr>
            <a:xfrm>
              <a:off x="1165638" y="1576900"/>
              <a:ext cx="87675" cy="95925"/>
            </a:xfrm>
            <a:custGeom>
              <a:avLst/>
              <a:gdLst/>
              <a:ahLst/>
              <a:cxnLst/>
              <a:rect l="l" t="t" r="r" b="b"/>
              <a:pathLst>
                <a:path w="3507" h="3837" extrusionOk="0">
                  <a:moveTo>
                    <a:pt x="3068" y="0"/>
                  </a:moveTo>
                  <a:cubicBezTo>
                    <a:pt x="2993" y="0"/>
                    <a:pt x="2887" y="51"/>
                    <a:pt x="2741" y="142"/>
                  </a:cubicBezTo>
                  <a:lnTo>
                    <a:pt x="494" y="1871"/>
                  </a:lnTo>
                  <a:cubicBezTo>
                    <a:pt x="223" y="2068"/>
                    <a:pt x="0" y="2389"/>
                    <a:pt x="25" y="2537"/>
                  </a:cubicBezTo>
                  <a:lnTo>
                    <a:pt x="0" y="2537"/>
                  </a:lnTo>
                  <a:cubicBezTo>
                    <a:pt x="0" y="2685"/>
                    <a:pt x="75" y="2833"/>
                    <a:pt x="173" y="2957"/>
                  </a:cubicBezTo>
                  <a:cubicBezTo>
                    <a:pt x="494" y="3253"/>
                    <a:pt x="840" y="3525"/>
                    <a:pt x="1235" y="3747"/>
                  </a:cubicBezTo>
                  <a:cubicBezTo>
                    <a:pt x="1334" y="3808"/>
                    <a:pt x="1441" y="3836"/>
                    <a:pt x="1545" y="3836"/>
                  </a:cubicBezTo>
                  <a:cubicBezTo>
                    <a:pt x="1777" y="3836"/>
                    <a:pt x="1997" y="3697"/>
                    <a:pt x="2099" y="3475"/>
                  </a:cubicBezTo>
                  <a:lnTo>
                    <a:pt x="3506" y="2908"/>
                  </a:lnTo>
                  <a:lnTo>
                    <a:pt x="3259" y="661"/>
                  </a:lnTo>
                  <a:cubicBezTo>
                    <a:pt x="3333" y="439"/>
                    <a:pt x="3284" y="192"/>
                    <a:pt x="3136" y="19"/>
                  </a:cubicBezTo>
                  <a:cubicBezTo>
                    <a:pt x="3117" y="6"/>
                    <a:pt x="3094" y="0"/>
                    <a:pt x="3068"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641;p66"/>
            <p:cNvSpPr/>
            <p:nvPr/>
          </p:nvSpPr>
          <p:spPr>
            <a:xfrm>
              <a:off x="1214388" y="1584150"/>
              <a:ext cx="46325" cy="103725"/>
            </a:xfrm>
            <a:custGeom>
              <a:avLst/>
              <a:gdLst/>
              <a:ahLst/>
              <a:cxnLst/>
              <a:rect l="l" t="t" r="r" b="b"/>
              <a:pathLst>
                <a:path w="1853" h="4149" extrusionOk="0">
                  <a:moveTo>
                    <a:pt x="1853" y="1"/>
                  </a:moveTo>
                  <a:cubicBezTo>
                    <a:pt x="1606" y="1"/>
                    <a:pt x="1383" y="149"/>
                    <a:pt x="1309" y="371"/>
                  </a:cubicBezTo>
                  <a:lnTo>
                    <a:pt x="149" y="3185"/>
                  </a:lnTo>
                  <a:cubicBezTo>
                    <a:pt x="1" y="3506"/>
                    <a:pt x="198" y="3901"/>
                    <a:pt x="544" y="4000"/>
                  </a:cubicBezTo>
                  <a:cubicBezTo>
                    <a:pt x="964" y="4099"/>
                    <a:pt x="1408" y="4148"/>
                    <a:pt x="1853" y="4148"/>
                  </a:cubicBezTo>
                  <a:lnTo>
                    <a:pt x="1853" y="1"/>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642;p66"/>
            <p:cNvSpPr/>
            <p:nvPr/>
          </p:nvSpPr>
          <p:spPr>
            <a:xfrm>
              <a:off x="1245888" y="1584150"/>
              <a:ext cx="72850" cy="103725"/>
            </a:xfrm>
            <a:custGeom>
              <a:avLst/>
              <a:gdLst/>
              <a:ahLst/>
              <a:cxnLst/>
              <a:rect l="l" t="t" r="r" b="b"/>
              <a:pathLst>
                <a:path w="2914" h="4149" extrusionOk="0">
                  <a:moveTo>
                    <a:pt x="617" y="1"/>
                  </a:moveTo>
                  <a:cubicBezTo>
                    <a:pt x="543" y="1"/>
                    <a:pt x="469" y="124"/>
                    <a:pt x="444" y="371"/>
                  </a:cubicBezTo>
                  <a:lnTo>
                    <a:pt x="49" y="3185"/>
                  </a:lnTo>
                  <a:cubicBezTo>
                    <a:pt x="0" y="3457"/>
                    <a:pt x="49" y="3753"/>
                    <a:pt x="198" y="4000"/>
                  </a:cubicBezTo>
                  <a:cubicBezTo>
                    <a:pt x="296" y="4099"/>
                    <a:pt x="444" y="4148"/>
                    <a:pt x="617" y="4148"/>
                  </a:cubicBezTo>
                  <a:cubicBezTo>
                    <a:pt x="1062" y="4148"/>
                    <a:pt x="1481" y="4099"/>
                    <a:pt x="1926" y="4000"/>
                  </a:cubicBezTo>
                  <a:cubicBezTo>
                    <a:pt x="2271" y="3901"/>
                    <a:pt x="2469" y="3506"/>
                    <a:pt x="2321" y="3185"/>
                  </a:cubicBezTo>
                  <a:lnTo>
                    <a:pt x="2913" y="1778"/>
                  </a:lnTo>
                  <a:lnTo>
                    <a:pt x="1160" y="371"/>
                  </a:lnTo>
                  <a:cubicBezTo>
                    <a:pt x="1062" y="149"/>
                    <a:pt x="839" y="1"/>
                    <a:pt x="617"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643;p66"/>
            <p:cNvSpPr/>
            <p:nvPr/>
          </p:nvSpPr>
          <p:spPr>
            <a:xfrm>
              <a:off x="1271788" y="1577350"/>
              <a:ext cx="79050" cy="95475"/>
            </a:xfrm>
            <a:custGeom>
              <a:avLst/>
              <a:gdLst/>
              <a:ahLst/>
              <a:cxnLst/>
              <a:rect l="l" t="t" r="r" b="b"/>
              <a:pathLst>
                <a:path w="3162" h="3819" extrusionOk="0">
                  <a:moveTo>
                    <a:pt x="223" y="1"/>
                  </a:moveTo>
                  <a:cubicBezTo>
                    <a:pt x="50" y="174"/>
                    <a:pt x="1" y="421"/>
                    <a:pt x="100" y="643"/>
                  </a:cubicBezTo>
                  <a:lnTo>
                    <a:pt x="1260" y="3457"/>
                  </a:lnTo>
                  <a:cubicBezTo>
                    <a:pt x="1362" y="3679"/>
                    <a:pt x="1582" y="3818"/>
                    <a:pt x="1814" y="3818"/>
                  </a:cubicBezTo>
                  <a:cubicBezTo>
                    <a:pt x="1918" y="3818"/>
                    <a:pt x="2025" y="3790"/>
                    <a:pt x="2124" y="3729"/>
                  </a:cubicBezTo>
                  <a:cubicBezTo>
                    <a:pt x="2495" y="3507"/>
                    <a:pt x="2840" y="3235"/>
                    <a:pt x="3161" y="2939"/>
                  </a:cubicBezTo>
                  <a:lnTo>
                    <a:pt x="223" y="1"/>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644;p66"/>
            <p:cNvSpPr/>
            <p:nvPr/>
          </p:nvSpPr>
          <p:spPr>
            <a:xfrm>
              <a:off x="1276113" y="1568100"/>
              <a:ext cx="99400" cy="87050"/>
            </a:xfrm>
            <a:custGeom>
              <a:avLst/>
              <a:gdLst/>
              <a:ahLst/>
              <a:cxnLst/>
              <a:rect l="l" t="t" r="r" b="b"/>
              <a:pathLst>
                <a:path w="3976" h="3482" extrusionOk="0">
                  <a:moveTo>
                    <a:pt x="2939" y="1"/>
                  </a:moveTo>
                  <a:lnTo>
                    <a:pt x="717" y="247"/>
                  </a:lnTo>
                  <a:cubicBezTo>
                    <a:pt x="632" y="214"/>
                    <a:pt x="547" y="197"/>
                    <a:pt x="466" y="197"/>
                  </a:cubicBezTo>
                  <a:cubicBezTo>
                    <a:pt x="309" y="197"/>
                    <a:pt x="164" y="257"/>
                    <a:pt x="50" y="371"/>
                  </a:cubicBezTo>
                  <a:cubicBezTo>
                    <a:pt x="1" y="420"/>
                    <a:pt x="50" y="568"/>
                    <a:pt x="198" y="766"/>
                  </a:cubicBezTo>
                  <a:lnTo>
                    <a:pt x="1902" y="2988"/>
                  </a:lnTo>
                  <a:cubicBezTo>
                    <a:pt x="2124" y="3260"/>
                    <a:pt x="2420" y="3482"/>
                    <a:pt x="2568" y="3482"/>
                  </a:cubicBezTo>
                  <a:cubicBezTo>
                    <a:pt x="2741" y="3457"/>
                    <a:pt x="2865" y="3408"/>
                    <a:pt x="2988" y="3309"/>
                  </a:cubicBezTo>
                  <a:cubicBezTo>
                    <a:pt x="3309" y="2988"/>
                    <a:pt x="3581" y="2642"/>
                    <a:pt x="3803" y="2247"/>
                  </a:cubicBezTo>
                  <a:cubicBezTo>
                    <a:pt x="3976" y="1951"/>
                    <a:pt x="3852" y="1531"/>
                    <a:pt x="3507" y="1408"/>
                  </a:cubicBezTo>
                  <a:lnTo>
                    <a:pt x="2939"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645;p66"/>
            <p:cNvSpPr/>
            <p:nvPr/>
          </p:nvSpPr>
          <p:spPr>
            <a:xfrm>
              <a:off x="1284763" y="1560075"/>
              <a:ext cx="103725" cy="44225"/>
            </a:xfrm>
            <a:custGeom>
              <a:avLst/>
              <a:gdLst/>
              <a:ahLst/>
              <a:cxnLst/>
              <a:rect l="l" t="t" r="r" b="b"/>
              <a:pathLst>
                <a:path w="4149" h="1769" extrusionOk="0">
                  <a:moveTo>
                    <a:pt x="0" y="1"/>
                  </a:moveTo>
                  <a:cubicBezTo>
                    <a:pt x="0" y="248"/>
                    <a:pt x="149" y="470"/>
                    <a:pt x="371" y="568"/>
                  </a:cubicBezTo>
                  <a:lnTo>
                    <a:pt x="3185" y="1729"/>
                  </a:lnTo>
                  <a:cubicBezTo>
                    <a:pt x="3255" y="1756"/>
                    <a:pt x="3328" y="1769"/>
                    <a:pt x="3399" y="1769"/>
                  </a:cubicBezTo>
                  <a:cubicBezTo>
                    <a:pt x="3655" y="1769"/>
                    <a:pt x="3898" y="1604"/>
                    <a:pt x="3975" y="1334"/>
                  </a:cubicBezTo>
                  <a:cubicBezTo>
                    <a:pt x="4099" y="889"/>
                    <a:pt x="4148" y="445"/>
                    <a:pt x="4148" y="1"/>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646;p66"/>
            <p:cNvSpPr/>
            <p:nvPr/>
          </p:nvSpPr>
          <p:spPr>
            <a:xfrm>
              <a:off x="1284763" y="1502675"/>
              <a:ext cx="103725" cy="71850"/>
            </a:xfrm>
            <a:custGeom>
              <a:avLst/>
              <a:gdLst/>
              <a:ahLst/>
              <a:cxnLst/>
              <a:rect l="l" t="t" r="r" b="b"/>
              <a:pathLst>
                <a:path w="4149" h="2874" extrusionOk="0">
                  <a:moveTo>
                    <a:pt x="1778" y="1"/>
                  </a:moveTo>
                  <a:lnTo>
                    <a:pt x="371" y="1753"/>
                  </a:lnTo>
                  <a:cubicBezTo>
                    <a:pt x="149" y="1828"/>
                    <a:pt x="0" y="2050"/>
                    <a:pt x="0" y="2297"/>
                  </a:cubicBezTo>
                  <a:cubicBezTo>
                    <a:pt x="0" y="2371"/>
                    <a:pt x="124" y="2445"/>
                    <a:pt x="371" y="2469"/>
                  </a:cubicBezTo>
                  <a:lnTo>
                    <a:pt x="3185" y="2840"/>
                  </a:lnTo>
                  <a:cubicBezTo>
                    <a:pt x="3269" y="2863"/>
                    <a:pt x="3353" y="2874"/>
                    <a:pt x="3437" y="2874"/>
                  </a:cubicBezTo>
                  <a:cubicBezTo>
                    <a:pt x="3623" y="2874"/>
                    <a:pt x="3805" y="2819"/>
                    <a:pt x="3975" y="2716"/>
                  </a:cubicBezTo>
                  <a:lnTo>
                    <a:pt x="3975" y="2741"/>
                  </a:lnTo>
                  <a:cubicBezTo>
                    <a:pt x="4074" y="2618"/>
                    <a:pt x="4148" y="2469"/>
                    <a:pt x="4148" y="2297"/>
                  </a:cubicBezTo>
                  <a:cubicBezTo>
                    <a:pt x="4148" y="1852"/>
                    <a:pt x="4099" y="1433"/>
                    <a:pt x="3975" y="988"/>
                  </a:cubicBezTo>
                  <a:cubicBezTo>
                    <a:pt x="3901" y="727"/>
                    <a:pt x="3671" y="565"/>
                    <a:pt x="3425" y="565"/>
                  </a:cubicBezTo>
                  <a:cubicBezTo>
                    <a:pt x="3345" y="565"/>
                    <a:pt x="3264" y="582"/>
                    <a:pt x="3185" y="618"/>
                  </a:cubicBezTo>
                  <a:lnTo>
                    <a:pt x="1778"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647;p66"/>
            <p:cNvSpPr/>
            <p:nvPr/>
          </p:nvSpPr>
          <p:spPr>
            <a:xfrm>
              <a:off x="1277363" y="1469975"/>
              <a:ext cx="98150" cy="77800"/>
            </a:xfrm>
            <a:custGeom>
              <a:avLst/>
              <a:gdLst/>
              <a:ahLst/>
              <a:cxnLst/>
              <a:rect l="l" t="t" r="r" b="b"/>
              <a:pathLst>
                <a:path w="3926" h="3112" extrusionOk="0">
                  <a:moveTo>
                    <a:pt x="2938" y="0"/>
                  </a:moveTo>
                  <a:lnTo>
                    <a:pt x="0" y="2938"/>
                  </a:lnTo>
                  <a:cubicBezTo>
                    <a:pt x="114" y="3052"/>
                    <a:pt x="270" y="3112"/>
                    <a:pt x="427" y="3112"/>
                  </a:cubicBezTo>
                  <a:cubicBezTo>
                    <a:pt x="508" y="3112"/>
                    <a:pt x="591" y="3095"/>
                    <a:pt x="667" y="3061"/>
                  </a:cubicBezTo>
                  <a:lnTo>
                    <a:pt x="3481" y="1926"/>
                  </a:lnTo>
                  <a:cubicBezTo>
                    <a:pt x="3802" y="1778"/>
                    <a:pt x="3926" y="1383"/>
                    <a:pt x="3753" y="1062"/>
                  </a:cubicBezTo>
                  <a:cubicBezTo>
                    <a:pt x="3531" y="667"/>
                    <a:pt x="3259" y="321"/>
                    <a:pt x="2938" y="0"/>
                  </a:cubicBez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648;p66"/>
            <p:cNvSpPr/>
            <p:nvPr/>
          </p:nvSpPr>
          <p:spPr>
            <a:xfrm>
              <a:off x="1271788" y="1447650"/>
              <a:ext cx="83975" cy="96250"/>
            </a:xfrm>
            <a:custGeom>
              <a:avLst/>
              <a:gdLst/>
              <a:ahLst/>
              <a:cxnLst/>
              <a:rect l="l" t="t" r="r" b="b"/>
              <a:pathLst>
                <a:path w="3359" h="3850" extrusionOk="0">
                  <a:moveTo>
                    <a:pt x="1821" y="1"/>
                  </a:moveTo>
                  <a:cubicBezTo>
                    <a:pt x="1586" y="1"/>
                    <a:pt x="1363" y="134"/>
                    <a:pt x="1260" y="375"/>
                  </a:cubicBezTo>
                  <a:lnTo>
                    <a:pt x="100" y="3189"/>
                  </a:lnTo>
                  <a:cubicBezTo>
                    <a:pt x="1" y="3411"/>
                    <a:pt x="50" y="3658"/>
                    <a:pt x="223" y="3831"/>
                  </a:cubicBezTo>
                  <a:cubicBezTo>
                    <a:pt x="236" y="3843"/>
                    <a:pt x="254" y="3850"/>
                    <a:pt x="278" y="3850"/>
                  </a:cubicBezTo>
                  <a:cubicBezTo>
                    <a:pt x="350" y="3850"/>
                    <a:pt x="470" y="3794"/>
                    <a:pt x="618" y="3683"/>
                  </a:cubicBezTo>
                  <a:lnTo>
                    <a:pt x="2865" y="1979"/>
                  </a:lnTo>
                  <a:cubicBezTo>
                    <a:pt x="3136" y="1757"/>
                    <a:pt x="3359" y="1461"/>
                    <a:pt x="3334" y="1313"/>
                  </a:cubicBezTo>
                  <a:cubicBezTo>
                    <a:pt x="3334" y="1165"/>
                    <a:pt x="3260" y="1017"/>
                    <a:pt x="3161" y="893"/>
                  </a:cubicBezTo>
                  <a:cubicBezTo>
                    <a:pt x="2840" y="572"/>
                    <a:pt x="2495" y="301"/>
                    <a:pt x="2124" y="78"/>
                  </a:cubicBezTo>
                  <a:cubicBezTo>
                    <a:pt x="2027" y="26"/>
                    <a:pt x="1923" y="1"/>
                    <a:pt x="1821"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anim calcmode="lin" valueType="num">
                                      <p:cBhvr>
                                        <p:cTn id="8" dur="500" fill="hold"/>
                                        <p:tgtEl>
                                          <p:spTgt spid="217"/>
                                        </p:tgtEl>
                                        <p:attrNameLst>
                                          <p:attrName>ppt_x</p:attrName>
                                        </p:attrNameLst>
                                      </p:cBhvr>
                                      <p:tavLst>
                                        <p:tav tm="0">
                                          <p:val>
                                            <p:strVal val="#ppt_x"/>
                                          </p:val>
                                        </p:tav>
                                        <p:tav tm="100000">
                                          <p:val>
                                            <p:strVal val="#ppt_x"/>
                                          </p:val>
                                        </p:tav>
                                      </p:tavLst>
                                    </p:anim>
                                    <p:anim calcmode="lin" valueType="num">
                                      <p:cBhvr>
                                        <p:cTn id="9" dur="5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9"/>
                                        </p:tgtEl>
                                        <p:attrNameLst>
                                          <p:attrName>style.visibility</p:attrName>
                                        </p:attrNameLst>
                                      </p:cBhvr>
                                      <p:to>
                                        <p:strVal val="visible"/>
                                      </p:to>
                                    </p:set>
                                    <p:animEffect transition="in" filter="barn(inVertical)">
                                      <p:cBhvr>
                                        <p:cTn id="14" dur="500"/>
                                        <p:tgtEl>
                                          <p:spTgt spid="2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0"/>
        <p:cNvGrpSpPr/>
        <p:nvPr/>
      </p:nvGrpSpPr>
      <p:grpSpPr>
        <a:xfrm>
          <a:off x="0" y="0"/>
          <a:ext cx="0" cy="0"/>
          <a:chOff x="0" y="0"/>
          <a:chExt cx="0" cy="0"/>
        </a:xfrm>
      </p:grpSpPr>
      <p:grpSp>
        <p:nvGrpSpPr>
          <p:cNvPr id="4070" name="Google Shape;4070;p53"/>
          <p:cNvGrpSpPr/>
          <p:nvPr/>
        </p:nvGrpSpPr>
        <p:grpSpPr>
          <a:xfrm>
            <a:off x="798861" y="510711"/>
            <a:ext cx="341091" cy="340834"/>
            <a:chOff x="547949" y="2778621"/>
            <a:chExt cx="486023" cy="485656"/>
          </a:xfrm>
        </p:grpSpPr>
        <p:grpSp>
          <p:nvGrpSpPr>
            <p:cNvPr id="4071" name="Google Shape;4071;p53"/>
            <p:cNvGrpSpPr/>
            <p:nvPr/>
          </p:nvGrpSpPr>
          <p:grpSpPr>
            <a:xfrm>
              <a:off x="547949" y="2778621"/>
              <a:ext cx="486023" cy="485656"/>
              <a:chOff x="547949" y="2778621"/>
              <a:chExt cx="486023" cy="485656"/>
            </a:xfrm>
          </p:grpSpPr>
          <p:sp>
            <p:nvSpPr>
              <p:cNvPr id="4072" name="Google Shape;4072;p5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6" name="Google Shape;4076;p5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4" name="Google Shape;4084;p53"/>
          <p:cNvGrpSpPr/>
          <p:nvPr/>
        </p:nvGrpSpPr>
        <p:grpSpPr>
          <a:xfrm>
            <a:off x="8153086" y="2351889"/>
            <a:ext cx="440045" cy="439713"/>
            <a:chOff x="547949" y="2778621"/>
            <a:chExt cx="486023" cy="485656"/>
          </a:xfrm>
        </p:grpSpPr>
        <p:grpSp>
          <p:nvGrpSpPr>
            <p:cNvPr id="4085" name="Google Shape;4085;p53"/>
            <p:cNvGrpSpPr/>
            <p:nvPr/>
          </p:nvGrpSpPr>
          <p:grpSpPr>
            <a:xfrm>
              <a:off x="547949" y="2778621"/>
              <a:ext cx="486023" cy="485656"/>
              <a:chOff x="547949" y="2778621"/>
              <a:chExt cx="486023" cy="485656"/>
            </a:xfrm>
          </p:grpSpPr>
          <p:sp>
            <p:nvSpPr>
              <p:cNvPr id="4086" name="Google Shape;4086;p5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0" name="Google Shape;4090;p5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1" name="Google Shape;4091;p53"/>
          <p:cNvGrpSpPr/>
          <p:nvPr/>
        </p:nvGrpSpPr>
        <p:grpSpPr>
          <a:xfrm>
            <a:off x="7950964" y="4155356"/>
            <a:ext cx="341091" cy="340834"/>
            <a:chOff x="547949" y="2778621"/>
            <a:chExt cx="486023" cy="485656"/>
          </a:xfrm>
        </p:grpSpPr>
        <p:grpSp>
          <p:nvGrpSpPr>
            <p:cNvPr id="4092" name="Google Shape;4092;p53"/>
            <p:cNvGrpSpPr/>
            <p:nvPr/>
          </p:nvGrpSpPr>
          <p:grpSpPr>
            <a:xfrm>
              <a:off x="547949" y="2778621"/>
              <a:ext cx="486023" cy="485656"/>
              <a:chOff x="547949" y="2778621"/>
              <a:chExt cx="486023" cy="485656"/>
            </a:xfrm>
          </p:grpSpPr>
          <p:sp>
            <p:nvSpPr>
              <p:cNvPr id="4093" name="Google Shape;4093;p5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7" name="Google Shape;4097;p5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8" name="Google Shape;4098;p53"/>
          <p:cNvGrpSpPr/>
          <p:nvPr/>
        </p:nvGrpSpPr>
        <p:grpSpPr>
          <a:xfrm>
            <a:off x="308071" y="3372484"/>
            <a:ext cx="440045" cy="439713"/>
            <a:chOff x="547949" y="2778621"/>
            <a:chExt cx="486023" cy="485656"/>
          </a:xfrm>
        </p:grpSpPr>
        <p:grpSp>
          <p:nvGrpSpPr>
            <p:cNvPr id="4099" name="Google Shape;4099;p53"/>
            <p:cNvGrpSpPr/>
            <p:nvPr/>
          </p:nvGrpSpPr>
          <p:grpSpPr>
            <a:xfrm>
              <a:off x="547949" y="2778621"/>
              <a:ext cx="486023" cy="485656"/>
              <a:chOff x="547949" y="2778621"/>
              <a:chExt cx="486023" cy="485656"/>
            </a:xfrm>
          </p:grpSpPr>
          <p:sp>
            <p:nvSpPr>
              <p:cNvPr id="4100" name="Google Shape;4100;p5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4" name="Google Shape;4104;p5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2008">
            <a:off x="1286972" y="352927"/>
            <a:ext cx="6987799" cy="4427811"/>
          </a:xfrm>
          <a:prstGeom prst="rect">
            <a:avLst/>
          </a:prstGeom>
        </p:spPr>
      </p:pic>
      <p:sp>
        <p:nvSpPr>
          <p:cNvPr id="3" name="Rectangle 2"/>
          <p:cNvSpPr/>
          <p:nvPr/>
        </p:nvSpPr>
        <p:spPr>
          <a:xfrm>
            <a:off x="2038926" y="1320337"/>
            <a:ext cx="5483890" cy="2492990"/>
          </a:xfrm>
          <a:prstGeom prst="rect">
            <a:avLst/>
          </a:prstGeom>
        </p:spPr>
        <p:txBody>
          <a:bodyPr wrap="square">
            <a:spAutoFit/>
          </a:bodyPr>
          <a:lstStyle/>
          <a:p>
            <a:pPr algn="just">
              <a:lnSpc>
                <a:spcPct val="130000"/>
              </a:lnSpc>
              <a:spcBef>
                <a:spcPts val="300"/>
              </a:spcBef>
              <a:spcAft>
                <a:spcPts val="300"/>
              </a:spcAft>
            </a:pP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tựu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Trung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toàn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thừa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tựu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hưởng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giềng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tựu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giới</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1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739013" y="1851843"/>
            <a:ext cx="1289626" cy="307358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Google Shape;1575;p35"/>
          <p:cNvSpPr txBox="1">
            <a:spLocks noGrp="1"/>
          </p:cNvSpPr>
          <p:nvPr>
            <p:ph type="title" idx="2"/>
          </p:nvPr>
        </p:nvSpPr>
        <p:spPr>
          <a:xfrm>
            <a:off x="494852" y="1974789"/>
            <a:ext cx="8103093" cy="12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latin typeface="+mj-lt"/>
              </a:rPr>
              <a:t>LUYỆN TẬP – VẬN DỤNG</a:t>
            </a:r>
            <a:endParaRPr sz="4800" dirty="0">
              <a:latin typeface="+mj-lt"/>
            </a:endParaRPr>
          </a:p>
        </p:txBody>
      </p:sp>
      <p:grpSp>
        <p:nvGrpSpPr>
          <p:cNvPr id="1718" name="Google Shape;1718;p35"/>
          <p:cNvGrpSpPr/>
          <p:nvPr/>
        </p:nvGrpSpPr>
        <p:grpSpPr>
          <a:xfrm>
            <a:off x="3854906" y="4401255"/>
            <a:ext cx="341091" cy="340834"/>
            <a:chOff x="547949" y="2778621"/>
            <a:chExt cx="486023" cy="485656"/>
          </a:xfrm>
        </p:grpSpPr>
        <p:grpSp>
          <p:nvGrpSpPr>
            <p:cNvPr id="1719" name="Google Shape;1719;p35"/>
            <p:cNvGrpSpPr/>
            <p:nvPr/>
          </p:nvGrpSpPr>
          <p:grpSpPr>
            <a:xfrm>
              <a:off x="547949" y="2778621"/>
              <a:ext cx="486023" cy="485656"/>
              <a:chOff x="547949" y="2778621"/>
              <a:chExt cx="486023" cy="485656"/>
            </a:xfrm>
          </p:grpSpPr>
          <p:sp>
            <p:nvSpPr>
              <p:cNvPr id="1720" name="Google Shape;1720;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4" name="Google Shape;1724;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5"/>
          <p:cNvGrpSpPr/>
          <p:nvPr/>
        </p:nvGrpSpPr>
        <p:grpSpPr>
          <a:xfrm>
            <a:off x="616420" y="729016"/>
            <a:ext cx="440045" cy="439713"/>
            <a:chOff x="547949" y="2778621"/>
            <a:chExt cx="486023" cy="485656"/>
          </a:xfrm>
        </p:grpSpPr>
        <p:grpSp>
          <p:nvGrpSpPr>
            <p:cNvPr id="1726" name="Google Shape;1726;p35"/>
            <p:cNvGrpSpPr/>
            <p:nvPr/>
          </p:nvGrpSpPr>
          <p:grpSpPr>
            <a:xfrm>
              <a:off x="547949" y="2778621"/>
              <a:ext cx="486023" cy="485656"/>
              <a:chOff x="547949" y="2778621"/>
              <a:chExt cx="486023" cy="485656"/>
            </a:xfrm>
          </p:grpSpPr>
          <p:sp>
            <p:nvSpPr>
              <p:cNvPr id="1727" name="Google Shape;1727;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a:off x="7830550" y="4034759"/>
            <a:ext cx="440045" cy="439713"/>
            <a:chOff x="547949" y="2778621"/>
            <a:chExt cx="486023" cy="485656"/>
          </a:xfrm>
        </p:grpSpPr>
        <p:grpSp>
          <p:nvGrpSpPr>
            <p:cNvPr id="1747" name="Google Shape;1747;p35"/>
            <p:cNvGrpSpPr/>
            <p:nvPr/>
          </p:nvGrpSpPr>
          <p:grpSpPr>
            <a:xfrm>
              <a:off x="547949" y="2778621"/>
              <a:ext cx="486023" cy="485656"/>
              <a:chOff x="547949" y="2778621"/>
              <a:chExt cx="486023" cy="485656"/>
            </a:xfrm>
          </p:grpSpPr>
          <p:sp>
            <p:nvSpPr>
              <p:cNvPr id="1748" name="Google Shape;1748;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35"/>
          <p:cNvGrpSpPr/>
          <p:nvPr/>
        </p:nvGrpSpPr>
        <p:grpSpPr>
          <a:xfrm>
            <a:off x="3416664" y="308706"/>
            <a:ext cx="341091" cy="340834"/>
            <a:chOff x="547949" y="2778621"/>
            <a:chExt cx="486023" cy="485656"/>
          </a:xfrm>
        </p:grpSpPr>
        <p:grpSp>
          <p:nvGrpSpPr>
            <p:cNvPr id="1754" name="Google Shape;1754;p35"/>
            <p:cNvGrpSpPr/>
            <p:nvPr/>
          </p:nvGrpSpPr>
          <p:grpSpPr>
            <a:xfrm>
              <a:off x="547949" y="2778621"/>
              <a:ext cx="486023" cy="485656"/>
              <a:chOff x="547949" y="2778621"/>
              <a:chExt cx="486023" cy="485656"/>
            </a:xfrm>
          </p:grpSpPr>
          <p:sp>
            <p:nvSpPr>
              <p:cNvPr id="1755" name="Google Shape;1755;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a:off x="5749339" y="549606"/>
            <a:ext cx="341091" cy="340834"/>
            <a:chOff x="547949" y="2778621"/>
            <a:chExt cx="486023" cy="485656"/>
          </a:xfrm>
        </p:grpSpPr>
        <p:grpSp>
          <p:nvGrpSpPr>
            <p:cNvPr id="1761" name="Google Shape;1761;p35"/>
            <p:cNvGrpSpPr/>
            <p:nvPr/>
          </p:nvGrpSpPr>
          <p:grpSpPr>
            <a:xfrm>
              <a:off x="547949" y="2778621"/>
              <a:ext cx="486023" cy="485656"/>
              <a:chOff x="547949" y="2778621"/>
              <a:chExt cx="486023" cy="485656"/>
            </a:xfrm>
          </p:grpSpPr>
          <p:sp>
            <p:nvSpPr>
              <p:cNvPr id="1762" name="Google Shape;1762;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5679;p66"/>
          <p:cNvGrpSpPr/>
          <p:nvPr/>
        </p:nvGrpSpPr>
        <p:grpSpPr>
          <a:xfrm rot="20313498">
            <a:off x="719526" y="3697907"/>
            <a:ext cx="673877" cy="837767"/>
            <a:chOff x="1809413" y="3957350"/>
            <a:chExt cx="375275" cy="494425"/>
          </a:xfrm>
        </p:grpSpPr>
        <p:sp>
          <p:nvSpPr>
            <p:cNvPr id="117" name="Google Shape;5680;p66"/>
            <p:cNvSpPr/>
            <p:nvPr/>
          </p:nvSpPr>
          <p:spPr>
            <a:xfrm>
              <a:off x="1997038" y="3987600"/>
              <a:ext cx="187650" cy="463550"/>
            </a:xfrm>
            <a:custGeom>
              <a:avLst/>
              <a:gdLst/>
              <a:ahLst/>
              <a:cxnLst/>
              <a:rect l="l" t="t" r="r" b="b"/>
              <a:pathLst>
                <a:path w="7506" h="18542" extrusionOk="0">
                  <a:moveTo>
                    <a:pt x="1" y="1"/>
                  </a:moveTo>
                  <a:lnTo>
                    <a:pt x="6296" y="18542"/>
                  </a:lnTo>
                  <a:lnTo>
                    <a:pt x="7185" y="18542"/>
                  </a:lnTo>
                  <a:cubicBezTo>
                    <a:pt x="7358" y="18542"/>
                    <a:pt x="7506" y="18419"/>
                    <a:pt x="7506" y="18246"/>
                  </a:cubicBezTo>
                  <a:lnTo>
                    <a:pt x="7506" y="1"/>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681;p66"/>
            <p:cNvSpPr/>
            <p:nvPr/>
          </p:nvSpPr>
          <p:spPr>
            <a:xfrm>
              <a:off x="1809413" y="3987600"/>
              <a:ext cx="345050" cy="464175"/>
            </a:xfrm>
            <a:custGeom>
              <a:avLst/>
              <a:gdLst/>
              <a:ahLst/>
              <a:cxnLst/>
              <a:rect l="l" t="t" r="r" b="b"/>
              <a:pathLst>
                <a:path w="13802" h="18567" extrusionOk="0">
                  <a:moveTo>
                    <a:pt x="0" y="1"/>
                  </a:moveTo>
                  <a:lnTo>
                    <a:pt x="0" y="18246"/>
                  </a:lnTo>
                  <a:cubicBezTo>
                    <a:pt x="0" y="18419"/>
                    <a:pt x="148" y="18567"/>
                    <a:pt x="321" y="18567"/>
                  </a:cubicBezTo>
                  <a:lnTo>
                    <a:pt x="13801" y="18567"/>
                  </a:lnTo>
                  <a:lnTo>
                    <a:pt x="13801" y="1"/>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682;p66"/>
            <p:cNvSpPr/>
            <p:nvPr/>
          </p:nvSpPr>
          <p:spPr>
            <a:xfrm>
              <a:off x="2094563" y="3957350"/>
              <a:ext cx="89525" cy="89525"/>
            </a:xfrm>
            <a:custGeom>
              <a:avLst/>
              <a:gdLst/>
              <a:ahLst/>
              <a:cxnLst/>
              <a:rect l="l" t="t" r="r" b="b"/>
              <a:pathLst>
                <a:path w="3581" h="3581" extrusionOk="0">
                  <a:moveTo>
                    <a:pt x="2395" y="1"/>
                  </a:moveTo>
                  <a:lnTo>
                    <a:pt x="0" y="3581"/>
                  </a:lnTo>
                  <a:lnTo>
                    <a:pt x="1210" y="3581"/>
                  </a:lnTo>
                  <a:cubicBezTo>
                    <a:pt x="2519" y="3581"/>
                    <a:pt x="3580" y="2519"/>
                    <a:pt x="3580" y="1186"/>
                  </a:cubicBezTo>
                  <a:lnTo>
                    <a:pt x="3580" y="297"/>
                  </a:lnTo>
                  <a:cubicBezTo>
                    <a:pt x="3580" y="124"/>
                    <a:pt x="3457" y="1"/>
                    <a:pt x="3284"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683;p66"/>
            <p:cNvSpPr/>
            <p:nvPr/>
          </p:nvSpPr>
          <p:spPr>
            <a:xfrm>
              <a:off x="1809413" y="3957350"/>
              <a:ext cx="345050" cy="90150"/>
            </a:xfrm>
            <a:custGeom>
              <a:avLst/>
              <a:gdLst/>
              <a:ahLst/>
              <a:cxnLst/>
              <a:rect l="l" t="t" r="r" b="b"/>
              <a:pathLst>
                <a:path w="13802" h="3606" extrusionOk="0">
                  <a:moveTo>
                    <a:pt x="296" y="1"/>
                  </a:moveTo>
                  <a:cubicBezTo>
                    <a:pt x="124" y="1"/>
                    <a:pt x="0" y="149"/>
                    <a:pt x="0" y="322"/>
                  </a:cubicBezTo>
                  <a:lnTo>
                    <a:pt x="0" y="1211"/>
                  </a:lnTo>
                  <a:cubicBezTo>
                    <a:pt x="0" y="2519"/>
                    <a:pt x="1062" y="3606"/>
                    <a:pt x="2395" y="3606"/>
                  </a:cubicBezTo>
                  <a:lnTo>
                    <a:pt x="11406" y="3606"/>
                  </a:lnTo>
                  <a:cubicBezTo>
                    <a:pt x="12715" y="3606"/>
                    <a:pt x="13777" y="2519"/>
                    <a:pt x="13777" y="1211"/>
                  </a:cubicBezTo>
                  <a:lnTo>
                    <a:pt x="13801" y="1211"/>
                  </a:lnTo>
                  <a:lnTo>
                    <a:pt x="13801" y="1"/>
                  </a:lnTo>
                  <a:close/>
                </a:path>
              </a:pathLst>
            </a:custGeom>
            <a:solidFill>
              <a:srgbClr val="DB2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684;p66"/>
            <p:cNvSpPr/>
            <p:nvPr/>
          </p:nvSpPr>
          <p:spPr>
            <a:xfrm>
              <a:off x="1865563" y="4121550"/>
              <a:ext cx="259275" cy="255075"/>
            </a:xfrm>
            <a:custGeom>
              <a:avLst/>
              <a:gdLst/>
              <a:ahLst/>
              <a:cxnLst/>
              <a:rect l="l" t="t" r="r" b="b"/>
              <a:pathLst>
                <a:path w="10371" h="10203" extrusionOk="0">
                  <a:moveTo>
                    <a:pt x="5246" y="1629"/>
                  </a:moveTo>
                  <a:cubicBezTo>
                    <a:pt x="7027" y="1629"/>
                    <a:pt x="8741" y="3018"/>
                    <a:pt x="8741" y="5111"/>
                  </a:cubicBezTo>
                  <a:cubicBezTo>
                    <a:pt x="8741" y="7012"/>
                    <a:pt x="7185" y="8567"/>
                    <a:pt x="5260" y="8567"/>
                  </a:cubicBezTo>
                  <a:cubicBezTo>
                    <a:pt x="2173" y="8542"/>
                    <a:pt x="643" y="4814"/>
                    <a:pt x="2840" y="2642"/>
                  </a:cubicBezTo>
                  <a:cubicBezTo>
                    <a:pt x="3539" y="1942"/>
                    <a:pt x="4400" y="1629"/>
                    <a:pt x="5246" y="1629"/>
                  </a:cubicBezTo>
                  <a:close/>
                  <a:moveTo>
                    <a:pt x="5256" y="0"/>
                  </a:moveTo>
                  <a:cubicBezTo>
                    <a:pt x="4914" y="0"/>
                    <a:pt x="4568" y="148"/>
                    <a:pt x="4321" y="445"/>
                  </a:cubicBezTo>
                  <a:cubicBezTo>
                    <a:pt x="4138" y="342"/>
                    <a:pt x="3943" y="295"/>
                    <a:pt x="3752" y="295"/>
                  </a:cubicBezTo>
                  <a:cubicBezTo>
                    <a:pt x="3251" y="295"/>
                    <a:pt x="2779" y="624"/>
                    <a:pt x="2618" y="1161"/>
                  </a:cubicBezTo>
                  <a:cubicBezTo>
                    <a:pt x="2565" y="1154"/>
                    <a:pt x="2513" y="1150"/>
                    <a:pt x="2462" y="1150"/>
                  </a:cubicBezTo>
                  <a:cubicBezTo>
                    <a:pt x="1768" y="1150"/>
                    <a:pt x="1217" y="1756"/>
                    <a:pt x="1309" y="2469"/>
                  </a:cubicBezTo>
                  <a:cubicBezTo>
                    <a:pt x="569" y="2667"/>
                    <a:pt x="223" y="3506"/>
                    <a:pt x="593" y="4173"/>
                  </a:cubicBezTo>
                  <a:cubicBezTo>
                    <a:pt x="1" y="4642"/>
                    <a:pt x="1" y="5555"/>
                    <a:pt x="593" y="6024"/>
                  </a:cubicBezTo>
                  <a:cubicBezTo>
                    <a:pt x="223" y="6691"/>
                    <a:pt x="569" y="7530"/>
                    <a:pt x="1309" y="7752"/>
                  </a:cubicBezTo>
                  <a:cubicBezTo>
                    <a:pt x="1216" y="8454"/>
                    <a:pt x="1787" y="9067"/>
                    <a:pt x="2497" y="9067"/>
                  </a:cubicBezTo>
                  <a:cubicBezTo>
                    <a:pt x="2537" y="9067"/>
                    <a:pt x="2577" y="9065"/>
                    <a:pt x="2618" y="9061"/>
                  </a:cubicBezTo>
                  <a:cubicBezTo>
                    <a:pt x="2781" y="9586"/>
                    <a:pt x="3263" y="9912"/>
                    <a:pt x="3771" y="9912"/>
                  </a:cubicBezTo>
                  <a:cubicBezTo>
                    <a:pt x="3956" y="9912"/>
                    <a:pt x="4144" y="9869"/>
                    <a:pt x="4321" y="9777"/>
                  </a:cubicBezTo>
                  <a:cubicBezTo>
                    <a:pt x="4568" y="10061"/>
                    <a:pt x="4914" y="10203"/>
                    <a:pt x="5256" y="10203"/>
                  </a:cubicBezTo>
                  <a:cubicBezTo>
                    <a:pt x="5599" y="10203"/>
                    <a:pt x="5938" y="10061"/>
                    <a:pt x="6173" y="9777"/>
                  </a:cubicBezTo>
                  <a:cubicBezTo>
                    <a:pt x="6351" y="9869"/>
                    <a:pt x="6541" y="9912"/>
                    <a:pt x="6728" y="9912"/>
                  </a:cubicBezTo>
                  <a:cubicBezTo>
                    <a:pt x="7243" y="9912"/>
                    <a:pt x="7738" y="9586"/>
                    <a:pt x="7901" y="9061"/>
                  </a:cubicBezTo>
                  <a:cubicBezTo>
                    <a:pt x="7940" y="9065"/>
                    <a:pt x="7979" y="9067"/>
                    <a:pt x="8018" y="9067"/>
                  </a:cubicBezTo>
                  <a:cubicBezTo>
                    <a:pt x="8708" y="9067"/>
                    <a:pt x="9280" y="8454"/>
                    <a:pt x="9210" y="7752"/>
                  </a:cubicBezTo>
                  <a:cubicBezTo>
                    <a:pt x="9926" y="7530"/>
                    <a:pt x="10271" y="6691"/>
                    <a:pt x="9926" y="6024"/>
                  </a:cubicBezTo>
                  <a:cubicBezTo>
                    <a:pt x="10197" y="5802"/>
                    <a:pt x="10370" y="5456"/>
                    <a:pt x="10370" y="5111"/>
                  </a:cubicBezTo>
                  <a:cubicBezTo>
                    <a:pt x="10370" y="4740"/>
                    <a:pt x="10197" y="4395"/>
                    <a:pt x="9926" y="4173"/>
                  </a:cubicBezTo>
                  <a:cubicBezTo>
                    <a:pt x="10271" y="3506"/>
                    <a:pt x="9926" y="2667"/>
                    <a:pt x="9210" y="2469"/>
                  </a:cubicBezTo>
                  <a:cubicBezTo>
                    <a:pt x="9279" y="1756"/>
                    <a:pt x="8727" y="1150"/>
                    <a:pt x="8052" y="1150"/>
                  </a:cubicBezTo>
                  <a:cubicBezTo>
                    <a:pt x="8002" y="1150"/>
                    <a:pt x="7952" y="1154"/>
                    <a:pt x="7901" y="1161"/>
                  </a:cubicBezTo>
                  <a:cubicBezTo>
                    <a:pt x="7740" y="624"/>
                    <a:pt x="7255" y="295"/>
                    <a:pt x="6747" y="295"/>
                  </a:cubicBezTo>
                  <a:cubicBezTo>
                    <a:pt x="6554" y="295"/>
                    <a:pt x="6357" y="342"/>
                    <a:pt x="6173" y="445"/>
                  </a:cubicBezTo>
                  <a:cubicBezTo>
                    <a:pt x="5938" y="148"/>
                    <a:pt x="5599" y="0"/>
                    <a:pt x="5256"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685;p66"/>
            <p:cNvSpPr/>
            <p:nvPr/>
          </p:nvSpPr>
          <p:spPr>
            <a:xfrm>
              <a:off x="1966063" y="4241675"/>
              <a:ext cx="61975" cy="15275"/>
            </a:xfrm>
            <a:custGeom>
              <a:avLst/>
              <a:gdLst/>
              <a:ahLst/>
              <a:cxnLst/>
              <a:rect l="l" t="t" r="r" b="b"/>
              <a:pathLst>
                <a:path w="2479" h="611" extrusionOk="0">
                  <a:moveTo>
                    <a:pt x="289" y="1"/>
                  </a:moveTo>
                  <a:cubicBezTo>
                    <a:pt x="1" y="1"/>
                    <a:pt x="1" y="611"/>
                    <a:pt x="289" y="611"/>
                  </a:cubicBezTo>
                  <a:cubicBezTo>
                    <a:pt x="308" y="611"/>
                    <a:pt x="329" y="608"/>
                    <a:pt x="351" y="602"/>
                  </a:cubicBezTo>
                  <a:lnTo>
                    <a:pt x="2128" y="602"/>
                  </a:lnTo>
                  <a:cubicBezTo>
                    <a:pt x="2150" y="608"/>
                    <a:pt x="2171" y="611"/>
                    <a:pt x="2190" y="611"/>
                  </a:cubicBezTo>
                  <a:cubicBezTo>
                    <a:pt x="2478" y="611"/>
                    <a:pt x="2478" y="1"/>
                    <a:pt x="2190" y="1"/>
                  </a:cubicBezTo>
                  <a:cubicBezTo>
                    <a:pt x="2171" y="1"/>
                    <a:pt x="2150" y="4"/>
                    <a:pt x="2128" y="9"/>
                  </a:cubicBezTo>
                  <a:lnTo>
                    <a:pt x="351" y="9"/>
                  </a:lnTo>
                  <a:cubicBezTo>
                    <a:pt x="329" y="4"/>
                    <a:pt x="308" y="1"/>
                    <a:pt x="289"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686;p66"/>
            <p:cNvSpPr/>
            <p:nvPr/>
          </p:nvSpPr>
          <p:spPr>
            <a:xfrm>
              <a:off x="1966063" y="4271300"/>
              <a:ext cx="61975" cy="15275"/>
            </a:xfrm>
            <a:custGeom>
              <a:avLst/>
              <a:gdLst/>
              <a:ahLst/>
              <a:cxnLst/>
              <a:rect l="l" t="t" r="r" b="b"/>
              <a:pathLst>
                <a:path w="2479" h="611" extrusionOk="0">
                  <a:moveTo>
                    <a:pt x="289" y="1"/>
                  </a:moveTo>
                  <a:cubicBezTo>
                    <a:pt x="1" y="1"/>
                    <a:pt x="1" y="611"/>
                    <a:pt x="289" y="611"/>
                  </a:cubicBezTo>
                  <a:cubicBezTo>
                    <a:pt x="308" y="611"/>
                    <a:pt x="329" y="608"/>
                    <a:pt x="351" y="602"/>
                  </a:cubicBezTo>
                  <a:lnTo>
                    <a:pt x="2128" y="602"/>
                  </a:lnTo>
                  <a:cubicBezTo>
                    <a:pt x="2150" y="608"/>
                    <a:pt x="2171" y="611"/>
                    <a:pt x="2190" y="611"/>
                  </a:cubicBezTo>
                  <a:cubicBezTo>
                    <a:pt x="2478" y="611"/>
                    <a:pt x="2478" y="1"/>
                    <a:pt x="2190" y="1"/>
                  </a:cubicBezTo>
                  <a:cubicBezTo>
                    <a:pt x="2171" y="1"/>
                    <a:pt x="2150" y="4"/>
                    <a:pt x="2128" y="10"/>
                  </a:cubicBezTo>
                  <a:lnTo>
                    <a:pt x="351" y="10"/>
                  </a:lnTo>
                  <a:cubicBezTo>
                    <a:pt x="329" y="4"/>
                    <a:pt x="308" y="1"/>
                    <a:pt x="289"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687;p66"/>
            <p:cNvSpPr/>
            <p:nvPr/>
          </p:nvSpPr>
          <p:spPr>
            <a:xfrm>
              <a:off x="1966063" y="4211450"/>
              <a:ext cx="61975" cy="15875"/>
            </a:xfrm>
            <a:custGeom>
              <a:avLst/>
              <a:gdLst/>
              <a:ahLst/>
              <a:cxnLst/>
              <a:rect l="l" t="t" r="r" b="b"/>
              <a:pathLst>
                <a:path w="2479" h="635" extrusionOk="0">
                  <a:moveTo>
                    <a:pt x="291" y="0"/>
                  </a:moveTo>
                  <a:cubicBezTo>
                    <a:pt x="0" y="0"/>
                    <a:pt x="0" y="634"/>
                    <a:pt x="291" y="634"/>
                  </a:cubicBezTo>
                  <a:cubicBezTo>
                    <a:pt x="309" y="634"/>
                    <a:pt x="329" y="632"/>
                    <a:pt x="351" y="626"/>
                  </a:cubicBezTo>
                  <a:lnTo>
                    <a:pt x="2128" y="626"/>
                  </a:lnTo>
                  <a:cubicBezTo>
                    <a:pt x="2150" y="632"/>
                    <a:pt x="2170" y="634"/>
                    <a:pt x="2188" y="634"/>
                  </a:cubicBezTo>
                  <a:cubicBezTo>
                    <a:pt x="2479" y="634"/>
                    <a:pt x="2479" y="0"/>
                    <a:pt x="2188" y="0"/>
                  </a:cubicBezTo>
                  <a:cubicBezTo>
                    <a:pt x="2170" y="0"/>
                    <a:pt x="2150" y="3"/>
                    <a:pt x="2128" y="9"/>
                  </a:cubicBezTo>
                  <a:lnTo>
                    <a:pt x="351" y="9"/>
                  </a:lnTo>
                  <a:cubicBezTo>
                    <a:pt x="329" y="3"/>
                    <a:pt x="309" y="0"/>
                    <a:pt x="291"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6460;p66"/>
          <p:cNvGrpSpPr/>
          <p:nvPr/>
        </p:nvGrpSpPr>
        <p:grpSpPr>
          <a:xfrm>
            <a:off x="7586182" y="595545"/>
            <a:ext cx="921271" cy="1009104"/>
            <a:chOff x="7635913" y="3281525"/>
            <a:chExt cx="499075" cy="494025"/>
          </a:xfrm>
        </p:grpSpPr>
        <p:sp>
          <p:nvSpPr>
            <p:cNvPr id="126" name="Google Shape;6461;p66"/>
            <p:cNvSpPr/>
            <p:nvPr/>
          </p:nvSpPr>
          <p:spPr>
            <a:xfrm>
              <a:off x="7863763" y="3458650"/>
              <a:ext cx="93225" cy="94450"/>
            </a:xfrm>
            <a:custGeom>
              <a:avLst/>
              <a:gdLst/>
              <a:ahLst/>
              <a:cxnLst/>
              <a:rect l="l" t="t" r="r" b="b"/>
              <a:pathLst>
                <a:path w="3729" h="3778" extrusionOk="0">
                  <a:moveTo>
                    <a:pt x="2913" y="0"/>
                  </a:moveTo>
                  <a:lnTo>
                    <a:pt x="99" y="2790"/>
                  </a:lnTo>
                  <a:lnTo>
                    <a:pt x="0" y="3778"/>
                  </a:lnTo>
                  <a:lnTo>
                    <a:pt x="914" y="3605"/>
                  </a:lnTo>
                  <a:lnTo>
                    <a:pt x="3728" y="815"/>
                  </a:lnTo>
                  <a:lnTo>
                    <a:pt x="2913" y="0"/>
                  </a:lnTo>
                  <a:close/>
                </a:path>
              </a:pathLst>
            </a:custGeom>
            <a:solidFill>
              <a:srgbClr val="AF5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462;p66"/>
            <p:cNvSpPr/>
            <p:nvPr/>
          </p:nvSpPr>
          <p:spPr>
            <a:xfrm>
              <a:off x="7724888" y="3528400"/>
              <a:ext cx="161725" cy="161725"/>
            </a:xfrm>
            <a:custGeom>
              <a:avLst/>
              <a:gdLst/>
              <a:ahLst/>
              <a:cxnLst/>
              <a:rect l="l" t="t" r="r" b="b"/>
              <a:pathLst>
                <a:path w="6469" h="6469" extrusionOk="0">
                  <a:moveTo>
                    <a:pt x="5654" y="0"/>
                  </a:moveTo>
                  <a:lnTo>
                    <a:pt x="0" y="5654"/>
                  </a:lnTo>
                  <a:lnTo>
                    <a:pt x="815" y="6469"/>
                  </a:lnTo>
                  <a:lnTo>
                    <a:pt x="6469" y="815"/>
                  </a:lnTo>
                  <a:lnTo>
                    <a:pt x="5654"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463;p66"/>
            <p:cNvSpPr/>
            <p:nvPr/>
          </p:nvSpPr>
          <p:spPr>
            <a:xfrm>
              <a:off x="7637613" y="3670975"/>
              <a:ext cx="107050" cy="98050"/>
            </a:xfrm>
            <a:custGeom>
              <a:avLst/>
              <a:gdLst/>
              <a:ahLst/>
              <a:cxnLst/>
              <a:rect l="l" t="t" r="r" b="b"/>
              <a:pathLst>
                <a:path w="4282" h="3922" extrusionOk="0">
                  <a:moveTo>
                    <a:pt x="3540" y="0"/>
                  </a:moveTo>
                  <a:lnTo>
                    <a:pt x="701" y="2346"/>
                  </a:lnTo>
                  <a:lnTo>
                    <a:pt x="627" y="2420"/>
                  </a:lnTo>
                  <a:cubicBezTo>
                    <a:pt x="1" y="3046"/>
                    <a:pt x="586" y="3921"/>
                    <a:pt x="1260" y="3921"/>
                  </a:cubicBezTo>
                  <a:cubicBezTo>
                    <a:pt x="1463" y="3921"/>
                    <a:pt x="1673" y="3842"/>
                    <a:pt x="1862" y="3654"/>
                  </a:cubicBezTo>
                  <a:cubicBezTo>
                    <a:pt x="1886" y="3630"/>
                    <a:pt x="1911" y="3605"/>
                    <a:pt x="1911" y="3580"/>
                  </a:cubicBezTo>
                  <a:lnTo>
                    <a:pt x="4281" y="741"/>
                  </a:lnTo>
                  <a:lnTo>
                    <a:pt x="3540" y="0"/>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464;p66"/>
            <p:cNvSpPr/>
            <p:nvPr/>
          </p:nvSpPr>
          <p:spPr>
            <a:xfrm>
              <a:off x="7708838" y="3655075"/>
              <a:ext cx="56475" cy="49525"/>
            </a:xfrm>
            <a:custGeom>
              <a:avLst/>
              <a:gdLst/>
              <a:ahLst/>
              <a:cxnLst/>
              <a:rect l="l" t="t" r="r" b="b"/>
              <a:pathLst>
                <a:path w="2259" h="1981" extrusionOk="0">
                  <a:moveTo>
                    <a:pt x="645" y="1"/>
                  </a:moveTo>
                  <a:cubicBezTo>
                    <a:pt x="500" y="1"/>
                    <a:pt x="358" y="56"/>
                    <a:pt x="247" y="167"/>
                  </a:cubicBezTo>
                  <a:cubicBezTo>
                    <a:pt x="0" y="414"/>
                    <a:pt x="0" y="760"/>
                    <a:pt x="247" y="1007"/>
                  </a:cubicBezTo>
                  <a:lnTo>
                    <a:pt x="1062" y="1821"/>
                  </a:lnTo>
                  <a:cubicBezTo>
                    <a:pt x="1185" y="1933"/>
                    <a:pt x="1319" y="1980"/>
                    <a:pt x="1447" y="1980"/>
                  </a:cubicBezTo>
                  <a:cubicBezTo>
                    <a:pt x="1887" y="1980"/>
                    <a:pt x="2259" y="1427"/>
                    <a:pt x="1877" y="1007"/>
                  </a:cubicBezTo>
                  <a:lnTo>
                    <a:pt x="1062" y="167"/>
                  </a:lnTo>
                  <a:cubicBezTo>
                    <a:pt x="938" y="56"/>
                    <a:pt x="790" y="1"/>
                    <a:pt x="645"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465;p66"/>
            <p:cNvSpPr/>
            <p:nvPr/>
          </p:nvSpPr>
          <p:spPr>
            <a:xfrm>
              <a:off x="7973013" y="3369450"/>
              <a:ext cx="75325" cy="73175"/>
            </a:xfrm>
            <a:custGeom>
              <a:avLst/>
              <a:gdLst/>
              <a:ahLst/>
              <a:cxnLst/>
              <a:rect l="l" t="t" r="r" b="b"/>
              <a:pathLst>
                <a:path w="3013" h="2927" extrusionOk="0">
                  <a:moveTo>
                    <a:pt x="2040" y="1"/>
                  </a:moveTo>
                  <a:cubicBezTo>
                    <a:pt x="1815" y="1"/>
                    <a:pt x="1592" y="87"/>
                    <a:pt x="1432" y="260"/>
                  </a:cubicBezTo>
                  <a:lnTo>
                    <a:pt x="0" y="1692"/>
                  </a:lnTo>
                  <a:lnTo>
                    <a:pt x="1234" y="2926"/>
                  </a:lnTo>
                  <a:lnTo>
                    <a:pt x="2666" y="1495"/>
                  </a:lnTo>
                  <a:cubicBezTo>
                    <a:pt x="3012" y="1149"/>
                    <a:pt x="3012" y="606"/>
                    <a:pt x="2666" y="260"/>
                  </a:cubicBezTo>
                  <a:cubicBezTo>
                    <a:pt x="2494" y="87"/>
                    <a:pt x="2265" y="1"/>
                    <a:pt x="2040"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466;p66"/>
            <p:cNvSpPr/>
            <p:nvPr/>
          </p:nvSpPr>
          <p:spPr>
            <a:xfrm>
              <a:off x="7973013" y="3369450"/>
              <a:ext cx="75325" cy="73175"/>
            </a:xfrm>
            <a:custGeom>
              <a:avLst/>
              <a:gdLst/>
              <a:ahLst/>
              <a:cxnLst/>
              <a:rect l="l" t="t" r="r" b="b"/>
              <a:pathLst>
                <a:path w="3013" h="2927" extrusionOk="0">
                  <a:moveTo>
                    <a:pt x="2040" y="1"/>
                  </a:moveTo>
                  <a:cubicBezTo>
                    <a:pt x="1815" y="1"/>
                    <a:pt x="1592" y="87"/>
                    <a:pt x="1432" y="260"/>
                  </a:cubicBezTo>
                  <a:lnTo>
                    <a:pt x="0" y="1692"/>
                  </a:lnTo>
                  <a:lnTo>
                    <a:pt x="1234" y="2926"/>
                  </a:lnTo>
                  <a:lnTo>
                    <a:pt x="2666" y="1495"/>
                  </a:lnTo>
                  <a:cubicBezTo>
                    <a:pt x="3012" y="1149"/>
                    <a:pt x="3012" y="606"/>
                    <a:pt x="2666" y="260"/>
                  </a:cubicBezTo>
                  <a:cubicBezTo>
                    <a:pt x="2494" y="87"/>
                    <a:pt x="2265" y="1"/>
                    <a:pt x="2040"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467;p66"/>
            <p:cNvSpPr/>
            <p:nvPr/>
          </p:nvSpPr>
          <p:spPr>
            <a:xfrm>
              <a:off x="7927338" y="3415450"/>
              <a:ext cx="161725" cy="280850"/>
            </a:xfrm>
            <a:custGeom>
              <a:avLst/>
              <a:gdLst/>
              <a:ahLst/>
              <a:cxnLst/>
              <a:rect l="l" t="t" r="r" b="b"/>
              <a:pathLst>
                <a:path w="6469" h="11234" extrusionOk="0">
                  <a:moveTo>
                    <a:pt x="3629" y="0"/>
                  </a:moveTo>
                  <a:lnTo>
                    <a:pt x="0" y="3704"/>
                  </a:lnTo>
                  <a:lnTo>
                    <a:pt x="4074" y="9407"/>
                  </a:lnTo>
                  <a:lnTo>
                    <a:pt x="5901" y="11234"/>
                  </a:lnTo>
                  <a:lnTo>
                    <a:pt x="6469" y="10690"/>
                  </a:lnTo>
                  <a:lnTo>
                    <a:pt x="3876" y="247"/>
                  </a:lnTo>
                  <a:lnTo>
                    <a:pt x="3629" y="0"/>
                  </a:ln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468;p66"/>
            <p:cNvSpPr/>
            <p:nvPr/>
          </p:nvSpPr>
          <p:spPr>
            <a:xfrm>
              <a:off x="8024238" y="3421625"/>
              <a:ext cx="93825" cy="317875"/>
            </a:xfrm>
            <a:custGeom>
              <a:avLst/>
              <a:gdLst/>
              <a:ahLst/>
              <a:cxnLst/>
              <a:rect l="l" t="t" r="r" b="b"/>
              <a:pathLst>
                <a:path w="3753" h="12715" extrusionOk="0">
                  <a:moveTo>
                    <a:pt x="0" y="0"/>
                  </a:moveTo>
                  <a:lnTo>
                    <a:pt x="2025" y="10987"/>
                  </a:lnTo>
                  <a:lnTo>
                    <a:pt x="3753" y="12715"/>
                  </a:lnTo>
                  <a:lnTo>
                    <a:pt x="0" y="0"/>
                  </a:ln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469;p66"/>
            <p:cNvSpPr/>
            <p:nvPr/>
          </p:nvSpPr>
          <p:spPr>
            <a:xfrm>
              <a:off x="7676113" y="3297550"/>
              <a:ext cx="323450" cy="191975"/>
            </a:xfrm>
            <a:custGeom>
              <a:avLst/>
              <a:gdLst/>
              <a:ahLst/>
              <a:cxnLst/>
              <a:rect l="l" t="t" r="r" b="b"/>
              <a:pathLst>
                <a:path w="12938" h="7679" extrusionOk="0">
                  <a:moveTo>
                    <a:pt x="1" y="1"/>
                  </a:moveTo>
                  <a:lnTo>
                    <a:pt x="3531" y="3531"/>
                  </a:lnTo>
                  <a:lnTo>
                    <a:pt x="9308" y="7679"/>
                  </a:lnTo>
                  <a:lnTo>
                    <a:pt x="12938" y="4000"/>
                  </a:lnTo>
                  <a:lnTo>
                    <a:pt x="12691" y="3753"/>
                  </a:lnTo>
                  <a:lnTo>
                    <a:pt x="1" y="1"/>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470;p66"/>
            <p:cNvSpPr/>
            <p:nvPr/>
          </p:nvSpPr>
          <p:spPr>
            <a:xfrm>
              <a:off x="7764388" y="3385825"/>
              <a:ext cx="241350" cy="109875"/>
            </a:xfrm>
            <a:custGeom>
              <a:avLst/>
              <a:gdLst/>
              <a:ahLst/>
              <a:cxnLst/>
              <a:rect l="l" t="t" r="r" b="b"/>
              <a:pathLst>
                <a:path w="9654" h="4395" extrusionOk="0">
                  <a:moveTo>
                    <a:pt x="0" y="0"/>
                  </a:moveTo>
                  <a:lnTo>
                    <a:pt x="3531" y="3531"/>
                  </a:lnTo>
                  <a:lnTo>
                    <a:pt x="6024" y="4395"/>
                  </a:lnTo>
                  <a:lnTo>
                    <a:pt x="9654" y="716"/>
                  </a:lnTo>
                  <a:lnTo>
                    <a:pt x="9407" y="469"/>
                  </a:lnTo>
                  <a:lnTo>
                    <a:pt x="0" y="0"/>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471;p66"/>
            <p:cNvSpPr/>
            <p:nvPr/>
          </p:nvSpPr>
          <p:spPr>
            <a:xfrm>
              <a:off x="7921163" y="3409275"/>
              <a:ext cx="108025" cy="241350"/>
            </a:xfrm>
            <a:custGeom>
              <a:avLst/>
              <a:gdLst/>
              <a:ahLst/>
              <a:cxnLst/>
              <a:rect l="l" t="t" r="r" b="b"/>
              <a:pathLst>
                <a:path w="4321" h="9654" extrusionOk="0">
                  <a:moveTo>
                    <a:pt x="3629" y="0"/>
                  </a:moveTo>
                  <a:lnTo>
                    <a:pt x="0" y="3704"/>
                  </a:lnTo>
                  <a:lnTo>
                    <a:pt x="790" y="6123"/>
                  </a:lnTo>
                  <a:lnTo>
                    <a:pt x="4321" y="9654"/>
                  </a:lnTo>
                  <a:lnTo>
                    <a:pt x="4321" y="9654"/>
                  </a:lnTo>
                  <a:lnTo>
                    <a:pt x="3876" y="247"/>
                  </a:lnTo>
                  <a:lnTo>
                    <a:pt x="3629" y="0"/>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472;p66"/>
            <p:cNvSpPr/>
            <p:nvPr/>
          </p:nvSpPr>
          <p:spPr>
            <a:xfrm>
              <a:off x="7852638" y="3403725"/>
              <a:ext cx="159275" cy="158650"/>
            </a:xfrm>
            <a:custGeom>
              <a:avLst/>
              <a:gdLst/>
              <a:ahLst/>
              <a:cxnLst/>
              <a:rect l="l" t="t" r="r" b="b"/>
              <a:pathLst>
                <a:path w="6371" h="6346" extrusionOk="0">
                  <a:moveTo>
                    <a:pt x="6124" y="0"/>
                  </a:moveTo>
                  <a:lnTo>
                    <a:pt x="1" y="2815"/>
                  </a:lnTo>
                  <a:lnTo>
                    <a:pt x="3531" y="6345"/>
                  </a:lnTo>
                  <a:lnTo>
                    <a:pt x="6370" y="222"/>
                  </a:lnTo>
                  <a:lnTo>
                    <a:pt x="6124" y="0"/>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473;p66"/>
            <p:cNvSpPr/>
            <p:nvPr/>
          </p:nvSpPr>
          <p:spPr>
            <a:xfrm>
              <a:off x="8017438" y="3410500"/>
              <a:ext cx="117550" cy="365050"/>
            </a:xfrm>
            <a:custGeom>
              <a:avLst/>
              <a:gdLst/>
              <a:ahLst/>
              <a:cxnLst/>
              <a:rect l="l" t="t" r="r" b="b"/>
              <a:pathLst>
                <a:path w="4702" h="14602" extrusionOk="0">
                  <a:moveTo>
                    <a:pt x="223" y="1"/>
                  </a:moveTo>
                  <a:lnTo>
                    <a:pt x="1" y="618"/>
                  </a:lnTo>
                  <a:lnTo>
                    <a:pt x="4074" y="14394"/>
                  </a:lnTo>
                  <a:cubicBezTo>
                    <a:pt x="4123" y="14540"/>
                    <a:pt x="4237" y="14602"/>
                    <a:pt x="4351" y="14602"/>
                  </a:cubicBezTo>
                  <a:cubicBezTo>
                    <a:pt x="4526" y="14602"/>
                    <a:pt x="4702" y="14456"/>
                    <a:pt x="4642" y="14246"/>
                  </a:cubicBezTo>
                  <a:lnTo>
                    <a:pt x="4642" y="14221"/>
                  </a:lnTo>
                  <a:lnTo>
                    <a:pt x="544" y="371"/>
                  </a:lnTo>
                  <a:cubicBezTo>
                    <a:pt x="519" y="322"/>
                    <a:pt x="494" y="272"/>
                    <a:pt x="470" y="248"/>
                  </a:cubicBezTo>
                  <a:lnTo>
                    <a:pt x="223" y="1"/>
                  </a:lnTo>
                  <a:close/>
                </a:path>
              </a:pathLst>
            </a:custGeom>
            <a:solidFill>
              <a:srgbClr val="EE7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6474;p66"/>
            <p:cNvSpPr/>
            <p:nvPr/>
          </p:nvSpPr>
          <p:spPr>
            <a:xfrm>
              <a:off x="7635913" y="3281525"/>
              <a:ext cx="402275" cy="398825"/>
            </a:xfrm>
            <a:custGeom>
              <a:avLst/>
              <a:gdLst/>
              <a:ahLst/>
              <a:cxnLst/>
              <a:rect l="l" t="t" r="r" b="b"/>
              <a:pathLst>
                <a:path w="16091" h="15953" extrusionOk="0">
                  <a:moveTo>
                    <a:pt x="400" y="1"/>
                  </a:moveTo>
                  <a:cubicBezTo>
                    <a:pt x="96" y="1"/>
                    <a:pt x="1" y="480"/>
                    <a:pt x="374" y="568"/>
                  </a:cubicBezTo>
                  <a:lnTo>
                    <a:pt x="12842" y="4246"/>
                  </a:lnTo>
                  <a:lnTo>
                    <a:pt x="4300" y="3826"/>
                  </a:lnTo>
                  <a:cubicBezTo>
                    <a:pt x="4127" y="3826"/>
                    <a:pt x="4003" y="3950"/>
                    <a:pt x="3979" y="4098"/>
                  </a:cubicBezTo>
                  <a:cubicBezTo>
                    <a:pt x="3979" y="4271"/>
                    <a:pt x="4102" y="4394"/>
                    <a:pt x="4250" y="4419"/>
                  </a:cubicBezTo>
                  <a:lnTo>
                    <a:pt x="14052" y="4888"/>
                  </a:lnTo>
                  <a:lnTo>
                    <a:pt x="7978" y="7703"/>
                  </a:lnTo>
                  <a:cubicBezTo>
                    <a:pt x="7855" y="7777"/>
                    <a:pt x="7781" y="7925"/>
                    <a:pt x="7830" y="8073"/>
                  </a:cubicBezTo>
                  <a:cubicBezTo>
                    <a:pt x="7884" y="8181"/>
                    <a:pt x="7992" y="8250"/>
                    <a:pt x="8103" y="8250"/>
                  </a:cubicBezTo>
                  <a:cubicBezTo>
                    <a:pt x="8144" y="8250"/>
                    <a:pt x="8186" y="8241"/>
                    <a:pt x="8225" y="8221"/>
                  </a:cubicBezTo>
                  <a:lnTo>
                    <a:pt x="14644" y="5258"/>
                  </a:lnTo>
                  <a:lnTo>
                    <a:pt x="11682" y="11678"/>
                  </a:lnTo>
                  <a:cubicBezTo>
                    <a:pt x="11537" y="11919"/>
                    <a:pt x="11749" y="12119"/>
                    <a:pt x="11948" y="12119"/>
                  </a:cubicBezTo>
                  <a:cubicBezTo>
                    <a:pt x="12055" y="12119"/>
                    <a:pt x="12157" y="12062"/>
                    <a:pt x="12200" y="11924"/>
                  </a:cubicBezTo>
                  <a:lnTo>
                    <a:pt x="15015" y="5851"/>
                  </a:lnTo>
                  <a:lnTo>
                    <a:pt x="15484" y="15652"/>
                  </a:lnTo>
                  <a:cubicBezTo>
                    <a:pt x="15472" y="15853"/>
                    <a:pt x="15619" y="15952"/>
                    <a:pt x="15766" y="15952"/>
                  </a:cubicBezTo>
                  <a:cubicBezTo>
                    <a:pt x="15928" y="15952"/>
                    <a:pt x="16090" y="15835"/>
                    <a:pt x="16052" y="15603"/>
                  </a:cubicBezTo>
                  <a:lnTo>
                    <a:pt x="16052" y="15603"/>
                  </a:lnTo>
                  <a:lnTo>
                    <a:pt x="16076" y="15628"/>
                  </a:lnTo>
                  <a:lnTo>
                    <a:pt x="15583" y="5357"/>
                  </a:lnTo>
                  <a:cubicBezTo>
                    <a:pt x="15558" y="5283"/>
                    <a:pt x="15533" y="5209"/>
                    <a:pt x="15484" y="5160"/>
                  </a:cubicBezTo>
                  <a:lnTo>
                    <a:pt x="14496" y="4172"/>
                  </a:lnTo>
                  <a:cubicBezTo>
                    <a:pt x="14472" y="4147"/>
                    <a:pt x="14422" y="4123"/>
                    <a:pt x="14373" y="4098"/>
                  </a:cubicBezTo>
                  <a:lnTo>
                    <a:pt x="522" y="24"/>
                  </a:lnTo>
                  <a:cubicBezTo>
                    <a:pt x="479" y="8"/>
                    <a:pt x="438" y="1"/>
                    <a:pt x="400"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1819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75"/>
                                        </p:tgtEl>
                                        <p:attrNameLst>
                                          <p:attrName>style.visibility</p:attrName>
                                        </p:attrNameLst>
                                      </p:cBhvr>
                                      <p:to>
                                        <p:strVal val="visible"/>
                                      </p:to>
                                    </p:set>
                                    <p:animEffect transition="in" filter="barn(inVertical)">
                                      <p:cBhvr>
                                        <p:cTn id="7" dur="500"/>
                                        <p:tgtEl>
                                          <p:spTgt spid="1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5" name="Rectangle 4"/>
          <p:cNvSpPr/>
          <p:nvPr/>
        </p:nvSpPr>
        <p:spPr>
          <a:xfrm>
            <a:off x="4827834" y="779508"/>
            <a:ext cx="3003066" cy="761747"/>
          </a:xfrm>
          <a:prstGeom prst="rect">
            <a:avLst/>
          </a:prstGeom>
          <a:noFill/>
        </p:spPr>
        <p:txBody>
          <a:bodyPr wrap="none" lIns="68580" tIns="34290" rIns="68580" bIns="34290">
            <a:spAutoFit/>
          </a:bodyPr>
          <a:lstStyle/>
          <a:p>
            <a:pPr algn="ctr"/>
            <a:r>
              <a:rPr lang="en-US" sz="4500" b="1" dirty="0">
                <a:ln w="9525">
                  <a:noFill/>
                  <a:prstDash val="solid"/>
                </a:ln>
                <a:effectLst>
                  <a:outerShdw blurRad="50800" dist="38100" algn="l" rotWithShape="0">
                    <a:prstClr val="black">
                      <a:alpha val="40000"/>
                    </a:prstClr>
                  </a:outerShdw>
                </a:effectLst>
                <a:latin typeface="Arial" panose="020B0604020202020204" pitchFamily="34" charset="0"/>
                <a:cs typeface="Arial" panose="020B0604020202020204" pitchFamily="34" charset="0"/>
              </a:rPr>
              <a:t>TRÒ CHƠI</a:t>
            </a:r>
          </a:p>
        </p:txBody>
      </p:sp>
      <p:sp>
        <p:nvSpPr>
          <p:cNvPr id="6" name="Rectangle 5"/>
          <p:cNvSpPr/>
          <p:nvPr/>
        </p:nvSpPr>
        <p:spPr>
          <a:xfrm>
            <a:off x="3910115" y="1509085"/>
            <a:ext cx="4838505" cy="1985159"/>
          </a:xfrm>
          <a:prstGeom prst="rect">
            <a:avLst/>
          </a:prstGeom>
          <a:noFill/>
        </p:spPr>
        <p:txBody>
          <a:bodyPr wrap="none" lIns="68580" tIns="34290" rIns="68580" bIns="34290">
            <a:spAutoFit/>
          </a:bodyPr>
          <a:lstStyle/>
          <a:p>
            <a:pPr algn="ctr"/>
            <a:r>
              <a:rPr lang="en-US" sz="12450" b="1" dirty="0">
                <a:ln w="10160">
                  <a:no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ÚP LY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37" y="943099"/>
            <a:ext cx="3025868" cy="3245265"/>
          </a:xfrm>
          <a:prstGeom prst="rect">
            <a:avLst/>
          </a:prstGeom>
        </p:spPr>
      </p:pic>
    </p:spTree>
    <p:extLst>
      <p:ext uri="{BB962C8B-B14F-4D97-AF65-F5344CB8AC3E}">
        <p14:creationId xmlns:p14="http://schemas.microsoft.com/office/powerpoint/2010/main" val="41281614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autoRev="1" fill="hold" nodeType="afterEffect">
                                  <p:stCondLst>
                                    <p:cond delay="0"/>
                                  </p:stCondLst>
                                  <p:childTnLst>
                                    <p:animMotion origin="layout" path="M 2.5E-6 -2.59259E-6 L 2.5E-6 -0.18078 " pathEditMode="relative" rAng="0" ptsTypes="AA">
                                      <p:cBhvr>
                                        <p:cTn id="6" dur="1000" fill="hold"/>
                                        <p:tgtEl>
                                          <p:spTgt spid="4"/>
                                        </p:tgtEl>
                                        <p:attrNameLst>
                                          <p:attrName>ppt_x</p:attrName>
                                          <p:attrName>ppt_y</p:attrName>
                                        </p:attrNameLst>
                                      </p:cBhvr>
                                      <p:rCtr x="0" y="-9051"/>
                                    </p:animMotion>
                                  </p:childTnLst>
                                </p:cTn>
                              </p:par>
                              <p:par>
                                <p:cTn id="7" presetID="53" presetClass="entr" presetSubtype="16"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p:cTn id="9" dur="1750" fill="hold"/>
                                        <p:tgtEl>
                                          <p:spTgt spid="6"/>
                                        </p:tgtEl>
                                        <p:attrNameLst>
                                          <p:attrName>ppt_w</p:attrName>
                                        </p:attrNameLst>
                                      </p:cBhvr>
                                      <p:tavLst>
                                        <p:tav tm="0">
                                          <p:val>
                                            <p:fltVal val="0"/>
                                          </p:val>
                                        </p:tav>
                                        <p:tav tm="100000">
                                          <p:val>
                                            <p:strVal val="#ppt_w"/>
                                          </p:val>
                                        </p:tav>
                                      </p:tavLst>
                                    </p:anim>
                                    <p:anim calcmode="lin" valueType="num">
                                      <p:cBhvr>
                                        <p:cTn id="10" dur="1750" fill="hold"/>
                                        <p:tgtEl>
                                          <p:spTgt spid="6"/>
                                        </p:tgtEl>
                                        <p:attrNameLst>
                                          <p:attrName>ppt_h</p:attrName>
                                        </p:attrNameLst>
                                      </p:cBhvr>
                                      <p:tavLst>
                                        <p:tav tm="0">
                                          <p:val>
                                            <p:fltVal val="0"/>
                                          </p:val>
                                        </p:tav>
                                        <p:tav tm="100000">
                                          <p:val>
                                            <p:strVal val="#ppt_h"/>
                                          </p:val>
                                        </p:tav>
                                      </p:tavLst>
                                    </p:anim>
                                    <p:animEffect transition="in" filter="fade">
                                      <p:cBhvr>
                                        <p:cTn id="11" dur="1750"/>
                                        <p:tgtEl>
                                          <p:spTgt spid="6"/>
                                        </p:tgtEl>
                                      </p:cBhvr>
                                    </p:animEffec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12" presetID="0" presetClass="path" presetSubtype="0" accel="50000" decel="50000" fill="hold" grpId="1" nodeType="withEffect">
                                  <p:stCondLst>
                                    <p:cond delay="250"/>
                                  </p:stCondLst>
                                  <p:childTnLst>
                                    <p:animMotion origin="layout" path="M 2.5E-6 -0.00324 C -0.00716 0.05857 0.12526 0.15787 0.11823 0.22037 C 0.06263 0.25185 -0.05339 0.33472 -0.10899 0.36621 C -0.13386 0.33658 -0.24401 0.15347 -0.26914 0.12385 C -0.32696 0.13959 -0.37643 0.16898 -0.43594 0.14931 " pathEditMode="relative" rAng="0" ptsTypes="AAAAA">
                                      <p:cBhvr>
                                        <p:cTn id="13" dur="1750" spd="-100000" fill="hold"/>
                                        <p:tgtEl>
                                          <p:spTgt spid="6"/>
                                        </p:tgtEl>
                                        <p:attrNameLst>
                                          <p:attrName>ppt_x</p:attrName>
                                          <p:attrName>ppt_y</p:attrName>
                                        </p:attrNameLst>
                                      </p:cBhvr>
                                      <p:rCtr x="-15872"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tretch>
            <a:fillRect/>
          </a:stretch>
        </p:blipFill>
        <p:spPr>
          <a:xfrm>
            <a:off x="0" y="2692696"/>
            <a:ext cx="9144793" cy="2450804"/>
          </a:xfrm>
          <a:prstGeom prst="rect">
            <a:avLst/>
          </a:prstGeom>
        </p:spPr>
      </p:pic>
      <p:sp>
        <p:nvSpPr>
          <p:cNvPr id="9" name="Rectangle 8"/>
          <p:cNvSpPr/>
          <p:nvPr/>
        </p:nvSpPr>
        <p:spPr>
          <a:xfrm>
            <a:off x="654508" y="4017818"/>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1</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049" y="1887991"/>
            <a:ext cx="1371719" cy="1471179"/>
          </a:xfrm>
          <a:prstGeom prst="rect">
            <a:avLst/>
          </a:prstGeom>
        </p:spPr>
      </p:pic>
      <p:sp>
        <p:nvSpPr>
          <p:cNvPr id="57" name="Rectangle 56"/>
          <p:cNvSpPr/>
          <p:nvPr/>
        </p:nvSpPr>
        <p:spPr>
          <a:xfrm>
            <a:off x="3476322" y="4017818"/>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2</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4863" y="1887991"/>
            <a:ext cx="1371719" cy="1471179"/>
          </a:xfrm>
          <a:prstGeom prst="rect">
            <a:avLst/>
          </a:prstGeom>
        </p:spPr>
      </p:pic>
      <p:sp>
        <p:nvSpPr>
          <p:cNvPr id="59" name="Rectangle 58"/>
          <p:cNvSpPr/>
          <p:nvPr/>
        </p:nvSpPr>
        <p:spPr>
          <a:xfrm>
            <a:off x="6298136" y="4017818"/>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noProof="1">
                <a:solidFill>
                  <a:srgbClr val="002060"/>
                </a:solidFill>
                <a:latin typeface="Arial" panose="020B0604020202020204" pitchFamily="34" charset="0"/>
                <a:ea typeface="Tahoma" panose="020B0604030504040204" pitchFamily="34" charset="0"/>
                <a:cs typeface="Arial" panose="020B0604020202020204" pitchFamily="34" charset="0"/>
              </a:rPr>
              <a:t>Câu 3</a:t>
            </a:r>
            <a:endPar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6677" y="1887991"/>
            <a:ext cx="1371719" cy="1471179"/>
          </a:xfrm>
          <a:prstGeom prst="rect">
            <a:avLst/>
          </a:prstGeom>
        </p:spPr>
      </p:pic>
      <p:sp>
        <p:nvSpPr>
          <p:cNvPr id="2" name="Oval 1"/>
          <p:cNvSpPr/>
          <p:nvPr/>
        </p:nvSpPr>
        <p:spPr>
          <a:xfrm>
            <a:off x="1254927" y="935269"/>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1</a:t>
            </a:r>
          </a:p>
        </p:txBody>
      </p:sp>
      <p:sp>
        <p:nvSpPr>
          <p:cNvPr id="12" name="Oval 11"/>
          <p:cNvSpPr/>
          <p:nvPr/>
        </p:nvSpPr>
        <p:spPr>
          <a:xfrm>
            <a:off x="4076741" y="935269"/>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sp>
        <p:nvSpPr>
          <p:cNvPr id="13" name="Oval 12"/>
          <p:cNvSpPr/>
          <p:nvPr/>
        </p:nvSpPr>
        <p:spPr>
          <a:xfrm>
            <a:off x="6898555" y="935269"/>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3</a:t>
            </a:r>
          </a:p>
        </p:txBody>
      </p:sp>
      <p:sp>
        <p:nvSpPr>
          <p:cNvPr id="3" name="Rectangle 2">
            <a:hlinkClick r:id="" action="ppaction://hlinkshowjump?jump=nextslide"/>
          </p:cNvPr>
          <p:cNvSpPr/>
          <p:nvPr/>
        </p:nvSpPr>
        <p:spPr>
          <a:xfrm>
            <a:off x="3164595" y="3718094"/>
            <a:ext cx="2404432" cy="548640"/>
          </a:xfrm>
          <a:prstGeom prst="rect">
            <a:avLst/>
          </a:prstGeom>
          <a:solidFill>
            <a:srgbClr val="FFC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noProof="1"/>
              <a:t>Bắt đầu</a:t>
            </a:r>
          </a:p>
        </p:txBody>
      </p:sp>
    </p:spTree>
    <p:extLst>
      <p:ext uri="{BB962C8B-B14F-4D97-AF65-F5344CB8AC3E}">
        <p14:creationId xmlns:p14="http://schemas.microsoft.com/office/powerpoint/2010/main" val="35247046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9"/>
                                        </p:tgtEl>
                                      </p:cBhvr>
                                      <p:by x="50000" y="50000"/>
                                    </p:animScale>
                                  </p:childTnLst>
                                </p:cTn>
                              </p:par>
                              <p:par>
                                <p:cTn id="7" presetID="64" presetClass="path" presetSubtype="0" accel="50000" decel="50000" fill="hold" grpId="1" nodeType="withEffect">
                                  <p:stCondLst>
                                    <p:cond delay="0"/>
                                  </p:stCondLst>
                                  <p:childTnLst>
                                    <p:animMotion origin="layout" path="M 2.22222E-6 -3.20988E-6 L 2.22222E-6 -0.2324 " pathEditMode="relative" rAng="0" ptsTypes="AA">
                                      <p:cBhvr>
                                        <p:cTn id="8" dur="500" fill="hold"/>
                                        <p:tgtEl>
                                          <p:spTgt spid="9"/>
                                        </p:tgtEl>
                                        <p:attrNameLst>
                                          <p:attrName>ppt_x</p:attrName>
                                          <p:attrName>ppt_y</p:attrName>
                                        </p:attrNameLst>
                                      </p:cBhvr>
                                      <p:rCtr x="0" y="-11636"/>
                                    </p:animMotion>
                                  </p:childTnLst>
                                </p:cTn>
                              </p:par>
                              <p:par>
                                <p:cTn id="9" presetID="64" presetClass="path" presetSubtype="0" accel="50000" decel="50000" autoRev="1" fill="hold" nodeType="withEffect">
                                  <p:stCondLst>
                                    <p:cond delay="0"/>
                                  </p:stCondLst>
                                  <p:childTnLst>
                                    <p:animMotion origin="layout" path="M 2.22222E-6 3.45679E-6 L 2.22222E-6 -0.25 " pathEditMode="relative" rAng="0" ptsTypes="AA">
                                      <p:cBhvr>
                                        <p:cTn id="10" dur="500" fill="hold"/>
                                        <p:tgtEl>
                                          <p:spTgt spid="42"/>
                                        </p:tgtEl>
                                        <p:attrNameLst>
                                          <p:attrName>ppt_x</p:attrName>
                                          <p:attrName>ppt_y</p:attrName>
                                        </p:attrNameLst>
                                      </p:cBhvr>
                                      <p:rCtr x="0" y="-12500"/>
                                    </p:animMotion>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par>
                                <p:cTn id="11" presetID="10" presetClass="exit" presetSubtype="0" fill="hold" grpId="2" nodeType="withEffect">
                                  <p:stCondLst>
                                    <p:cond delay="75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par>
                                <p:cTn id="14" presetID="6" presetClass="emph" presetSubtype="0" fill="hold" grpId="0" nodeType="withEffect">
                                  <p:stCondLst>
                                    <p:cond delay="0"/>
                                  </p:stCondLst>
                                  <p:childTnLst>
                                    <p:animScale>
                                      <p:cBhvr>
                                        <p:cTn id="15" dur="500" fill="hold"/>
                                        <p:tgtEl>
                                          <p:spTgt spid="57"/>
                                        </p:tgtEl>
                                      </p:cBhvr>
                                      <p:by x="50000" y="50000"/>
                                    </p:animScale>
                                  </p:childTnLst>
                                </p:cTn>
                              </p:par>
                              <p:par>
                                <p:cTn id="16" presetID="64" presetClass="path" presetSubtype="0" accel="50000" decel="50000" fill="hold" grpId="1" nodeType="withEffect">
                                  <p:stCondLst>
                                    <p:cond delay="0"/>
                                  </p:stCondLst>
                                  <p:childTnLst>
                                    <p:animMotion origin="layout" path="M 1.66667E-6 -3.20988E-6 L 1.66667E-6 -0.2324 " pathEditMode="relative" rAng="0" ptsTypes="AA">
                                      <p:cBhvr>
                                        <p:cTn id="17" dur="500" fill="hold"/>
                                        <p:tgtEl>
                                          <p:spTgt spid="57"/>
                                        </p:tgtEl>
                                        <p:attrNameLst>
                                          <p:attrName>ppt_x</p:attrName>
                                          <p:attrName>ppt_y</p:attrName>
                                        </p:attrNameLst>
                                      </p:cBhvr>
                                      <p:rCtr x="0" y="-11636"/>
                                    </p:animMotion>
                                  </p:childTnLst>
                                </p:cTn>
                              </p:par>
                              <p:par>
                                <p:cTn id="18" presetID="64" presetClass="path" presetSubtype="0" accel="50000" decel="50000" autoRev="1" fill="hold" nodeType="withEffect">
                                  <p:stCondLst>
                                    <p:cond delay="0"/>
                                  </p:stCondLst>
                                  <p:childTnLst>
                                    <p:animMotion origin="layout" path="M 1.66667E-6 3.45679E-6 L 1.66667E-6 -0.25 " pathEditMode="relative" rAng="0" ptsTypes="AA">
                                      <p:cBhvr>
                                        <p:cTn id="19" dur="500" fill="hold"/>
                                        <p:tgtEl>
                                          <p:spTgt spid="58"/>
                                        </p:tgtEl>
                                        <p:attrNameLst>
                                          <p:attrName>ppt_x</p:attrName>
                                          <p:attrName>ppt_y</p:attrName>
                                        </p:attrNameLst>
                                      </p:cBhvr>
                                      <p:rCtr x="0" y="-12500"/>
                                    </p:animMotion>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par>
                                <p:cTn id="20" presetID="10" presetClass="exit" presetSubtype="0" fill="hold" grpId="2" nodeType="withEffect">
                                  <p:stCondLst>
                                    <p:cond delay="750"/>
                                  </p:stCondLst>
                                  <p:childTnLst>
                                    <p:animEffect transition="out" filter="fade">
                                      <p:cBhvr>
                                        <p:cTn id="21" dur="250"/>
                                        <p:tgtEl>
                                          <p:spTgt spid="57"/>
                                        </p:tgtEl>
                                      </p:cBhvr>
                                    </p:animEffect>
                                    <p:set>
                                      <p:cBhvr>
                                        <p:cTn id="22" dur="1" fill="hold">
                                          <p:stCondLst>
                                            <p:cond delay="249"/>
                                          </p:stCondLst>
                                        </p:cTn>
                                        <p:tgtEl>
                                          <p:spTgt spid="57"/>
                                        </p:tgtEl>
                                        <p:attrNameLst>
                                          <p:attrName>style.visibility</p:attrName>
                                        </p:attrNameLst>
                                      </p:cBhvr>
                                      <p:to>
                                        <p:strVal val="hidden"/>
                                      </p:to>
                                    </p:set>
                                  </p:childTnLst>
                                </p:cTn>
                              </p:par>
                              <p:par>
                                <p:cTn id="23" presetID="6" presetClass="emph" presetSubtype="0" fill="hold" grpId="0" nodeType="withEffect">
                                  <p:stCondLst>
                                    <p:cond delay="0"/>
                                  </p:stCondLst>
                                  <p:childTnLst>
                                    <p:animScale>
                                      <p:cBhvr>
                                        <p:cTn id="24" dur="500" fill="hold"/>
                                        <p:tgtEl>
                                          <p:spTgt spid="59"/>
                                        </p:tgtEl>
                                      </p:cBhvr>
                                      <p:by x="50000" y="50000"/>
                                    </p:animScale>
                                  </p:childTnLst>
                                </p:cTn>
                              </p:par>
                              <p:par>
                                <p:cTn id="25" presetID="64" presetClass="path" presetSubtype="0" accel="50000" decel="50000" fill="hold" grpId="1" nodeType="withEffect">
                                  <p:stCondLst>
                                    <p:cond delay="0"/>
                                  </p:stCondLst>
                                  <p:childTnLst>
                                    <p:animMotion origin="layout" path="M 4.72222E-6 -3.20988E-6 L 4.72222E-6 -0.2324 " pathEditMode="relative" rAng="0" ptsTypes="AA">
                                      <p:cBhvr>
                                        <p:cTn id="26" dur="500" fill="hold"/>
                                        <p:tgtEl>
                                          <p:spTgt spid="59"/>
                                        </p:tgtEl>
                                        <p:attrNameLst>
                                          <p:attrName>ppt_x</p:attrName>
                                          <p:attrName>ppt_y</p:attrName>
                                        </p:attrNameLst>
                                      </p:cBhvr>
                                      <p:rCtr x="0" y="-11636"/>
                                    </p:animMotion>
                                  </p:childTnLst>
                                </p:cTn>
                              </p:par>
                              <p:par>
                                <p:cTn id="27" presetID="64" presetClass="path" presetSubtype="0" accel="50000" decel="50000" autoRev="1" fill="hold" nodeType="withEffect">
                                  <p:stCondLst>
                                    <p:cond delay="0"/>
                                  </p:stCondLst>
                                  <p:childTnLst>
                                    <p:animMotion origin="layout" path="M 4.72222E-6 3.45679E-6 L 4.72222E-6 -0.25 " pathEditMode="relative" rAng="0" ptsTypes="AA">
                                      <p:cBhvr>
                                        <p:cTn id="28" dur="500" fill="hold"/>
                                        <p:tgtEl>
                                          <p:spTgt spid="60"/>
                                        </p:tgtEl>
                                        <p:attrNameLst>
                                          <p:attrName>ppt_x</p:attrName>
                                          <p:attrName>ppt_y</p:attrName>
                                        </p:attrNameLst>
                                      </p:cBhvr>
                                      <p:rCtr x="0" y="-12500"/>
                                    </p:animMotion>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29" presetID="10" presetClass="exit" presetSubtype="0" fill="hold" grpId="2" nodeType="withEffect">
                                  <p:stCondLst>
                                    <p:cond delay="750"/>
                                  </p:stCondLst>
                                  <p:childTnLst>
                                    <p:animEffect transition="out" filter="fade">
                                      <p:cBhvr>
                                        <p:cTn id="30" dur="250"/>
                                        <p:tgtEl>
                                          <p:spTgt spid="59"/>
                                        </p:tgtEl>
                                      </p:cBhvr>
                                    </p:animEffect>
                                    <p:set>
                                      <p:cBhvr>
                                        <p:cTn id="31" dur="1" fill="hold">
                                          <p:stCondLst>
                                            <p:cond delay="249"/>
                                          </p:stCondLst>
                                        </p:cTn>
                                        <p:tgtEl>
                                          <p:spTgt spid="5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3403 0.00402 C 0.0161 0.00586 0.06935 0.126 0.11987 0.12808 C 0.19969 0.13711 0.37391 0.01627 0.45308 0.02553 C 0.52482 0.04081 0.58133 -0.01104 0.65503 0.00447 " pathEditMode="fixed" rAng="0" ptsTypes="AAAA">
                                      <p:cBhvr>
                                        <p:cTn id="35" dur="2000" fill="hold"/>
                                        <p:tgtEl>
                                          <p:spTgt spid="42"/>
                                        </p:tgtEl>
                                        <p:attrNameLst>
                                          <p:attrName>ppt_x</p:attrName>
                                          <p:attrName>ppt_y</p:attrName>
                                        </p:attrNameLst>
                                      </p:cBhvr>
                                      <p:rCtr x="34453" y="6111"/>
                                    </p:animMotion>
                                  </p:childTnLst>
                                </p:cTn>
                              </p:par>
                              <p:par>
                                <p:cTn id="36" presetID="0" presetClass="path" presetSubtype="0" accel="50000" decel="50000" fill="hold" nodeType="withEffect">
                                  <p:stCondLst>
                                    <p:cond delay="0"/>
                                  </p:stCondLst>
                                  <p:childTnLst>
                                    <p:animMotion origin="layout" path="M -0.00035 3.45679E-6 C 0.06857 0.0716 0.16371 0.17253 0.23264 0.24506 C 0.21354 0.16821 0.18177 0.10216 0.1566 0.00987 C 0.2033 0.00771 -0.18733 0.00216 -0.22917 3.45679E-6 " pathEditMode="relative" rAng="0" ptsTypes="AAAA">
                                      <p:cBhvr>
                                        <p:cTn id="37" dur="2000" fill="hold"/>
                                        <p:tgtEl>
                                          <p:spTgt spid="58"/>
                                        </p:tgtEl>
                                        <p:attrNameLst>
                                          <p:attrName>ppt_x</p:attrName>
                                          <p:attrName>ppt_y</p:attrName>
                                        </p:attrNameLst>
                                      </p:cBhvr>
                                      <p:rCtr x="208" y="12253"/>
                                    </p:animMotion>
                                  </p:childTnLst>
                                </p:cTn>
                              </p:par>
                              <p:par>
                                <p:cTn id="38" presetID="0" presetClass="path" presetSubtype="0" accel="50000" decel="50000" fill="hold" nodeType="withEffect">
                                  <p:stCondLst>
                                    <p:cond delay="0"/>
                                  </p:stCondLst>
                                  <p:childTnLst>
                                    <p:animMotion origin="layout" path="M 0.00017 0.00031 L 0.28194 0.20648 L -0.47518 0.19814 L -0.26042 0.07253 C -0.2599 0.07253 -0.22917 -0.00031 -0.22917 3.45679E-6 " pathEditMode="relative" rAng="0" ptsTypes="AAAAA">
                                      <p:cBhvr>
                                        <p:cTn id="39" dur="2000" fill="hold"/>
                                        <p:tgtEl>
                                          <p:spTgt spid="60"/>
                                        </p:tgtEl>
                                        <p:attrNameLst>
                                          <p:attrName>ppt_x</p:attrName>
                                          <p:attrName>ppt_y</p:attrName>
                                        </p:attrNameLst>
                                      </p:cBhvr>
                                      <p:rCtr x="-9687" y="10278"/>
                                    </p:animMotion>
                                  </p:childTnLst>
                                </p:cTn>
                              </p:par>
                            </p:childTnLst>
                          </p:cTn>
                        </p:par>
                        <p:par>
                          <p:cTn id="40" fill="hold">
                            <p:stCondLst>
                              <p:cond delay="2000"/>
                            </p:stCondLst>
                            <p:childTnLst>
                              <p:par>
                                <p:cTn id="41" presetID="23" presetClass="entr" presetSubtype="16"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5" fill="hold">
                            <p:stCondLst>
                              <p:cond delay="2500"/>
                            </p:stCondLst>
                            <p:childTnLst>
                              <p:par>
                                <p:cTn id="46" presetID="23" presetClass="entr" presetSubtype="16"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50" fill="hold">
                            <p:stCondLst>
                              <p:cond delay="3000"/>
                            </p:stCondLst>
                            <p:childTnLst>
                              <p:par>
                                <p:cTn id="51" presetID="2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57" grpId="0" animBg="1"/>
      <p:bldP spid="57" grpId="1" animBg="1"/>
      <p:bldP spid="57" grpId="2" animBg="1"/>
      <p:bldP spid="59" grpId="0" animBg="1"/>
      <p:bldP spid="59" grpId="1" animBg="1"/>
      <p:bldP spid="59" grpId="2" animBg="1"/>
      <p:bldP spid="2" grpId="0" animBg="1"/>
      <p:bldP spid="12" grpId="0" animBg="1"/>
      <p:bldP spid="13"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0" y="2692696"/>
            <a:ext cx="9144793" cy="2450804"/>
          </a:xfrm>
          <a:prstGeom prst="rect">
            <a:avLst/>
          </a:prstGeom>
        </p:spPr>
      </p:pic>
      <p:sp>
        <p:nvSpPr>
          <p:cNvPr id="19" name="Rectangle 18">
            <a:hlinkClick r:id="rId6" action="ppaction://hlinksldjump"/>
          </p:cNvPr>
          <p:cNvSpPr/>
          <p:nvPr/>
        </p:nvSpPr>
        <p:spPr>
          <a:xfrm>
            <a:off x="6607678" y="2974852"/>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100" b="1" kern="1200" dirty="0" smtClean="0">
                <a:solidFill>
                  <a:srgbClr val="002060"/>
                </a:solidFill>
                <a:latin typeface="Arial" panose="020B0604020202020204" pitchFamily="34" charset="0"/>
                <a:ea typeface="Tahoma" panose="020B0604030504040204" pitchFamily="34" charset="0"/>
                <a:cs typeface="Arial" panose="020B0604020202020204" pitchFamily="34" charset="0"/>
              </a:rPr>
              <a:t>3</a:t>
            </a:r>
            <a:endPar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16" name="Rectangle 15">
            <a:hlinkClick r:id="rId7" action="ppaction://hlinksldjump"/>
          </p:cNvPr>
          <p:cNvSpPr/>
          <p:nvPr/>
        </p:nvSpPr>
        <p:spPr>
          <a:xfrm>
            <a:off x="3579169" y="296156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3</a:t>
            </a:r>
          </a:p>
        </p:txBody>
      </p:sp>
      <p:sp>
        <p:nvSpPr>
          <p:cNvPr id="9" name="Rectangle 8">
            <a:hlinkClick r:id="rId8" action="ppaction://hlinksldjump"/>
          </p:cNvPr>
          <p:cNvSpPr/>
          <p:nvPr/>
        </p:nvSpPr>
        <p:spPr>
          <a:xfrm>
            <a:off x="757000" y="2974849"/>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2</a:t>
            </a: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41" y="1983687"/>
            <a:ext cx="1371719" cy="1471179"/>
          </a:xfrm>
          <a:prstGeom prst="rect">
            <a:avLst/>
          </a:prstGeom>
        </p:spPr>
      </p:pic>
      <p:sp>
        <p:nvSpPr>
          <p:cNvPr id="2" name="Oval 1"/>
          <p:cNvSpPr/>
          <p:nvPr/>
        </p:nvSpPr>
        <p:spPr>
          <a:xfrm>
            <a:off x="1379619" y="1030965"/>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1</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0213" y="1970394"/>
            <a:ext cx="1371719" cy="1471179"/>
          </a:xfrm>
          <a:prstGeom prst="rect">
            <a:avLst/>
          </a:prstGeom>
        </p:spPr>
      </p:pic>
      <p:sp>
        <p:nvSpPr>
          <p:cNvPr id="18" name="Oval 17"/>
          <p:cNvSpPr/>
          <p:nvPr/>
        </p:nvSpPr>
        <p:spPr>
          <a:xfrm>
            <a:off x="4197608" y="1017674"/>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6157" y="1983687"/>
            <a:ext cx="1371719" cy="1471179"/>
          </a:xfrm>
          <a:prstGeom prst="rect">
            <a:avLst/>
          </a:prstGeom>
        </p:spPr>
      </p:pic>
      <p:sp>
        <p:nvSpPr>
          <p:cNvPr id="21" name="Oval 20"/>
          <p:cNvSpPr/>
          <p:nvPr/>
        </p:nvSpPr>
        <p:spPr>
          <a:xfrm>
            <a:off x="7211372" y="1030965"/>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3</a:t>
            </a:r>
          </a:p>
        </p:txBody>
      </p:sp>
      <p:sp>
        <p:nvSpPr>
          <p:cNvPr id="3" name="Action Button: Go Forward or Next 2">
            <a:hlinkClick r:id="rId10" action="ppaction://hlinksldjump" highlightClick="1"/>
            <a:extLst>
              <a:ext uri="{FF2B5EF4-FFF2-40B4-BE49-F238E27FC236}">
                <a16:creationId xmlns:a16="http://schemas.microsoft.com/office/drawing/2014/main" id="{48EFEA8A-01B0-3A42-F45A-51E8915F1CFE}"/>
              </a:ext>
            </a:extLst>
          </p:cNvPr>
          <p:cNvSpPr/>
          <p:nvPr/>
        </p:nvSpPr>
        <p:spPr>
          <a:xfrm>
            <a:off x="0" y="4578927"/>
            <a:ext cx="623455" cy="564573"/>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2159050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nodeType="clickEffect">
                                  <p:stCondLst>
                                    <p:cond delay="0"/>
                                  </p:stCondLst>
                                  <p:childTnLst>
                                    <p:animMotion origin="layout" path="M -3.05556E-6 -3.7037E-6 L 0.0007 -0.14321 " pathEditMode="relative" rAng="0" ptsTypes="AA">
                                      <p:cBhvr>
                                        <p:cTn id="6" dur="500" fill="hold"/>
                                        <p:tgtEl>
                                          <p:spTgt spid="42"/>
                                        </p:tgtEl>
                                        <p:attrNameLst>
                                          <p:attrName>ppt_x</p:attrName>
                                          <p:attrName>ppt_y</p:attrName>
                                        </p:attrNameLst>
                                      </p:cBhvr>
                                      <p:rCtr x="35" y="-716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3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42" presetClass="path" presetSubtype="0" accel="50000" decel="50000" fill="hold" grpId="0" nodeType="withEffect">
                                  <p:stCondLst>
                                    <p:cond delay="0"/>
                                  </p:stCondLst>
                                  <p:childTnLst>
                                    <p:animMotion origin="layout" path="M -2.5E-6 4.5679E-6 L -0.00104 0.21388 " pathEditMode="relative" rAng="0" ptsTypes="AA">
                                      <p:cBhvr>
                                        <p:cTn id="14" dur="1000" fill="hold"/>
                                        <p:tgtEl>
                                          <p:spTgt spid="9"/>
                                        </p:tgtEl>
                                        <p:attrNameLst>
                                          <p:attrName>ppt_x</p:attrName>
                                          <p:attrName>ppt_y</p:attrName>
                                        </p:attrNameLst>
                                      </p:cBhvr>
                                      <p:rCtr x="-52" y="10679"/>
                                    </p:animMotion>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autoRev="1" fill="hold" nodeType="clickEffect">
                                  <p:stCondLst>
                                    <p:cond delay="0"/>
                                  </p:stCondLst>
                                  <p:childTnLst>
                                    <p:animMotion origin="layout" path="M 1.66667E-6 4.07407E-6 L 0.00069 -0.14321 " pathEditMode="relative" rAng="0" ptsTypes="AA">
                                      <p:cBhvr>
                                        <p:cTn id="22" dur="500" fill="hold"/>
                                        <p:tgtEl>
                                          <p:spTgt spid="17"/>
                                        </p:tgtEl>
                                        <p:attrNameLst>
                                          <p:attrName>ppt_x</p:attrName>
                                          <p:attrName>ppt_y</p:attrName>
                                        </p:attrNameLst>
                                      </p:cBhvr>
                                      <p:rCtr x="35" y="-7160"/>
                                    </p:animMotion>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3" presetID="31" presetClass="entr"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par>
                                <p:cTn id="29" presetID="42" presetClass="path" presetSubtype="0" accel="50000" decel="50000" fill="hold" grpId="0" nodeType="withEffect">
                                  <p:stCondLst>
                                    <p:cond delay="0"/>
                                  </p:stCondLst>
                                  <p:childTnLst>
                                    <p:animMotion origin="layout" path="M -3.05556E-6 3.7037E-6 L -0.00104 0.21389 " pathEditMode="relative" rAng="0" ptsTypes="AA">
                                      <p:cBhvr>
                                        <p:cTn id="30" dur="1000" fill="hold"/>
                                        <p:tgtEl>
                                          <p:spTgt spid="16"/>
                                        </p:tgtEl>
                                        <p:attrNameLst>
                                          <p:attrName>ppt_x</p:attrName>
                                          <p:attrName>ppt_y</p:attrName>
                                        </p:attrNameLst>
                                      </p:cBhvr>
                                      <p:rCtr x="-52" y="10679"/>
                                    </p:animMotion>
                                  </p:childTnLst>
                                </p:cTn>
                              </p:par>
                              <p:par>
                                <p:cTn id="31" presetID="10" presetClass="exit" presetSubtype="0" fill="hold" grpId="0"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autoRev="1" fill="hold" nodeType="clickEffect">
                                  <p:stCondLst>
                                    <p:cond delay="0"/>
                                  </p:stCondLst>
                                  <p:childTnLst>
                                    <p:animMotion origin="layout" path="M 5.55556E-7 -3.7037E-6 L 0.00069 -0.14321 " pathEditMode="relative" rAng="0" ptsTypes="AA">
                                      <p:cBhvr>
                                        <p:cTn id="38" dur="500" fill="hold"/>
                                        <p:tgtEl>
                                          <p:spTgt spid="20"/>
                                        </p:tgtEl>
                                        <p:attrNameLst>
                                          <p:attrName>ppt_x</p:attrName>
                                          <p:attrName>ppt_y</p:attrName>
                                        </p:attrNameLst>
                                      </p:cBhvr>
                                      <p:rCtr x="35" y="-7160"/>
                                    </p:animMotion>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39" presetID="31" presetClass="entr"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 calcmode="lin" valueType="num">
                                      <p:cBhvr>
                                        <p:cTn id="43" dur="500" fill="hold"/>
                                        <p:tgtEl>
                                          <p:spTgt spid="19"/>
                                        </p:tgtEl>
                                        <p:attrNameLst>
                                          <p:attrName>style.rotation</p:attrName>
                                        </p:attrNameLst>
                                      </p:cBhvr>
                                      <p:tavLst>
                                        <p:tav tm="0">
                                          <p:val>
                                            <p:fltVal val="90"/>
                                          </p:val>
                                        </p:tav>
                                        <p:tav tm="100000">
                                          <p:val>
                                            <p:fltVal val="0"/>
                                          </p:val>
                                        </p:tav>
                                      </p:tavLst>
                                    </p:anim>
                                    <p:animEffect transition="in" filter="fade">
                                      <p:cBhvr>
                                        <p:cTn id="44" dur="500"/>
                                        <p:tgtEl>
                                          <p:spTgt spid="19"/>
                                        </p:tgtEl>
                                      </p:cBhvr>
                                    </p:animEffect>
                                  </p:childTnLst>
                                </p:cTn>
                              </p:par>
                              <p:par>
                                <p:cTn id="45" presetID="42" presetClass="path" presetSubtype="0" accel="50000" decel="50000" fill="hold" grpId="0" nodeType="withEffect">
                                  <p:stCondLst>
                                    <p:cond delay="0"/>
                                  </p:stCondLst>
                                  <p:childTnLst>
                                    <p:animMotion origin="layout" path="M 5.55556E-7 4.5679E-6 L -0.00104 0.21388 " pathEditMode="relative" rAng="0" ptsTypes="AA">
                                      <p:cBhvr>
                                        <p:cTn id="46" dur="1000" fill="hold"/>
                                        <p:tgtEl>
                                          <p:spTgt spid="19"/>
                                        </p:tgtEl>
                                        <p:attrNameLst>
                                          <p:attrName>ppt_x</p:attrName>
                                          <p:attrName>ppt_y</p:attrName>
                                        </p:attrNameLst>
                                      </p:cBhvr>
                                      <p:rCtr x="-52" y="10679"/>
                                    </p:animMotion>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19" grpId="1" animBg="1"/>
      <p:bldP spid="16" grpId="0" animBg="1"/>
      <p:bldP spid="16" grpId="1" animBg="1"/>
      <p:bldP spid="9" grpId="0" animBg="1"/>
      <p:bldP spid="9" grpId="1" animBg="1"/>
      <p:bldP spid="2" grpId="0" animBg="1"/>
      <p:bldP spid="18"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286" name="TextBox 285">
            <a:extLst>
              <a:ext uri="{FF2B5EF4-FFF2-40B4-BE49-F238E27FC236}">
                <a16:creationId xmlns:a16="http://schemas.microsoft.com/office/drawing/2014/main" id="{1D6402CE-9878-401A-9DCF-BA131127C17E}"/>
              </a:ext>
            </a:extLst>
          </p:cNvPr>
          <p:cNvSpPr txBox="1"/>
          <p:nvPr/>
        </p:nvSpPr>
        <p:spPr>
          <a:xfrm>
            <a:off x="0" y="1730313"/>
            <a:ext cx="9144000" cy="1772793"/>
          </a:xfrm>
          <a:prstGeom prst="rect">
            <a:avLst/>
          </a:prstGeom>
          <a:noFill/>
        </p:spPr>
        <p:txBody>
          <a:bodyPr wrap="square" rtlCol="0">
            <a:spAutoFit/>
          </a:bodyPr>
          <a:lstStyle/>
          <a:p>
            <a:pPr algn="ctr">
              <a:lnSpc>
                <a:spcPct val="130000"/>
              </a:lnSpc>
            </a:pPr>
            <a:r>
              <a:rPr lang="en-US" sz="4200" b="1" dirty="0">
                <a:solidFill>
                  <a:schemeClr val="tx2"/>
                </a:solidFill>
              </a:rPr>
              <a:t>BÀI </a:t>
            </a:r>
            <a:r>
              <a:rPr lang="en-US" sz="4200" b="1" dirty="0" smtClean="0">
                <a:solidFill>
                  <a:schemeClr val="tx2"/>
                </a:solidFill>
              </a:rPr>
              <a:t>4: TRUNG QUỐC TỪ THẾ </a:t>
            </a:r>
          </a:p>
          <a:p>
            <a:pPr algn="ctr">
              <a:lnSpc>
                <a:spcPct val="130000"/>
              </a:lnSpc>
            </a:pPr>
            <a:r>
              <a:rPr lang="en-US" sz="4200" b="1" dirty="0" smtClean="0">
                <a:solidFill>
                  <a:schemeClr val="tx2"/>
                </a:solidFill>
              </a:rPr>
              <a:t>KỈ VII ĐẾN THẾ KỈ XIX</a:t>
            </a:r>
            <a:endParaRPr lang="en-US" sz="4200" b="1" dirty="0">
              <a:solidFill>
                <a:schemeClr val="tx2"/>
              </a:solidFill>
            </a:endParaRPr>
          </a:p>
        </p:txBody>
      </p:sp>
      <p:grpSp>
        <p:nvGrpSpPr>
          <p:cNvPr id="287" name="Google Shape;1231;p33"/>
          <p:cNvGrpSpPr/>
          <p:nvPr/>
        </p:nvGrpSpPr>
        <p:grpSpPr>
          <a:xfrm>
            <a:off x="7519473" y="551760"/>
            <a:ext cx="854600" cy="864229"/>
            <a:chOff x="512687" y="2463742"/>
            <a:chExt cx="951235" cy="952466"/>
          </a:xfrm>
        </p:grpSpPr>
        <p:grpSp>
          <p:nvGrpSpPr>
            <p:cNvPr id="288" name="Google Shape;1232;p33"/>
            <p:cNvGrpSpPr/>
            <p:nvPr/>
          </p:nvGrpSpPr>
          <p:grpSpPr>
            <a:xfrm>
              <a:off x="512687" y="2463742"/>
              <a:ext cx="951235" cy="952466"/>
              <a:chOff x="512687" y="2463742"/>
              <a:chExt cx="951235" cy="952466"/>
            </a:xfrm>
          </p:grpSpPr>
          <p:sp>
            <p:nvSpPr>
              <p:cNvPr id="310" name="Google Shape;1233;p33"/>
              <p:cNvSpPr/>
              <p:nvPr/>
            </p:nvSpPr>
            <p:spPr>
              <a:xfrm>
                <a:off x="856130" y="2463742"/>
                <a:ext cx="263119" cy="478729"/>
              </a:xfrm>
              <a:custGeom>
                <a:avLst/>
                <a:gdLst/>
                <a:ahLst/>
                <a:cxnLst/>
                <a:rect l="l" t="t" r="r" b="b"/>
                <a:pathLst>
                  <a:path w="4475" h="8142" extrusionOk="0">
                    <a:moveTo>
                      <a:pt x="2238" y="1"/>
                    </a:moveTo>
                    <a:cubicBezTo>
                      <a:pt x="1886" y="332"/>
                      <a:pt x="1616" y="726"/>
                      <a:pt x="1430" y="1181"/>
                    </a:cubicBezTo>
                    <a:cubicBezTo>
                      <a:pt x="1243" y="1616"/>
                      <a:pt x="1119" y="2093"/>
                      <a:pt x="1078" y="2590"/>
                    </a:cubicBezTo>
                    <a:cubicBezTo>
                      <a:pt x="767" y="2279"/>
                      <a:pt x="477" y="1948"/>
                      <a:pt x="228" y="1596"/>
                    </a:cubicBezTo>
                    <a:cubicBezTo>
                      <a:pt x="21" y="2631"/>
                      <a:pt x="1" y="3667"/>
                      <a:pt x="146" y="4703"/>
                    </a:cubicBezTo>
                    <a:cubicBezTo>
                      <a:pt x="353" y="6090"/>
                      <a:pt x="1016" y="7478"/>
                      <a:pt x="2238" y="8141"/>
                    </a:cubicBezTo>
                    <a:cubicBezTo>
                      <a:pt x="3460" y="7478"/>
                      <a:pt x="4143" y="6070"/>
                      <a:pt x="4330" y="4703"/>
                    </a:cubicBezTo>
                    <a:cubicBezTo>
                      <a:pt x="4475" y="3667"/>
                      <a:pt x="4454" y="2631"/>
                      <a:pt x="4268" y="1596"/>
                    </a:cubicBezTo>
                    <a:cubicBezTo>
                      <a:pt x="3998" y="1948"/>
                      <a:pt x="3708" y="2279"/>
                      <a:pt x="3398" y="2590"/>
                    </a:cubicBezTo>
                    <a:cubicBezTo>
                      <a:pt x="3356" y="2093"/>
                      <a:pt x="3232" y="1616"/>
                      <a:pt x="3066" y="1181"/>
                    </a:cubicBezTo>
                    <a:cubicBezTo>
                      <a:pt x="2880" y="726"/>
                      <a:pt x="2590" y="332"/>
                      <a:pt x="223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34;p33"/>
              <p:cNvSpPr/>
              <p:nvPr/>
            </p:nvSpPr>
            <p:spPr>
              <a:xfrm>
                <a:off x="878062" y="2542884"/>
                <a:ext cx="220491" cy="399588"/>
              </a:xfrm>
              <a:custGeom>
                <a:avLst/>
                <a:gdLst/>
                <a:ahLst/>
                <a:cxnLst/>
                <a:rect l="l" t="t" r="r" b="b"/>
                <a:pathLst>
                  <a:path w="3750" h="6796" extrusionOk="0">
                    <a:moveTo>
                      <a:pt x="1885" y="1"/>
                    </a:moveTo>
                    <a:cubicBezTo>
                      <a:pt x="1575" y="270"/>
                      <a:pt x="1347" y="602"/>
                      <a:pt x="1202" y="975"/>
                    </a:cubicBezTo>
                    <a:cubicBezTo>
                      <a:pt x="1036" y="1347"/>
                      <a:pt x="953" y="1741"/>
                      <a:pt x="912" y="2155"/>
                    </a:cubicBezTo>
                    <a:cubicBezTo>
                      <a:pt x="643" y="1886"/>
                      <a:pt x="415" y="1617"/>
                      <a:pt x="187" y="1327"/>
                    </a:cubicBezTo>
                    <a:cubicBezTo>
                      <a:pt x="21" y="2176"/>
                      <a:pt x="0" y="3046"/>
                      <a:pt x="125" y="3916"/>
                    </a:cubicBezTo>
                    <a:cubicBezTo>
                      <a:pt x="290" y="5076"/>
                      <a:pt x="850" y="6236"/>
                      <a:pt x="1885" y="6795"/>
                    </a:cubicBezTo>
                    <a:cubicBezTo>
                      <a:pt x="2900" y="6236"/>
                      <a:pt x="3460" y="5076"/>
                      <a:pt x="3625" y="3916"/>
                    </a:cubicBezTo>
                    <a:cubicBezTo>
                      <a:pt x="3750" y="3067"/>
                      <a:pt x="3729" y="2176"/>
                      <a:pt x="3563" y="1327"/>
                    </a:cubicBezTo>
                    <a:cubicBezTo>
                      <a:pt x="3335" y="1617"/>
                      <a:pt x="3108" y="1907"/>
                      <a:pt x="2838" y="2155"/>
                    </a:cubicBezTo>
                    <a:cubicBezTo>
                      <a:pt x="2797" y="1741"/>
                      <a:pt x="2714" y="1347"/>
                      <a:pt x="2548" y="975"/>
                    </a:cubicBezTo>
                    <a:cubicBezTo>
                      <a:pt x="2403" y="602"/>
                      <a:pt x="2175" y="270"/>
                      <a:pt x="188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35;p33"/>
              <p:cNvSpPr/>
              <p:nvPr/>
            </p:nvSpPr>
            <p:spPr>
              <a:xfrm>
                <a:off x="856130" y="2937537"/>
                <a:ext cx="263119" cy="478670"/>
              </a:xfrm>
              <a:custGeom>
                <a:avLst/>
                <a:gdLst/>
                <a:ahLst/>
                <a:cxnLst/>
                <a:rect l="l" t="t" r="r" b="b"/>
                <a:pathLst>
                  <a:path w="4475" h="8141" extrusionOk="0">
                    <a:moveTo>
                      <a:pt x="2238" y="0"/>
                    </a:moveTo>
                    <a:cubicBezTo>
                      <a:pt x="1016" y="663"/>
                      <a:pt x="353" y="2072"/>
                      <a:pt x="146" y="3439"/>
                    </a:cubicBezTo>
                    <a:cubicBezTo>
                      <a:pt x="1" y="4474"/>
                      <a:pt x="21" y="5531"/>
                      <a:pt x="228" y="6546"/>
                    </a:cubicBezTo>
                    <a:cubicBezTo>
                      <a:pt x="477" y="6194"/>
                      <a:pt x="767" y="5862"/>
                      <a:pt x="1078" y="5552"/>
                    </a:cubicBezTo>
                    <a:cubicBezTo>
                      <a:pt x="1119" y="6049"/>
                      <a:pt x="1243" y="6525"/>
                      <a:pt x="1430" y="6981"/>
                    </a:cubicBezTo>
                    <a:cubicBezTo>
                      <a:pt x="1616" y="7416"/>
                      <a:pt x="1886" y="7809"/>
                      <a:pt x="2238" y="8141"/>
                    </a:cubicBezTo>
                    <a:cubicBezTo>
                      <a:pt x="2590" y="7809"/>
                      <a:pt x="2880" y="7416"/>
                      <a:pt x="3066" y="6981"/>
                    </a:cubicBezTo>
                    <a:cubicBezTo>
                      <a:pt x="3232" y="6525"/>
                      <a:pt x="3356" y="6049"/>
                      <a:pt x="3398" y="5552"/>
                    </a:cubicBezTo>
                    <a:cubicBezTo>
                      <a:pt x="3708" y="5862"/>
                      <a:pt x="3998" y="6194"/>
                      <a:pt x="4268" y="6546"/>
                    </a:cubicBezTo>
                    <a:cubicBezTo>
                      <a:pt x="4454" y="5531"/>
                      <a:pt x="4475" y="4474"/>
                      <a:pt x="4330" y="3439"/>
                    </a:cubicBezTo>
                    <a:cubicBezTo>
                      <a:pt x="4143" y="2072"/>
                      <a:pt x="3460" y="663"/>
                      <a:pt x="223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36;p33"/>
              <p:cNvSpPr/>
              <p:nvPr/>
            </p:nvSpPr>
            <p:spPr>
              <a:xfrm>
                <a:off x="878062" y="2937537"/>
                <a:ext cx="220491" cy="399529"/>
              </a:xfrm>
              <a:custGeom>
                <a:avLst/>
                <a:gdLst/>
                <a:ahLst/>
                <a:cxnLst/>
                <a:rect l="l" t="t" r="r" b="b"/>
                <a:pathLst>
                  <a:path w="3750" h="6795" extrusionOk="0">
                    <a:moveTo>
                      <a:pt x="1865" y="0"/>
                    </a:moveTo>
                    <a:cubicBezTo>
                      <a:pt x="850" y="560"/>
                      <a:pt x="290" y="1720"/>
                      <a:pt x="125" y="2880"/>
                    </a:cubicBezTo>
                    <a:cubicBezTo>
                      <a:pt x="0" y="3729"/>
                      <a:pt x="21" y="4619"/>
                      <a:pt x="187" y="5469"/>
                    </a:cubicBezTo>
                    <a:cubicBezTo>
                      <a:pt x="394" y="5179"/>
                      <a:pt x="643" y="4909"/>
                      <a:pt x="891" y="4640"/>
                    </a:cubicBezTo>
                    <a:cubicBezTo>
                      <a:pt x="933" y="5054"/>
                      <a:pt x="1036" y="5448"/>
                      <a:pt x="1181" y="5821"/>
                    </a:cubicBezTo>
                    <a:cubicBezTo>
                      <a:pt x="1347" y="6194"/>
                      <a:pt x="1575" y="6525"/>
                      <a:pt x="1865" y="6794"/>
                    </a:cubicBezTo>
                    <a:cubicBezTo>
                      <a:pt x="2175" y="6525"/>
                      <a:pt x="2403" y="6194"/>
                      <a:pt x="2548" y="5821"/>
                    </a:cubicBezTo>
                    <a:cubicBezTo>
                      <a:pt x="2693" y="5448"/>
                      <a:pt x="2797" y="5054"/>
                      <a:pt x="2838" y="4640"/>
                    </a:cubicBezTo>
                    <a:cubicBezTo>
                      <a:pt x="3108" y="4909"/>
                      <a:pt x="3335" y="5179"/>
                      <a:pt x="3563" y="5469"/>
                    </a:cubicBezTo>
                    <a:cubicBezTo>
                      <a:pt x="3729" y="4619"/>
                      <a:pt x="3750" y="3729"/>
                      <a:pt x="3625" y="2880"/>
                    </a:cubicBezTo>
                    <a:cubicBezTo>
                      <a:pt x="3460" y="1720"/>
                      <a:pt x="2880" y="560"/>
                      <a:pt x="186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37;p33"/>
              <p:cNvSpPr/>
              <p:nvPr/>
            </p:nvSpPr>
            <p:spPr>
              <a:xfrm>
                <a:off x="985252" y="2811356"/>
                <a:ext cx="478670" cy="257239"/>
              </a:xfrm>
              <a:custGeom>
                <a:avLst/>
                <a:gdLst/>
                <a:ahLst/>
                <a:cxnLst/>
                <a:rect l="l" t="t" r="r" b="b"/>
                <a:pathLst>
                  <a:path w="8141" h="4375" extrusionOk="0">
                    <a:moveTo>
                      <a:pt x="4805" y="0"/>
                    </a:moveTo>
                    <a:cubicBezTo>
                      <a:pt x="4349" y="0"/>
                      <a:pt x="3892" y="32"/>
                      <a:pt x="3439" y="96"/>
                    </a:cubicBezTo>
                    <a:cubicBezTo>
                      <a:pt x="2072" y="282"/>
                      <a:pt x="663" y="966"/>
                      <a:pt x="0" y="2188"/>
                    </a:cubicBezTo>
                    <a:cubicBezTo>
                      <a:pt x="663" y="3410"/>
                      <a:pt x="2072" y="4093"/>
                      <a:pt x="3439" y="4280"/>
                    </a:cubicBezTo>
                    <a:cubicBezTo>
                      <a:pt x="3892" y="4343"/>
                      <a:pt x="4349" y="4375"/>
                      <a:pt x="4805" y="4375"/>
                    </a:cubicBezTo>
                    <a:cubicBezTo>
                      <a:pt x="5391" y="4375"/>
                      <a:pt x="5975" y="4323"/>
                      <a:pt x="6546" y="4218"/>
                    </a:cubicBezTo>
                    <a:cubicBezTo>
                      <a:pt x="6194" y="3948"/>
                      <a:pt x="5862" y="3658"/>
                      <a:pt x="5572" y="3348"/>
                    </a:cubicBezTo>
                    <a:cubicBezTo>
                      <a:pt x="6049" y="3306"/>
                      <a:pt x="6525" y="3182"/>
                      <a:pt x="6981" y="2996"/>
                    </a:cubicBezTo>
                    <a:cubicBezTo>
                      <a:pt x="7416" y="2830"/>
                      <a:pt x="7830" y="2540"/>
                      <a:pt x="8141" y="2188"/>
                    </a:cubicBezTo>
                    <a:cubicBezTo>
                      <a:pt x="7809" y="1836"/>
                      <a:pt x="7416" y="1546"/>
                      <a:pt x="6981" y="1380"/>
                    </a:cubicBezTo>
                    <a:cubicBezTo>
                      <a:pt x="6525" y="1193"/>
                      <a:pt x="6049" y="1069"/>
                      <a:pt x="5572" y="1028"/>
                    </a:cubicBezTo>
                    <a:cubicBezTo>
                      <a:pt x="5862" y="717"/>
                      <a:pt x="6194" y="427"/>
                      <a:pt x="6546" y="158"/>
                    </a:cubicBezTo>
                    <a:cubicBezTo>
                      <a:pt x="5975" y="53"/>
                      <a:pt x="5391" y="0"/>
                      <a:pt x="480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38;p33"/>
              <p:cNvSpPr/>
              <p:nvPr/>
            </p:nvSpPr>
            <p:spPr>
              <a:xfrm>
                <a:off x="985252" y="2832876"/>
                <a:ext cx="399529" cy="214493"/>
              </a:xfrm>
              <a:custGeom>
                <a:avLst/>
                <a:gdLst/>
                <a:ahLst/>
                <a:cxnLst/>
                <a:rect l="l" t="t" r="r" b="b"/>
                <a:pathLst>
                  <a:path w="6795" h="3648" extrusionOk="0">
                    <a:moveTo>
                      <a:pt x="4033" y="0"/>
                    </a:moveTo>
                    <a:cubicBezTo>
                      <a:pt x="3650" y="0"/>
                      <a:pt x="3265" y="27"/>
                      <a:pt x="2880" y="82"/>
                    </a:cubicBezTo>
                    <a:cubicBezTo>
                      <a:pt x="1740" y="227"/>
                      <a:pt x="560" y="807"/>
                      <a:pt x="0" y="1822"/>
                    </a:cubicBezTo>
                    <a:cubicBezTo>
                      <a:pt x="560" y="2837"/>
                      <a:pt x="1720" y="3417"/>
                      <a:pt x="2880" y="3582"/>
                    </a:cubicBezTo>
                    <a:cubicBezTo>
                      <a:pt x="3242" y="3626"/>
                      <a:pt x="3605" y="3647"/>
                      <a:pt x="3966" y="3647"/>
                    </a:cubicBezTo>
                    <a:cubicBezTo>
                      <a:pt x="4471" y="3647"/>
                      <a:pt x="4973" y="3605"/>
                      <a:pt x="5469" y="3520"/>
                    </a:cubicBezTo>
                    <a:cubicBezTo>
                      <a:pt x="5179" y="3292"/>
                      <a:pt x="4910" y="3044"/>
                      <a:pt x="4640" y="2795"/>
                    </a:cubicBezTo>
                    <a:cubicBezTo>
                      <a:pt x="5055" y="2754"/>
                      <a:pt x="5448" y="2650"/>
                      <a:pt x="5821" y="2505"/>
                    </a:cubicBezTo>
                    <a:cubicBezTo>
                      <a:pt x="6194" y="2360"/>
                      <a:pt x="6525" y="2112"/>
                      <a:pt x="6794" y="1822"/>
                    </a:cubicBezTo>
                    <a:cubicBezTo>
                      <a:pt x="6525" y="1532"/>
                      <a:pt x="6194" y="1283"/>
                      <a:pt x="5821" y="1138"/>
                    </a:cubicBezTo>
                    <a:cubicBezTo>
                      <a:pt x="5448" y="993"/>
                      <a:pt x="5055" y="890"/>
                      <a:pt x="4640" y="848"/>
                    </a:cubicBezTo>
                    <a:cubicBezTo>
                      <a:pt x="4910" y="600"/>
                      <a:pt x="5179" y="351"/>
                      <a:pt x="5469" y="123"/>
                    </a:cubicBezTo>
                    <a:cubicBezTo>
                      <a:pt x="4995" y="42"/>
                      <a:pt x="4516" y="0"/>
                      <a:pt x="403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39;p33"/>
              <p:cNvSpPr/>
              <p:nvPr/>
            </p:nvSpPr>
            <p:spPr>
              <a:xfrm>
                <a:off x="512687" y="2811356"/>
                <a:ext cx="477494" cy="257239"/>
              </a:xfrm>
              <a:custGeom>
                <a:avLst/>
                <a:gdLst/>
                <a:ahLst/>
                <a:cxnLst/>
                <a:rect l="l" t="t" r="r" b="b"/>
                <a:pathLst>
                  <a:path w="8121" h="4375" extrusionOk="0">
                    <a:moveTo>
                      <a:pt x="3331" y="0"/>
                    </a:moveTo>
                    <a:cubicBezTo>
                      <a:pt x="2746" y="0"/>
                      <a:pt x="2157" y="53"/>
                      <a:pt x="1575" y="158"/>
                    </a:cubicBezTo>
                    <a:cubicBezTo>
                      <a:pt x="1927" y="427"/>
                      <a:pt x="2258" y="717"/>
                      <a:pt x="2569" y="1028"/>
                    </a:cubicBezTo>
                    <a:cubicBezTo>
                      <a:pt x="2092" y="1069"/>
                      <a:pt x="1616" y="1193"/>
                      <a:pt x="1160" y="1380"/>
                    </a:cubicBezTo>
                    <a:cubicBezTo>
                      <a:pt x="705" y="1546"/>
                      <a:pt x="311" y="1836"/>
                      <a:pt x="0" y="2188"/>
                    </a:cubicBezTo>
                    <a:cubicBezTo>
                      <a:pt x="311" y="2540"/>
                      <a:pt x="705" y="2830"/>
                      <a:pt x="1160" y="2996"/>
                    </a:cubicBezTo>
                    <a:cubicBezTo>
                      <a:pt x="1616" y="3182"/>
                      <a:pt x="2092" y="3306"/>
                      <a:pt x="2569" y="3348"/>
                    </a:cubicBezTo>
                    <a:cubicBezTo>
                      <a:pt x="2258" y="3658"/>
                      <a:pt x="1927" y="3948"/>
                      <a:pt x="1575" y="4218"/>
                    </a:cubicBezTo>
                    <a:cubicBezTo>
                      <a:pt x="2157" y="4323"/>
                      <a:pt x="2746" y="4375"/>
                      <a:pt x="3331" y="4375"/>
                    </a:cubicBezTo>
                    <a:cubicBezTo>
                      <a:pt x="3786" y="4375"/>
                      <a:pt x="4238" y="4343"/>
                      <a:pt x="4682" y="4280"/>
                    </a:cubicBezTo>
                    <a:cubicBezTo>
                      <a:pt x="6069" y="4093"/>
                      <a:pt x="7457" y="3410"/>
                      <a:pt x="8120" y="2188"/>
                    </a:cubicBezTo>
                    <a:cubicBezTo>
                      <a:pt x="7457" y="966"/>
                      <a:pt x="6049" y="282"/>
                      <a:pt x="4682" y="96"/>
                    </a:cubicBezTo>
                    <a:cubicBezTo>
                      <a:pt x="4238" y="32"/>
                      <a:pt x="3786" y="0"/>
                      <a:pt x="333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40;p33"/>
              <p:cNvSpPr/>
              <p:nvPr/>
            </p:nvSpPr>
            <p:spPr>
              <a:xfrm>
                <a:off x="590595" y="2832876"/>
                <a:ext cx="399588" cy="215375"/>
              </a:xfrm>
              <a:custGeom>
                <a:avLst/>
                <a:gdLst/>
                <a:ahLst/>
                <a:cxnLst/>
                <a:rect l="l" t="t" r="r" b="b"/>
                <a:pathLst>
                  <a:path w="6796" h="3663" extrusionOk="0">
                    <a:moveTo>
                      <a:pt x="2771" y="0"/>
                    </a:moveTo>
                    <a:cubicBezTo>
                      <a:pt x="2286" y="0"/>
                      <a:pt x="1800" y="42"/>
                      <a:pt x="1327" y="123"/>
                    </a:cubicBezTo>
                    <a:cubicBezTo>
                      <a:pt x="1617" y="351"/>
                      <a:pt x="1907" y="600"/>
                      <a:pt x="2155" y="848"/>
                    </a:cubicBezTo>
                    <a:cubicBezTo>
                      <a:pt x="1762" y="890"/>
                      <a:pt x="1347" y="993"/>
                      <a:pt x="975" y="1138"/>
                    </a:cubicBezTo>
                    <a:cubicBezTo>
                      <a:pt x="602" y="1283"/>
                      <a:pt x="270" y="1532"/>
                      <a:pt x="1" y="1822"/>
                    </a:cubicBezTo>
                    <a:cubicBezTo>
                      <a:pt x="270" y="2112"/>
                      <a:pt x="602" y="2360"/>
                      <a:pt x="975" y="2505"/>
                    </a:cubicBezTo>
                    <a:cubicBezTo>
                      <a:pt x="1347" y="2671"/>
                      <a:pt x="1741" y="2754"/>
                      <a:pt x="2155" y="2795"/>
                    </a:cubicBezTo>
                    <a:cubicBezTo>
                      <a:pt x="1886" y="3065"/>
                      <a:pt x="1617" y="3292"/>
                      <a:pt x="1327" y="3520"/>
                    </a:cubicBezTo>
                    <a:cubicBezTo>
                      <a:pt x="1812" y="3615"/>
                      <a:pt x="2304" y="3662"/>
                      <a:pt x="2799" y="3662"/>
                    </a:cubicBezTo>
                    <a:cubicBezTo>
                      <a:pt x="3170" y="3662"/>
                      <a:pt x="3543" y="3636"/>
                      <a:pt x="3916" y="3582"/>
                    </a:cubicBezTo>
                    <a:cubicBezTo>
                      <a:pt x="5055" y="3417"/>
                      <a:pt x="6236" y="2857"/>
                      <a:pt x="6795" y="1822"/>
                    </a:cubicBezTo>
                    <a:cubicBezTo>
                      <a:pt x="6236" y="807"/>
                      <a:pt x="5055" y="247"/>
                      <a:pt x="3916" y="82"/>
                    </a:cubicBezTo>
                    <a:cubicBezTo>
                      <a:pt x="3540" y="27"/>
                      <a:pt x="3156" y="0"/>
                      <a:pt x="277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41;p33"/>
              <p:cNvSpPr/>
              <p:nvPr/>
            </p:nvSpPr>
            <p:spPr>
              <a:xfrm>
                <a:off x="964554" y="2586748"/>
                <a:ext cx="377598" cy="364838"/>
              </a:xfrm>
              <a:custGeom>
                <a:avLst/>
                <a:gdLst/>
                <a:ahLst/>
                <a:cxnLst/>
                <a:rect l="l" t="t" r="r" b="b"/>
                <a:pathLst>
                  <a:path w="6422" h="6205" extrusionOk="0">
                    <a:moveTo>
                      <a:pt x="3584" y="1"/>
                    </a:moveTo>
                    <a:lnTo>
                      <a:pt x="3584" y="1"/>
                    </a:lnTo>
                    <a:cubicBezTo>
                      <a:pt x="2734" y="581"/>
                      <a:pt x="1968" y="1326"/>
                      <a:pt x="1326" y="2155"/>
                    </a:cubicBezTo>
                    <a:cubicBezTo>
                      <a:pt x="497" y="3253"/>
                      <a:pt x="0" y="4744"/>
                      <a:pt x="373" y="6070"/>
                    </a:cubicBezTo>
                    <a:cubicBezTo>
                      <a:pt x="688" y="6162"/>
                      <a:pt x="1010" y="6204"/>
                      <a:pt x="1332" y="6204"/>
                    </a:cubicBezTo>
                    <a:cubicBezTo>
                      <a:pt x="2387" y="6204"/>
                      <a:pt x="3447" y="5752"/>
                      <a:pt x="4288" y="5117"/>
                    </a:cubicBezTo>
                    <a:cubicBezTo>
                      <a:pt x="5137" y="4475"/>
                      <a:pt x="5842" y="3708"/>
                      <a:pt x="6422" y="2838"/>
                    </a:cubicBezTo>
                    <a:lnTo>
                      <a:pt x="6422" y="2838"/>
                    </a:lnTo>
                    <a:cubicBezTo>
                      <a:pt x="6007" y="2901"/>
                      <a:pt x="5572" y="2921"/>
                      <a:pt x="5137" y="2942"/>
                    </a:cubicBezTo>
                    <a:cubicBezTo>
                      <a:pt x="5448" y="2548"/>
                      <a:pt x="5697" y="2134"/>
                      <a:pt x="5883" y="1679"/>
                    </a:cubicBezTo>
                    <a:cubicBezTo>
                      <a:pt x="6069" y="1244"/>
                      <a:pt x="6173" y="767"/>
                      <a:pt x="6152" y="291"/>
                    </a:cubicBezTo>
                    <a:cubicBezTo>
                      <a:pt x="6103" y="289"/>
                      <a:pt x="6053" y="288"/>
                      <a:pt x="6004" y="288"/>
                    </a:cubicBezTo>
                    <a:cubicBezTo>
                      <a:pt x="5560" y="288"/>
                      <a:pt x="5135" y="371"/>
                      <a:pt x="4744" y="539"/>
                    </a:cubicBezTo>
                    <a:cubicBezTo>
                      <a:pt x="4288" y="726"/>
                      <a:pt x="3874" y="995"/>
                      <a:pt x="3501" y="1306"/>
                    </a:cubicBezTo>
                    <a:cubicBezTo>
                      <a:pt x="3501" y="871"/>
                      <a:pt x="3522" y="436"/>
                      <a:pt x="358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42;p33"/>
              <p:cNvSpPr/>
              <p:nvPr/>
            </p:nvSpPr>
            <p:spPr>
              <a:xfrm>
                <a:off x="966965" y="2645193"/>
                <a:ext cx="316742" cy="304101"/>
              </a:xfrm>
              <a:custGeom>
                <a:avLst/>
                <a:gdLst/>
                <a:ahLst/>
                <a:cxnLst/>
                <a:rect l="l" t="t" r="r" b="b"/>
                <a:pathLst>
                  <a:path w="5387" h="5172" extrusionOk="0">
                    <a:moveTo>
                      <a:pt x="3004" y="1"/>
                    </a:moveTo>
                    <a:lnTo>
                      <a:pt x="3004" y="1"/>
                    </a:lnTo>
                    <a:cubicBezTo>
                      <a:pt x="2279" y="477"/>
                      <a:pt x="1637" y="1099"/>
                      <a:pt x="1119" y="1782"/>
                    </a:cubicBezTo>
                    <a:cubicBezTo>
                      <a:pt x="415" y="2714"/>
                      <a:pt x="1" y="3937"/>
                      <a:pt x="332" y="5055"/>
                    </a:cubicBezTo>
                    <a:cubicBezTo>
                      <a:pt x="600" y="5135"/>
                      <a:pt x="873" y="5171"/>
                      <a:pt x="1146" y="5171"/>
                    </a:cubicBezTo>
                    <a:cubicBezTo>
                      <a:pt x="2012" y="5171"/>
                      <a:pt x="2880" y="4803"/>
                      <a:pt x="3605" y="4268"/>
                    </a:cubicBezTo>
                    <a:cubicBezTo>
                      <a:pt x="4288" y="3729"/>
                      <a:pt x="4889" y="3108"/>
                      <a:pt x="5386" y="2383"/>
                    </a:cubicBezTo>
                    <a:lnTo>
                      <a:pt x="5386" y="2383"/>
                    </a:lnTo>
                    <a:cubicBezTo>
                      <a:pt x="5034" y="2424"/>
                      <a:pt x="4661" y="2445"/>
                      <a:pt x="4309" y="2445"/>
                    </a:cubicBezTo>
                    <a:cubicBezTo>
                      <a:pt x="4558" y="2134"/>
                      <a:pt x="4765" y="1782"/>
                      <a:pt x="4931" y="1409"/>
                    </a:cubicBezTo>
                    <a:cubicBezTo>
                      <a:pt x="5076" y="1037"/>
                      <a:pt x="5158" y="643"/>
                      <a:pt x="5138" y="250"/>
                    </a:cubicBezTo>
                    <a:cubicBezTo>
                      <a:pt x="5087" y="247"/>
                      <a:pt x="5036" y="246"/>
                      <a:pt x="4986" y="246"/>
                    </a:cubicBezTo>
                    <a:cubicBezTo>
                      <a:pt x="4627" y="246"/>
                      <a:pt x="4284" y="311"/>
                      <a:pt x="3957" y="457"/>
                    </a:cubicBezTo>
                    <a:cubicBezTo>
                      <a:pt x="3584" y="622"/>
                      <a:pt x="3232" y="829"/>
                      <a:pt x="2921" y="1078"/>
                    </a:cubicBezTo>
                    <a:cubicBezTo>
                      <a:pt x="2921" y="726"/>
                      <a:pt x="2963" y="353"/>
                      <a:pt x="300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43;p33"/>
              <p:cNvSpPr/>
              <p:nvPr/>
            </p:nvSpPr>
            <p:spPr>
              <a:xfrm>
                <a:off x="633224" y="2928423"/>
                <a:ext cx="378832" cy="364780"/>
              </a:xfrm>
              <a:custGeom>
                <a:avLst/>
                <a:gdLst/>
                <a:ahLst/>
                <a:cxnLst/>
                <a:rect l="l" t="t" r="r" b="b"/>
                <a:pathLst>
                  <a:path w="6443" h="6204" extrusionOk="0">
                    <a:moveTo>
                      <a:pt x="5102" y="0"/>
                    </a:moveTo>
                    <a:cubicBezTo>
                      <a:pt x="4055" y="0"/>
                      <a:pt x="2991" y="453"/>
                      <a:pt x="2134" y="1087"/>
                    </a:cubicBezTo>
                    <a:cubicBezTo>
                      <a:pt x="1306" y="1730"/>
                      <a:pt x="581" y="2496"/>
                      <a:pt x="1" y="3366"/>
                    </a:cubicBezTo>
                    <a:cubicBezTo>
                      <a:pt x="436" y="3304"/>
                      <a:pt x="871" y="3283"/>
                      <a:pt x="1306" y="3283"/>
                    </a:cubicBezTo>
                    <a:cubicBezTo>
                      <a:pt x="995" y="3656"/>
                      <a:pt x="747" y="4070"/>
                      <a:pt x="560" y="4526"/>
                    </a:cubicBezTo>
                    <a:cubicBezTo>
                      <a:pt x="353" y="4961"/>
                      <a:pt x="270" y="5437"/>
                      <a:pt x="291" y="5914"/>
                    </a:cubicBezTo>
                    <a:cubicBezTo>
                      <a:pt x="339" y="5916"/>
                      <a:pt x="386" y="5917"/>
                      <a:pt x="434" y="5917"/>
                    </a:cubicBezTo>
                    <a:cubicBezTo>
                      <a:pt x="862" y="5917"/>
                      <a:pt x="1289" y="5833"/>
                      <a:pt x="1699" y="5665"/>
                    </a:cubicBezTo>
                    <a:cubicBezTo>
                      <a:pt x="2134" y="5479"/>
                      <a:pt x="2549" y="5209"/>
                      <a:pt x="2942" y="4899"/>
                    </a:cubicBezTo>
                    <a:lnTo>
                      <a:pt x="2942" y="4899"/>
                    </a:lnTo>
                    <a:cubicBezTo>
                      <a:pt x="2942" y="5334"/>
                      <a:pt x="2901" y="5769"/>
                      <a:pt x="2839" y="6204"/>
                    </a:cubicBezTo>
                    <a:cubicBezTo>
                      <a:pt x="3709" y="5624"/>
                      <a:pt x="4475" y="4878"/>
                      <a:pt x="5097" y="4050"/>
                    </a:cubicBezTo>
                    <a:cubicBezTo>
                      <a:pt x="5925" y="2952"/>
                      <a:pt x="6443" y="1460"/>
                      <a:pt x="6049" y="135"/>
                    </a:cubicBezTo>
                    <a:cubicBezTo>
                      <a:pt x="5739" y="42"/>
                      <a:pt x="5421" y="0"/>
                      <a:pt x="510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44;p33"/>
              <p:cNvSpPr/>
              <p:nvPr/>
            </p:nvSpPr>
            <p:spPr>
              <a:xfrm>
                <a:off x="691729" y="2930834"/>
                <a:ext cx="316683" cy="305159"/>
              </a:xfrm>
              <a:custGeom>
                <a:avLst/>
                <a:gdLst/>
                <a:ahLst/>
                <a:cxnLst/>
                <a:rect l="l" t="t" r="r" b="b"/>
                <a:pathLst>
                  <a:path w="5386" h="5190" extrusionOk="0">
                    <a:moveTo>
                      <a:pt x="4275" y="1"/>
                    </a:moveTo>
                    <a:cubicBezTo>
                      <a:pt x="3399" y="1"/>
                      <a:pt x="2516" y="378"/>
                      <a:pt x="1802" y="901"/>
                    </a:cubicBezTo>
                    <a:cubicBezTo>
                      <a:pt x="1098" y="1440"/>
                      <a:pt x="497" y="2082"/>
                      <a:pt x="0" y="2807"/>
                    </a:cubicBezTo>
                    <a:cubicBezTo>
                      <a:pt x="373" y="2745"/>
                      <a:pt x="725" y="2724"/>
                      <a:pt x="1098" y="2724"/>
                    </a:cubicBezTo>
                    <a:cubicBezTo>
                      <a:pt x="849" y="3035"/>
                      <a:pt x="622" y="3387"/>
                      <a:pt x="477" y="3760"/>
                    </a:cubicBezTo>
                    <a:cubicBezTo>
                      <a:pt x="311" y="4133"/>
                      <a:pt x="249" y="4526"/>
                      <a:pt x="269" y="4920"/>
                    </a:cubicBezTo>
                    <a:cubicBezTo>
                      <a:pt x="318" y="4922"/>
                      <a:pt x="366" y="4924"/>
                      <a:pt x="415" y="4924"/>
                    </a:cubicBezTo>
                    <a:cubicBezTo>
                      <a:pt x="760" y="4924"/>
                      <a:pt x="1103" y="4858"/>
                      <a:pt x="1429" y="4713"/>
                    </a:cubicBezTo>
                    <a:cubicBezTo>
                      <a:pt x="1802" y="4568"/>
                      <a:pt x="2154" y="4340"/>
                      <a:pt x="2465" y="4091"/>
                    </a:cubicBezTo>
                    <a:lnTo>
                      <a:pt x="2465" y="4091"/>
                    </a:lnTo>
                    <a:cubicBezTo>
                      <a:pt x="2465" y="4443"/>
                      <a:pt x="2444" y="4816"/>
                      <a:pt x="2403" y="5189"/>
                    </a:cubicBezTo>
                    <a:cubicBezTo>
                      <a:pt x="3107" y="4692"/>
                      <a:pt x="3749" y="4071"/>
                      <a:pt x="4267" y="3387"/>
                    </a:cubicBezTo>
                    <a:cubicBezTo>
                      <a:pt x="4972" y="2455"/>
                      <a:pt x="5386" y="1233"/>
                      <a:pt x="5075" y="114"/>
                    </a:cubicBezTo>
                    <a:cubicBezTo>
                      <a:pt x="4812" y="36"/>
                      <a:pt x="4544" y="1"/>
                      <a:pt x="427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45;p33"/>
              <p:cNvSpPr/>
              <p:nvPr/>
            </p:nvSpPr>
            <p:spPr>
              <a:xfrm>
                <a:off x="962085" y="2931893"/>
                <a:ext cx="378832" cy="362545"/>
              </a:xfrm>
              <a:custGeom>
                <a:avLst/>
                <a:gdLst/>
                <a:ahLst/>
                <a:cxnLst/>
                <a:rect l="l" t="t" r="r" b="b"/>
                <a:pathLst>
                  <a:path w="6443" h="6166" extrusionOk="0">
                    <a:moveTo>
                      <a:pt x="1362" y="1"/>
                    </a:moveTo>
                    <a:cubicBezTo>
                      <a:pt x="1036" y="1"/>
                      <a:pt x="711" y="44"/>
                      <a:pt x="394" y="138"/>
                    </a:cubicBezTo>
                    <a:cubicBezTo>
                      <a:pt x="1" y="1463"/>
                      <a:pt x="498" y="2934"/>
                      <a:pt x="1347" y="4032"/>
                    </a:cubicBezTo>
                    <a:cubicBezTo>
                      <a:pt x="1969" y="4860"/>
                      <a:pt x="2735" y="5585"/>
                      <a:pt x="3605" y="6165"/>
                    </a:cubicBezTo>
                    <a:cubicBezTo>
                      <a:pt x="3543" y="5730"/>
                      <a:pt x="3522" y="5316"/>
                      <a:pt x="3522" y="4881"/>
                    </a:cubicBezTo>
                    <a:lnTo>
                      <a:pt x="3522" y="4881"/>
                    </a:lnTo>
                    <a:cubicBezTo>
                      <a:pt x="3895" y="5171"/>
                      <a:pt x="4309" y="5440"/>
                      <a:pt x="4765" y="5627"/>
                    </a:cubicBezTo>
                    <a:cubicBezTo>
                      <a:pt x="5156" y="5795"/>
                      <a:pt x="5582" y="5879"/>
                      <a:pt x="6025" y="5879"/>
                    </a:cubicBezTo>
                    <a:cubicBezTo>
                      <a:pt x="6074" y="5879"/>
                      <a:pt x="6124" y="5878"/>
                      <a:pt x="6174" y="5875"/>
                    </a:cubicBezTo>
                    <a:cubicBezTo>
                      <a:pt x="6194" y="5399"/>
                      <a:pt x="6091" y="4923"/>
                      <a:pt x="5904" y="4488"/>
                    </a:cubicBezTo>
                    <a:cubicBezTo>
                      <a:pt x="5718" y="4032"/>
                      <a:pt x="5469" y="3618"/>
                      <a:pt x="5159" y="3245"/>
                    </a:cubicBezTo>
                    <a:cubicBezTo>
                      <a:pt x="5594" y="3245"/>
                      <a:pt x="6029" y="3266"/>
                      <a:pt x="6443" y="3328"/>
                    </a:cubicBezTo>
                    <a:cubicBezTo>
                      <a:pt x="5863" y="2458"/>
                      <a:pt x="5138" y="1712"/>
                      <a:pt x="4309" y="1070"/>
                    </a:cubicBezTo>
                    <a:cubicBezTo>
                      <a:pt x="3458" y="439"/>
                      <a:pt x="2402" y="1"/>
                      <a:pt x="136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46;p33"/>
              <p:cNvSpPr/>
              <p:nvPr/>
            </p:nvSpPr>
            <p:spPr>
              <a:xfrm>
                <a:off x="966965" y="2931893"/>
                <a:ext cx="316742" cy="304101"/>
              </a:xfrm>
              <a:custGeom>
                <a:avLst/>
                <a:gdLst/>
                <a:ahLst/>
                <a:cxnLst/>
                <a:rect l="l" t="t" r="r" b="b"/>
                <a:pathLst>
                  <a:path w="5387" h="5172" extrusionOk="0">
                    <a:moveTo>
                      <a:pt x="1128" y="1"/>
                    </a:moveTo>
                    <a:cubicBezTo>
                      <a:pt x="854" y="1"/>
                      <a:pt x="580" y="38"/>
                      <a:pt x="311" y="117"/>
                    </a:cubicBezTo>
                    <a:cubicBezTo>
                      <a:pt x="1" y="1236"/>
                      <a:pt x="415" y="2437"/>
                      <a:pt x="1119" y="3390"/>
                    </a:cubicBezTo>
                    <a:cubicBezTo>
                      <a:pt x="1637" y="4073"/>
                      <a:pt x="2279" y="4674"/>
                      <a:pt x="3004" y="5171"/>
                    </a:cubicBezTo>
                    <a:cubicBezTo>
                      <a:pt x="2942" y="4798"/>
                      <a:pt x="2921" y="4446"/>
                      <a:pt x="2921" y="4073"/>
                    </a:cubicBezTo>
                    <a:lnTo>
                      <a:pt x="2921" y="4073"/>
                    </a:lnTo>
                    <a:cubicBezTo>
                      <a:pt x="3232" y="4343"/>
                      <a:pt x="3584" y="4550"/>
                      <a:pt x="3957" y="4715"/>
                    </a:cubicBezTo>
                    <a:cubicBezTo>
                      <a:pt x="4292" y="4846"/>
                      <a:pt x="4643" y="4926"/>
                      <a:pt x="5011" y="4926"/>
                    </a:cubicBezTo>
                    <a:cubicBezTo>
                      <a:pt x="5053" y="4926"/>
                      <a:pt x="5095" y="4925"/>
                      <a:pt x="5138" y="4923"/>
                    </a:cubicBezTo>
                    <a:cubicBezTo>
                      <a:pt x="5158" y="4508"/>
                      <a:pt x="5076" y="4115"/>
                      <a:pt x="4931" y="3742"/>
                    </a:cubicBezTo>
                    <a:cubicBezTo>
                      <a:pt x="4765" y="3369"/>
                      <a:pt x="4558" y="3017"/>
                      <a:pt x="4288" y="2706"/>
                    </a:cubicBezTo>
                    <a:cubicBezTo>
                      <a:pt x="4661" y="2706"/>
                      <a:pt x="5013" y="2748"/>
                      <a:pt x="5386" y="2789"/>
                    </a:cubicBezTo>
                    <a:cubicBezTo>
                      <a:pt x="4889" y="2064"/>
                      <a:pt x="4288" y="1422"/>
                      <a:pt x="3584" y="904"/>
                    </a:cubicBezTo>
                    <a:cubicBezTo>
                      <a:pt x="2875" y="369"/>
                      <a:pt x="1999" y="1"/>
                      <a:pt x="112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47;p33"/>
              <p:cNvSpPr/>
              <p:nvPr/>
            </p:nvSpPr>
            <p:spPr>
              <a:xfrm>
                <a:off x="634459" y="2585513"/>
                <a:ext cx="380067" cy="363604"/>
              </a:xfrm>
              <a:custGeom>
                <a:avLst/>
                <a:gdLst/>
                <a:ahLst/>
                <a:cxnLst/>
                <a:rect l="l" t="t" r="r" b="b"/>
                <a:pathLst>
                  <a:path w="6464" h="6184" extrusionOk="0">
                    <a:moveTo>
                      <a:pt x="2838" y="1"/>
                    </a:moveTo>
                    <a:lnTo>
                      <a:pt x="2838" y="1"/>
                    </a:lnTo>
                    <a:cubicBezTo>
                      <a:pt x="2901" y="436"/>
                      <a:pt x="2942" y="871"/>
                      <a:pt x="2942" y="1306"/>
                    </a:cubicBezTo>
                    <a:cubicBezTo>
                      <a:pt x="2548" y="995"/>
                      <a:pt x="2134" y="726"/>
                      <a:pt x="1699" y="540"/>
                    </a:cubicBezTo>
                    <a:cubicBezTo>
                      <a:pt x="1289" y="372"/>
                      <a:pt x="862" y="288"/>
                      <a:pt x="434" y="288"/>
                    </a:cubicBezTo>
                    <a:cubicBezTo>
                      <a:pt x="386" y="288"/>
                      <a:pt x="338" y="289"/>
                      <a:pt x="291" y="291"/>
                    </a:cubicBezTo>
                    <a:cubicBezTo>
                      <a:pt x="270" y="767"/>
                      <a:pt x="353" y="1244"/>
                      <a:pt x="560" y="1679"/>
                    </a:cubicBezTo>
                    <a:cubicBezTo>
                      <a:pt x="746" y="2134"/>
                      <a:pt x="995" y="2549"/>
                      <a:pt x="1306" y="2942"/>
                    </a:cubicBezTo>
                    <a:cubicBezTo>
                      <a:pt x="871" y="2922"/>
                      <a:pt x="436" y="2901"/>
                      <a:pt x="1" y="2839"/>
                    </a:cubicBezTo>
                    <a:lnTo>
                      <a:pt x="1" y="2839"/>
                    </a:lnTo>
                    <a:cubicBezTo>
                      <a:pt x="601" y="3709"/>
                      <a:pt x="1326" y="4475"/>
                      <a:pt x="2155" y="5097"/>
                    </a:cubicBezTo>
                    <a:cubicBezTo>
                      <a:pt x="3012" y="5731"/>
                      <a:pt x="4075" y="6184"/>
                      <a:pt x="5122" y="6184"/>
                    </a:cubicBezTo>
                    <a:cubicBezTo>
                      <a:pt x="5442" y="6184"/>
                      <a:pt x="5760" y="6141"/>
                      <a:pt x="6070" y="6049"/>
                    </a:cubicBezTo>
                    <a:cubicBezTo>
                      <a:pt x="6463" y="4703"/>
                      <a:pt x="5946" y="3232"/>
                      <a:pt x="5117" y="2134"/>
                    </a:cubicBezTo>
                    <a:cubicBezTo>
                      <a:pt x="4475" y="1306"/>
                      <a:pt x="3708" y="581"/>
                      <a:pt x="283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48;p33"/>
              <p:cNvSpPr/>
              <p:nvPr/>
            </p:nvSpPr>
            <p:spPr>
              <a:xfrm>
                <a:off x="692905" y="2644017"/>
                <a:ext cx="316742" cy="304042"/>
              </a:xfrm>
              <a:custGeom>
                <a:avLst/>
                <a:gdLst/>
                <a:ahLst/>
                <a:cxnLst/>
                <a:rect l="l" t="t" r="r" b="b"/>
                <a:pathLst>
                  <a:path w="5387" h="5171" extrusionOk="0">
                    <a:moveTo>
                      <a:pt x="2383" y="0"/>
                    </a:moveTo>
                    <a:lnTo>
                      <a:pt x="2383" y="0"/>
                    </a:lnTo>
                    <a:cubicBezTo>
                      <a:pt x="2424" y="373"/>
                      <a:pt x="2445" y="725"/>
                      <a:pt x="2445" y="1098"/>
                    </a:cubicBezTo>
                    <a:cubicBezTo>
                      <a:pt x="2134" y="829"/>
                      <a:pt x="1782" y="622"/>
                      <a:pt x="1409" y="477"/>
                    </a:cubicBezTo>
                    <a:cubicBezTo>
                      <a:pt x="1057" y="311"/>
                      <a:pt x="643" y="249"/>
                      <a:pt x="249" y="249"/>
                    </a:cubicBezTo>
                    <a:cubicBezTo>
                      <a:pt x="229" y="663"/>
                      <a:pt x="291" y="1057"/>
                      <a:pt x="457" y="1429"/>
                    </a:cubicBezTo>
                    <a:cubicBezTo>
                      <a:pt x="622" y="1802"/>
                      <a:pt x="829" y="2154"/>
                      <a:pt x="1078" y="2465"/>
                    </a:cubicBezTo>
                    <a:cubicBezTo>
                      <a:pt x="726" y="2465"/>
                      <a:pt x="353" y="2444"/>
                      <a:pt x="1" y="2382"/>
                    </a:cubicBezTo>
                    <a:lnTo>
                      <a:pt x="1" y="2382"/>
                    </a:lnTo>
                    <a:cubicBezTo>
                      <a:pt x="477" y="3107"/>
                      <a:pt x="1099" y="3749"/>
                      <a:pt x="1782" y="4267"/>
                    </a:cubicBezTo>
                    <a:cubicBezTo>
                      <a:pt x="2491" y="4803"/>
                      <a:pt x="3367" y="5170"/>
                      <a:pt x="4238" y="5170"/>
                    </a:cubicBezTo>
                    <a:cubicBezTo>
                      <a:pt x="4513" y="5170"/>
                      <a:pt x="4787" y="5134"/>
                      <a:pt x="5055" y="5054"/>
                    </a:cubicBezTo>
                    <a:cubicBezTo>
                      <a:pt x="5387" y="3957"/>
                      <a:pt x="4972" y="2734"/>
                      <a:pt x="4268" y="1782"/>
                    </a:cubicBezTo>
                    <a:cubicBezTo>
                      <a:pt x="3729" y="1098"/>
                      <a:pt x="3108" y="497"/>
                      <a:pt x="238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49;p33"/>
              <p:cNvSpPr/>
              <p:nvPr/>
            </p:nvSpPr>
            <p:spPr>
              <a:xfrm>
                <a:off x="957205" y="2832759"/>
                <a:ext cx="60973" cy="109716"/>
              </a:xfrm>
              <a:custGeom>
                <a:avLst/>
                <a:gdLst/>
                <a:ahLst/>
                <a:cxnLst/>
                <a:rect l="l" t="t" r="r" b="b"/>
                <a:pathLst>
                  <a:path w="1037" h="1866" extrusionOk="0">
                    <a:moveTo>
                      <a:pt x="519" y="1"/>
                    </a:moveTo>
                    <a:cubicBezTo>
                      <a:pt x="1" y="519"/>
                      <a:pt x="1" y="1347"/>
                      <a:pt x="519" y="1865"/>
                    </a:cubicBezTo>
                    <a:cubicBezTo>
                      <a:pt x="1037" y="1347"/>
                      <a:pt x="1037" y="519"/>
                      <a:pt x="51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50;p33"/>
              <p:cNvSpPr/>
              <p:nvPr/>
            </p:nvSpPr>
            <p:spPr>
              <a:xfrm>
                <a:off x="957205" y="2937537"/>
                <a:ext cx="60973" cy="109657"/>
              </a:xfrm>
              <a:custGeom>
                <a:avLst/>
                <a:gdLst/>
                <a:ahLst/>
                <a:cxnLst/>
                <a:rect l="l" t="t" r="r" b="b"/>
                <a:pathLst>
                  <a:path w="1037" h="1865" extrusionOk="0">
                    <a:moveTo>
                      <a:pt x="519" y="0"/>
                    </a:moveTo>
                    <a:cubicBezTo>
                      <a:pt x="1" y="518"/>
                      <a:pt x="1" y="1367"/>
                      <a:pt x="519" y="1865"/>
                    </a:cubicBezTo>
                    <a:cubicBezTo>
                      <a:pt x="1037" y="1367"/>
                      <a:pt x="1037" y="518"/>
                      <a:pt x="51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51;p33"/>
              <p:cNvSpPr/>
              <p:nvPr/>
            </p:nvSpPr>
            <p:spPr>
              <a:xfrm>
                <a:off x="986486" y="2917134"/>
                <a:ext cx="109657" cy="45744"/>
              </a:xfrm>
              <a:custGeom>
                <a:avLst/>
                <a:gdLst/>
                <a:ahLst/>
                <a:cxnLst/>
                <a:rect l="l" t="t" r="r" b="b"/>
                <a:pathLst>
                  <a:path w="1865" h="778" extrusionOk="0">
                    <a:moveTo>
                      <a:pt x="924" y="0"/>
                    </a:moveTo>
                    <a:cubicBezTo>
                      <a:pt x="585" y="0"/>
                      <a:pt x="249" y="130"/>
                      <a:pt x="0" y="389"/>
                    </a:cubicBezTo>
                    <a:cubicBezTo>
                      <a:pt x="249" y="648"/>
                      <a:pt x="585" y="777"/>
                      <a:pt x="924" y="777"/>
                    </a:cubicBezTo>
                    <a:cubicBezTo>
                      <a:pt x="1264" y="777"/>
                      <a:pt x="1605" y="648"/>
                      <a:pt x="1864" y="389"/>
                    </a:cubicBezTo>
                    <a:cubicBezTo>
                      <a:pt x="1605" y="130"/>
                      <a:pt x="1264" y="0"/>
                      <a:pt x="92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52;p33"/>
              <p:cNvSpPr/>
              <p:nvPr/>
            </p:nvSpPr>
            <p:spPr>
              <a:xfrm>
                <a:off x="880472" y="2917134"/>
                <a:ext cx="109716" cy="45744"/>
              </a:xfrm>
              <a:custGeom>
                <a:avLst/>
                <a:gdLst/>
                <a:ahLst/>
                <a:cxnLst/>
                <a:rect l="l" t="t" r="r" b="b"/>
                <a:pathLst>
                  <a:path w="1866" h="778" extrusionOk="0">
                    <a:moveTo>
                      <a:pt x="933" y="0"/>
                    </a:moveTo>
                    <a:cubicBezTo>
                      <a:pt x="596" y="0"/>
                      <a:pt x="260" y="130"/>
                      <a:pt x="1" y="389"/>
                    </a:cubicBezTo>
                    <a:cubicBezTo>
                      <a:pt x="260" y="648"/>
                      <a:pt x="596" y="777"/>
                      <a:pt x="933" y="777"/>
                    </a:cubicBezTo>
                    <a:cubicBezTo>
                      <a:pt x="1270" y="777"/>
                      <a:pt x="1606" y="648"/>
                      <a:pt x="1865" y="389"/>
                    </a:cubicBezTo>
                    <a:cubicBezTo>
                      <a:pt x="1606" y="130"/>
                      <a:pt x="1270" y="0"/>
                      <a:pt x="93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1253;p33"/>
            <p:cNvGrpSpPr/>
            <p:nvPr/>
          </p:nvGrpSpPr>
          <p:grpSpPr>
            <a:xfrm>
              <a:off x="512687" y="2463742"/>
              <a:ext cx="951235" cy="952466"/>
              <a:chOff x="512687" y="2463742"/>
              <a:chExt cx="951235" cy="952466"/>
            </a:xfrm>
          </p:grpSpPr>
          <p:sp>
            <p:nvSpPr>
              <p:cNvPr id="290" name="Google Shape;1254;p33"/>
              <p:cNvSpPr/>
              <p:nvPr/>
            </p:nvSpPr>
            <p:spPr>
              <a:xfrm>
                <a:off x="856130" y="2463742"/>
                <a:ext cx="263119" cy="478729"/>
              </a:xfrm>
              <a:custGeom>
                <a:avLst/>
                <a:gdLst/>
                <a:ahLst/>
                <a:cxnLst/>
                <a:rect l="l" t="t" r="r" b="b"/>
                <a:pathLst>
                  <a:path w="4475" h="8142" extrusionOk="0">
                    <a:moveTo>
                      <a:pt x="2238" y="1"/>
                    </a:moveTo>
                    <a:cubicBezTo>
                      <a:pt x="1886" y="332"/>
                      <a:pt x="1616" y="726"/>
                      <a:pt x="1430" y="1181"/>
                    </a:cubicBezTo>
                    <a:cubicBezTo>
                      <a:pt x="1243" y="1616"/>
                      <a:pt x="1119" y="2093"/>
                      <a:pt x="1078" y="2590"/>
                    </a:cubicBezTo>
                    <a:cubicBezTo>
                      <a:pt x="767" y="2279"/>
                      <a:pt x="477" y="1948"/>
                      <a:pt x="228" y="1596"/>
                    </a:cubicBezTo>
                    <a:cubicBezTo>
                      <a:pt x="21" y="2631"/>
                      <a:pt x="1" y="3667"/>
                      <a:pt x="146" y="4703"/>
                    </a:cubicBezTo>
                    <a:cubicBezTo>
                      <a:pt x="353" y="6090"/>
                      <a:pt x="1016" y="7478"/>
                      <a:pt x="2238" y="8141"/>
                    </a:cubicBezTo>
                    <a:cubicBezTo>
                      <a:pt x="3460" y="7478"/>
                      <a:pt x="4143" y="6070"/>
                      <a:pt x="4330" y="4703"/>
                    </a:cubicBezTo>
                    <a:cubicBezTo>
                      <a:pt x="4475" y="3667"/>
                      <a:pt x="4454" y="2631"/>
                      <a:pt x="4268" y="1596"/>
                    </a:cubicBezTo>
                    <a:cubicBezTo>
                      <a:pt x="3998" y="1948"/>
                      <a:pt x="3708" y="2279"/>
                      <a:pt x="3398" y="2590"/>
                    </a:cubicBezTo>
                    <a:cubicBezTo>
                      <a:pt x="3356" y="2093"/>
                      <a:pt x="3232" y="1616"/>
                      <a:pt x="3066" y="1181"/>
                    </a:cubicBezTo>
                    <a:cubicBezTo>
                      <a:pt x="2880" y="726"/>
                      <a:pt x="2590" y="332"/>
                      <a:pt x="2238"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55;p33"/>
              <p:cNvSpPr/>
              <p:nvPr/>
            </p:nvSpPr>
            <p:spPr>
              <a:xfrm>
                <a:off x="878062" y="2542884"/>
                <a:ext cx="220491" cy="399588"/>
              </a:xfrm>
              <a:custGeom>
                <a:avLst/>
                <a:gdLst/>
                <a:ahLst/>
                <a:cxnLst/>
                <a:rect l="l" t="t" r="r" b="b"/>
                <a:pathLst>
                  <a:path w="3750" h="6796" extrusionOk="0">
                    <a:moveTo>
                      <a:pt x="1885" y="1"/>
                    </a:moveTo>
                    <a:cubicBezTo>
                      <a:pt x="1575" y="270"/>
                      <a:pt x="1347" y="602"/>
                      <a:pt x="1202" y="975"/>
                    </a:cubicBezTo>
                    <a:cubicBezTo>
                      <a:pt x="1036" y="1347"/>
                      <a:pt x="953" y="1741"/>
                      <a:pt x="912" y="2155"/>
                    </a:cubicBezTo>
                    <a:cubicBezTo>
                      <a:pt x="643" y="1886"/>
                      <a:pt x="415" y="1617"/>
                      <a:pt x="187" y="1327"/>
                    </a:cubicBezTo>
                    <a:cubicBezTo>
                      <a:pt x="21" y="2176"/>
                      <a:pt x="0" y="3046"/>
                      <a:pt x="125" y="3916"/>
                    </a:cubicBezTo>
                    <a:cubicBezTo>
                      <a:pt x="290" y="5076"/>
                      <a:pt x="850" y="6236"/>
                      <a:pt x="1885" y="6795"/>
                    </a:cubicBezTo>
                    <a:cubicBezTo>
                      <a:pt x="2900" y="6236"/>
                      <a:pt x="3460" y="5076"/>
                      <a:pt x="3625" y="3916"/>
                    </a:cubicBezTo>
                    <a:cubicBezTo>
                      <a:pt x="3750" y="3067"/>
                      <a:pt x="3729" y="2176"/>
                      <a:pt x="3563" y="1327"/>
                    </a:cubicBezTo>
                    <a:cubicBezTo>
                      <a:pt x="3335" y="1617"/>
                      <a:pt x="3108" y="1907"/>
                      <a:pt x="2838" y="2155"/>
                    </a:cubicBezTo>
                    <a:cubicBezTo>
                      <a:pt x="2797" y="1741"/>
                      <a:pt x="2714" y="1347"/>
                      <a:pt x="2548" y="975"/>
                    </a:cubicBezTo>
                    <a:cubicBezTo>
                      <a:pt x="2403" y="602"/>
                      <a:pt x="2175" y="270"/>
                      <a:pt x="18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56;p33"/>
              <p:cNvSpPr/>
              <p:nvPr/>
            </p:nvSpPr>
            <p:spPr>
              <a:xfrm>
                <a:off x="856130" y="2937537"/>
                <a:ext cx="263119" cy="478670"/>
              </a:xfrm>
              <a:custGeom>
                <a:avLst/>
                <a:gdLst/>
                <a:ahLst/>
                <a:cxnLst/>
                <a:rect l="l" t="t" r="r" b="b"/>
                <a:pathLst>
                  <a:path w="4475" h="8141" extrusionOk="0">
                    <a:moveTo>
                      <a:pt x="2238" y="0"/>
                    </a:moveTo>
                    <a:cubicBezTo>
                      <a:pt x="1016" y="663"/>
                      <a:pt x="353" y="2072"/>
                      <a:pt x="146" y="3439"/>
                    </a:cubicBezTo>
                    <a:cubicBezTo>
                      <a:pt x="1" y="4474"/>
                      <a:pt x="21" y="5531"/>
                      <a:pt x="228" y="6546"/>
                    </a:cubicBezTo>
                    <a:cubicBezTo>
                      <a:pt x="477" y="6194"/>
                      <a:pt x="767" y="5862"/>
                      <a:pt x="1078" y="5552"/>
                    </a:cubicBezTo>
                    <a:cubicBezTo>
                      <a:pt x="1119" y="6049"/>
                      <a:pt x="1243" y="6525"/>
                      <a:pt x="1430" y="6981"/>
                    </a:cubicBezTo>
                    <a:cubicBezTo>
                      <a:pt x="1616" y="7416"/>
                      <a:pt x="1886" y="7809"/>
                      <a:pt x="2238" y="8141"/>
                    </a:cubicBezTo>
                    <a:cubicBezTo>
                      <a:pt x="2590" y="7809"/>
                      <a:pt x="2880" y="7416"/>
                      <a:pt x="3066" y="6981"/>
                    </a:cubicBezTo>
                    <a:cubicBezTo>
                      <a:pt x="3232" y="6525"/>
                      <a:pt x="3356" y="6049"/>
                      <a:pt x="3398" y="5552"/>
                    </a:cubicBezTo>
                    <a:cubicBezTo>
                      <a:pt x="3708" y="5862"/>
                      <a:pt x="3998" y="6194"/>
                      <a:pt x="4268" y="6546"/>
                    </a:cubicBezTo>
                    <a:cubicBezTo>
                      <a:pt x="4454" y="5531"/>
                      <a:pt x="4475" y="4474"/>
                      <a:pt x="4330" y="3439"/>
                    </a:cubicBezTo>
                    <a:cubicBezTo>
                      <a:pt x="4143" y="2072"/>
                      <a:pt x="3460" y="663"/>
                      <a:pt x="2238"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57;p33"/>
              <p:cNvSpPr/>
              <p:nvPr/>
            </p:nvSpPr>
            <p:spPr>
              <a:xfrm>
                <a:off x="878062" y="2937537"/>
                <a:ext cx="220491" cy="399529"/>
              </a:xfrm>
              <a:custGeom>
                <a:avLst/>
                <a:gdLst/>
                <a:ahLst/>
                <a:cxnLst/>
                <a:rect l="l" t="t" r="r" b="b"/>
                <a:pathLst>
                  <a:path w="3750" h="6795" extrusionOk="0">
                    <a:moveTo>
                      <a:pt x="1865" y="0"/>
                    </a:moveTo>
                    <a:cubicBezTo>
                      <a:pt x="850" y="560"/>
                      <a:pt x="290" y="1720"/>
                      <a:pt x="125" y="2880"/>
                    </a:cubicBezTo>
                    <a:cubicBezTo>
                      <a:pt x="0" y="3729"/>
                      <a:pt x="21" y="4619"/>
                      <a:pt x="187" y="5469"/>
                    </a:cubicBezTo>
                    <a:cubicBezTo>
                      <a:pt x="394" y="5179"/>
                      <a:pt x="643" y="4909"/>
                      <a:pt x="891" y="4640"/>
                    </a:cubicBezTo>
                    <a:cubicBezTo>
                      <a:pt x="933" y="5054"/>
                      <a:pt x="1036" y="5448"/>
                      <a:pt x="1181" y="5821"/>
                    </a:cubicBezTo>
                    <a:cubicBezTo>
                      <a:pt x="1347" y="6194"/>
                      <a:pt x="1575" y="6525"/>
                      <a:pt x="1865" y="6794"/>
                    </a:cubicBezTo>
                    <a:cubicBezTo>
                      <a:pt x="2175" y="6525"/>
                      <a:pt x="2403" y="6194"/>
                      <a:pt x="2548" y="5821"/>
                    </a:cubicBezTo>
                    <a:cubicBezTo>
                      <a:pt x="2693" y="5448"/>
                      <a:pt x="2797" y="5054"/>
                      <a:pt x="2838" y="4640"/>
                    </a:cubicBezTo>
                    <a:cubicBezTo>
                      <a:pt x="3108" y="4909"/>
                      <a:pt x="3335" y="5179"/>
                      <a:pt x="3563" y="5469"/>
                    </a:cubicBezTo>
                    <a:cubicBezTo>
                      <a:pt x="3729" y="4619"/>
                      <a:pt x="3750" y="3729"/>
                      <a:pt x="3625" y="2880"/>
                    </a:cubicBezTo>
                    <a:cubicBezTo>
                      <a:pt x="3460" y="1720"/>
                      <a:pt x="2880" y="560"/>
                      <a:pt x="18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58;p33"/>
              <p:cNvSpPr/>
              <p:nvPr/>
            </p:nvSpPr>
            <p:spPr>
              <a:xfrm>
                <a:off x="985252" y="2811356"/>
                <a:ext cx="478670" cy="257239"/>
              </a:xfrm>
              <a:custGeom>
                <a:avLst/>
                <a:gdLst/>
                <a:ahLst/>
                <a:cxnLst/>
                <a:rect l="l" t="t" r="r" b="b"/>
                <a:pathLst>
                  <a:path w="8141" h="4375" extrusionOk="0">
                    <a:moveTo>
                      <a:pt x="4805" y="0"/>
                    </a:moveTo>
                    <a:cubicBezTo>
                      <a:pt x="4349" y="0"/>
                      <a:pt x="3892" y="32"/>
                      <a:pt x="3439" y="96"/>
                    </a:cubicBezTo>
                    <a:cubicBezTo>
                      <a:pt x="2072" y="282"/>
                      <a:pt x="663" y="966"/>
                      <a:pt x="0" y="2188"/>
                    </a:cubicBezTo>
                    <a:cubicBezTo>
                      <a:pt x="663" y="3410"/>
                      <a:pt x="2072" y="4093"/>
                      <a:pt x="3439" y="4280"/>
                    </a:cubicBezTo>
                    <a:cubicBezTo>
                      <a:pt x="3892" y="4343"/>
                      <a:pt x="4349" y="4375"/>
                      <a:pt x="4805" y="4375"/>
                    </a:cubicBezTo>
                    <a:cubicBezTo>
                      <a:pt x="5391" y="4375"/>
                      <a:pt x="5975" y="4323"/>
                      <a:pt x="6546" y="4218"/>
                    </a:cubicBezTo>
                    <a:cubicBezTo>
                      <a:pt x="6194" y="3948"/>
                      <a:pt x="5862" y="3658"/>
                      <a:pt x="5572" y="3348"/>
                    </a:cubicBezTo>
                    <a:cubicBezTo>
                      <a:pt x="6049" y="3306"/>
                      <a:pt x="6525" y="3182"/>
                      <a:pt x="6981" y="2996"/>
                    </a:cubicBezTo>
                    <a:cubicBezTo>
                      <a:pt x="7416" y="2830"/>
                      <a:pt x="7830" y="2540"/>
                      <a:pt x="8141" y="2188"/>
                    </a:cubicBezTo>
                    <a:cubicBezTo>
                      <a:pt x="7809" y="1836"/>
                      <a:pt x="7416" y="1546"/>
                      <a:pt x="6981" y="1380"/>
                    </a:cubicBezTo>
                    <a:cubicBezTo>
                      <a:pt x="6525" y="1193"/>
                      <a:pt x="6049" y="1069"/>
                      <a:pt x="5572" y="1028"/>
                    </a:cubicBezTo>
                    <a:cubicBezTo>
                      <a:pt x="5862" y="717"/>
                      <a:pt x="6194" y="427"/>
                      <a:pt x="6546" y="158"/>
                    </a:cubicBezTo>
                    <a:cubicBezTo>
                      <a:pt x="5975" y="53"/>
                      <a:pt x="5391" y="0"/>
                      <a:pt x="4805"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59;p33"/>
              <p:cNvSpPr/>
              <p:nvPr/>
            </p:nvSpPr>
            <p:spPr>
              <a:xfrm>
                <a:off x="985252" y="2832876"/>
                <a:ext cx="399529" cy="214493"/>
              </a:xfrm>
              <a:custGeom>
                <a:avLst/>
                <a:gdLst/>
                <a:ahLst/>
                <a:cxnLst/>
                <a:rect l="l" t="t" r="r" b="b"/>
                <a:pathLst>
                  <a:path w="6795" h="3648" extrusionOk="0">
                    <a:moveTo>
                      <a:pt x="4033" y="0"/>
                    </a:moveTo>
                    <a:cubicBezTo>
                      <a:pt x="3650" y="0"/>
                      <a:pt x="3265" y="27"/>
                      <a:pt x="2880" y="82"/>
                    </a:cubicBezTo>
                    <a:cubicBezTo>
                      <a:pt x="1740" y="227"/>
                      <a:pt x="560" y="807"/>
                      <a:pt x="0" y="1822"/>
                    </a:cubicBezTo>
                    <a:cubicBezTo>
                      <a:pt x="560" y="2837"/>
                      <a:pt x="1720" y="3417"/>
                      <a:pt x="2880" y="3582"/>
                    </a:cubicBezTo>
                    <a:cubicBezTo>
                      <a:pt x="3242" y="3626"/>
                      <a:pt x="3605" y="3647"/>
                      <a:pt x="3966" y="3647"/>
                    </a:cubicBezTo>
                    <a:cubicBezTo>
                      <a:pt x="4471" y="3647"/>
                      <a:pt x="4973" y="3605"/>
                      <a:pt x="5469" y="3520"/>
                    </a:cubicBezTo>
                    <a:cubicBezTo>
                      <a:pt x="5179" y="3292"/>
                      <a:pt x="4910" y="3044"/>
                      <a:pt x="4640" y="2795"/>
                    </a:cubicBezTo>
                    <a:cubicBezTo>
                      <a:pt x="5055" y="2754"/>
                      <a:pt x="5448" y="2650"/>
                      <a:pt x="5821" y="2505"/>
                    </a:cubicBezTo>
                    <a:cubicBezTo>
                      <a:pt x="6194" y="2360"/>
                      <a:pt x="6525" y="2112"/>
                      <a:pt x="6794" y="1822"/>
                    </a:cubicBezTo>
                    <a:cubicBezTo>
                      <a:pt x="6525" y="1532"/>
                      <a:pt x="6194" y="1283"/>
                      <a:pt x="5821" y="1138"/>
                    </a:cubicBezTo>
                    <a:cubicBezTo>
                      <a:pt x="5448" y="993"/>
                      <a:pt x="5055" y="890"/>
                      <a:pt x="4640" y="848"/>
                    </a:cubicBezTo>
                    <a:cubicBezTo>
                      <a:pt x="4910" y="600"/>
                      <a:pt x="5179" y="351"/>
                      <a:pt x="5469" y="123"/>
                    </a:cubicBezTo>
                    <a:cubicBezTo>
                      <a:pt x="4995" y="42"/>
                      <a:pt x="4516" y="0"/>
                      <a:pt x="40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60;p33"/>
              <p:cNvSpPr/>
              <p:nvPr/>
            </p:nvSpPr>
            <p:spPr>
              <a:xfrm>
                <a:off x="512687" y="2811356"/>
                <a:ext cx="477494" cy="257239"/>
              </a:xfrm>
              <a:custGeom>
                <a:avLst/>
                <a:gdLst/>
                <a:ahLst/>
                <a:cxnLst/>
                <a:rect l="l" t="t" r="r" b="b"/>
                <a:pathLst>
                  <a:path w="8121" h="4375" extrusionOk="0">
                    <a:moveTo>
                      <a:pt x="3331" y="0"/>
                    </a:moveTo>
                    <a:cubicBezTo>
                      <a:pt x="2746" y="0"/>
                      <a:pt x="2157" y="53"/>
                      <a:pt x="1575" y="158"/>
                    </a:cubicBezTo>
                    <a:cubicBezTo>
                      <a:pt x="1927" y="427"/>
                      <a:pt x="2258" y="717"/>
                      <a:pt x="2569" y="1028"/>
                    </a:cubicBezTo>
                    <a:cubicBezTo>
                      <a:pt x="2092" y="1069"/>
                      <a:pt x="1616" y="1193"/>
                      <a:pt x="1160" y="1380"/>
                    </a:cubicBezTo>
                    <a:cubicBezTo>
                      <a:pt x="705" y="1546"/>
                      <a:pt x="311" y="1836"/>
                      <a:pt x="0" y="2188"/>
                    </a:cubicBezTo>
                    <a:cubicBezTo>
                      <a:pt x="311" y="2540"/>
                      <a:pt x="705" y="2830"/>
                      <a:pt x="1160" y="2996"/>
                    </a:cubicBezTo>
                    <a:cubicBezTo>
                      <a:pt x="1616" y="3182"/>
                      <a:pt x="2092" y="3306"/>
                      <a:pt x="2569" y="3348"/>
                    </a:cubicBezTo>
                    <a:cubicBezTo>
                      <a:pt x="2258" y="3658"/>
                      <a:pt x="1927" y="3948"/>
                      <a:pt x="1575" y="4218"/>
                    </a:cubicBezTo>
                    <a:cubicBezTo>
                      <a:pt x="2157" y="4323"/>
                      <a:pt x="2746" y="4375"/>
                      <a:pt x="3331" y="4375"/>
                    </a:cubicBezTo>
                    <a:cubicBezTo>
                      <a:pt x="3786" y="4375"/>
                      <a:pt x="4238" y="4343"/>
                      <a:pt x="4682" y="4280"/>
                    </a:cubicBezTo>
                    <a:cubicBezTo>
                      <a:pt x="6069" y="4093"/>
                      <a:pt x="7457" y="3410"/>
                      <a:pt x="8120" y="2188"/>
                    </a:cubicBezTo>
                    <a:cubicBezTo>
                      <a:pt x="7457" y="966"/>
                      <a:pt x="6049" y="282"/>
                      <a:pt x="4682" y="96"/>
                    </a:cubicBezTo>
                    <a:cubicBezTo>
                      <a:pt x="4238" y="32"/>
                      <a:pt x="3786" y="0"/>
                      <a:pt x="3331"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61;p33"/>
              <p:cNvSpPr/>
              <p:nvPr/>
            </p:nvSpPr>
            <p:spPr>
              <a:xfrm>
                <a:off x="590595" y="2832876"/>
                <a:ext cx="399588" cy="215375"/>
              </a:xfrm>
              <a:custGeom>
                <a:avLst/>
                <a:gdLst/>
                <a:ahLst/>
                <a:cxnLst/>
                <a:rect l="l" t="t" r="r" b="b"/>
                <a:pathLst>
                  <a:path w="6796" h="3663" extrusionOk="0">
                    <a:moveTo>
                      <a:pt x="2771" y="0"/>
                    </a:moveTo>
                    <a:cubicBezTo>
                      <a:pt x="2286" y="0"/>
                      <a:pt x="1800" y="42"/>
                      <a:pt x="1327" y="123"/>
                    </a:cubicBezTo>
                    <a:cubicBezTo>
                      <a:pt x="1617" y="351"/>
                      <a:pt x="1907" y="600"/>
                      <a:pt x="2155" y="848"/>
                    </a:cubicBezTo>
                    <a:cubicBezTo>
                      <a:pt x="1762" y="890"/>
                      <a:pt x="1347" y="993"/>
                      <a:pt x="975" y="1138"/>
                    </a:cubicBezTo>
                    <a:cubicBezTo>
                      <a:pt x="602" y="1283"/>
                      <a:pt x="270" y="1532"/>
                      <a:pt x="1" y="1822"/>
                    </a:cubicBezTo>
                    <a:cubicBezTo>
                      <a:pt x="270" y="2112"/>
                      <a:pt x="602" y="2360"/>
                      <a:pt x="975" y="2505"/>
                    </a:cubicBezTo>
                    <a:cubicBezTo>
                      <a:pt x="1347" y="2671"/>
                      <a:pt x="1741" y="2754"/>
                      <a:pt x="2155" y="2795"/>
                    </a:cubicBezTo>
                    <a:cubicBezTo>
                      <a:pt x="1886" y="3065"/>
                      <a:pt x="1617" y="3292"/>
                      <a:pt x="1327" y="3520"/>
                    </a:cubicBezTo>
                    <a:cubicBezTo>
                      <a:pt x="1812" y="3615"/>
                      <a:pt x="2304" y="3662"/>
                      <a:pt x="2799" y="3662"/>
                    </a:cubicBezTo>
                    <a:cubicBezTo>
                      <a:pt x="3170" y="3662"/>
                      <a:pt x="3543" y="3636"/>
                      <a:pt x="3916" y="3582"/>
                    </a:cubicBezTo>
                    <a:cubicBezTo>
                      <a:pt x="5055" y="3417"/>
                      <a:pt x="6236" y="2857"/>
                      <a:pt x="6795" y="1822"/>
                    </a:cubicBezTo>
                    <a:cubicBezTo>
                      <a:pt x="6236" y="807"/>
                      <a:pt x="5055" y="247"/>
                      <a:pt x="3916" y="82"/>
                    </a:cubicBezTo>
                    <a:cubicBezTo>
                      <a:pt x="3540" y="27"/>
                      <a:pt x="3156" y="0"/>
                      <a:pt x="27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62;p33"/>
              <p:cNvSpPr/>
              <p:nvPr/>
            </p:nvSpPr>
            <p:spPr>
              <a:xfrm>
                <a:off x="964554" y="2586748"/>
                <a:ext cx="377598" cy="364838"/>
              </a:xfrm>
              <a:custGeom>
                <a:avLst/>
                <a:gdLst/>
                <a:ahLst/>
                <a:cxnLst/>
                <a:rect l="l" t="t" r="r" b="b"/>
                <a:pathLst>
                  <a:path w="6422" h="6205" extrusionOk="0">
                    <a:moveTo>
                      <a:pt x="3584" y="1"/>
                    </a:moveTo>
                    <a:lnTo>
                      <a:pt x="3584" y="1"/>
                    </a:lnTo>
                    <a:cubicBezTo>
                      <a:pt x="2734" y="581"/>
                      <a:pt x="1968" y="1326"/>
                      <a:pt x="1326" y="2155"/>
                    </a:cubicBezTo>
                    <a:cubicBezTo>
                      <a:pt x="497" y="3253"/>
                      <a:pt x="0" y="4744"/>
                      <a:pt x="373" y="6070"/>
                    </a:cubicBezTo>
                    <a:cubicBezTo>
                      <a:pt x="688" y="6162"/>
                      <a:pt x="1010" y="6204"/>
                      <a:pt x="1332" y="6204"/>
                    </a:cubicBezTo>
                    <a:cubicBezTo>
                      <a:pt x="2387" y="6204"/>
                      <a:pt x="3447" y="5752"/>
                      <a:pt x="4288" y="5117"/>
                    </a:cubicBezTo>
                    <a:cubicBezTo>
                      <a:pt x="5137" y="4475"/>
                      <a:pt x="5842" y="3708"/>
                      <a:pt x="6422" y="2838"/>
                    </a:cubicBezTo>
                    <a:lnTo>
                      <a:pt x="6422" y="2838"/>
                    </a:lnTo>
                    <a:cubicBezTo>
                      <a:pt x="6007" y="2901"/>
                      <a:pt x="5572" y="2921"/>
                      <a:pt x="5137" y="2942"/>
                    </a:cubicBezTo>
                    <a:cubicBezTo>
                      <a:pt x="5448" y="2548"/>
                      <a:pt x="5697" y="2134"/>
                      <a:pt x="5883" y="1679"/>
                    </a:cubicBezTo>
                    <a:cubicBezTo>
                      <a:pt x="6069" y="1244"/>
                      <a:pt x="6173" y="767"/>
                      <a:pt x="6152" y="291"/>
                    </a:cubicBezTo>
                    <a:cubicBezTo>
                      <a:pt x="6103" y="289"/>
                      <a:pt x="6053" y="288"/>
                      <a:pt x="6004" y="288"/>
                    </a:cubicBezTo>
                    <a:cubicBezTo>
                      <a:pt x="5560" y="288"/>
                      <a:pt x="5135" y="371"/>
                      <a:pt x="4744" y="539"/>
                    </a:cubicBezTo>
                    <a:cubicBezTo>
                      <a:pt x="4288" y="726"/>
                      <a:pt x="3874" y="995"/>
                      <a:pt x="3501" y="1306"/>
                    </a:cubicBezTo>
                    <a:cubicBezTo>
                      <a:pt x="3501" y="871"/>
                      <a:pt x="3522" y="436"/>
                      <a:pt x="3584"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63;p33"/>
              <p:cNvSpPr/>
              <p:nvPr/>
            </p:nvSpPr>
            <p:spPr>
              <a:xfrm>
                <a:off x="966965" y="2645193"/>
                <a:ext cx="316742" cy="304101"/>
              </a:xfrm>
              <a:custGeom>
                <a:avLst/>
                <a:gdLst/>
                <a:ahLst/>
                <a:cxnLst/>
                <a:rect l="l" t="t" r="r" b="b"/>
                <a:pathLst>
                  <a:path w="5387" h="5172" extrusionOk="0">
                    <a:moveTo>
                      <a:pt x="3004" y="1"/>
                    </a:moveTo>
                    <a:lnTo>
                      <a:pt x="3004" y="1"/>
                    </a:lnTo>
                    <a:cubicBezTo>
                      <a:pt x="2279" y="477"/>
                      <a:pt x="1637" y="1099"/>
                      <a:pt x="1119" y="1782"/>
                    </a:cubicBezTo>
                    <a:cubicBezTo>
                      <a:pt x="415" y="2714"/>
                      <a:pt x="1" y="3937"/>
                      <a:pt x="332" y="5055"/>
                    </a:cubicBezTo>
                    <a:cubicBezTo>
                      <a:pt x="600" y="5135"/>
                      <a:pt x="873" y="5171"/>
                      <a:pt x="1146" y="5171"/>
                    </a:cubicBezTo>
                    <a:cubicBezTo>
                      <a:pt x="2012" y="5171"/>
                      <a:pt x="2880" y="4803"/>
                      <a:pt x="3605" y="4268"/>
                    </a:cubicBezTo>
                    <a:cubicBezTo>
                      <a:pt x="4288" y="3729"/>
                      <a:pt x="4889" y="3108"/>
                      <a:pt x="5386" y="2383"/>
                    </a:cubicBezTo>
                    <a:lnTo>
                      <a:pt x="5386" y="2383"/>
                    </a:lnTo>
                    <a:cubicBezTo>
                      <a:pt x="5034" y="2424"/>
                      <a:pt x="4661" y="2445"/>
                      <a:pt x="4309" y="2445"/>
                    </a:cubicBezTo>
                    <a:cubicBezTo>
                      <a:pt x="4558" y="2134"/>
                      <a:pt x="4765" y="1782"/>
                      <a:pt x="4931" y="1409"/>
                    </a:cubicBezTo>
                    <a:cubicBezTo>
                      <a:pt x="5076" y="1037"/>
                      <a:pt x="5158" y="643"/>
                      <a:pt x="5138" y="250"/>
                    </a:cubicBezTo>
                    <a:cubicBezTo>
                      <a:pt x="5087" y="247"/>
                      <a:pt x="5036" y="246"/>
                      <a:pt x="4986" y="246"/>
                    </a:cubicBezTo>
                    <a:cubicBezTo>
                      <a:pt x="4627" y="246"/>
                      <a:pt x="4284" y="311"/>
                      <a:pt x="3957" y="457"/>
                    </a:cubicBezTo>
                    <a:cubicBezTo>
                      <a:pt x="3584" y="622"/>
                      <a:pt x="3232" y="829"/>
                      <a:pt x="2921" y="1078"/>
                    </a:cubicBezTo>
                    <a:cubicBezTo>
                      <a:pt x="2921" y="726"/>
                      <a:pt x="2963" y="353"/>
                      <a:pt x="3004"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64;p33"/>
              <p:cNvSpPr/>
              <p:nvPr/>
            </p:nvSpPr>
            <p:spPr>
              <a:xfrm>
                <a:off x="633224" y="2928423"/>
                <a:ext cx="378832" cy="364780"/>
              </a:xfrm>
              <a:custGeom>
                <a:avLst/>
                <a:gdLst/>
                <a:ahLst/>
                <a:cxnLst/>
                <a:rect l="l" t="t" r="r" b="b"/>
                <a:pathLst>
                  <a:path w="6443" h="6204" extrusionOk="0">
                    <a:moveTo>
                      <a:pt x="5102" y="0"/>
                    </a:moveTo>
                    <a:cubicBezTo>
                      <a:pt x="4055" y="0"/>
                      <a:pt x="2991" y="453"/>
                      <a:pt x="2134" y="1087"/>
                    </a:cubicBezTo>
                    <a:cubicBezTo>
                      <a:pt x="1306" y="1730"/>
                      <a:pt x="581" y="2496"/>
                      <a:pt x="1" y="3366"/>
                    </a:cubicBezTo>
                    <a:cubicBezTo>
                      <a:pt x="436" y="3304"/>
                      <a:pt x="871" y="3283"/>
                      <a:pt x="1306" y="3283"/>
                    </a:cubicBezTo>
                    <a:cubicBezTo>
                      <a:pt x="995" y="3656"/>
                      <a:pt x="747" y="4070"/>
                      <a:pt x="560" y="4526"/>
                    </a:cubicBezTo>
                    <a:cubicBezTo>
                      <a:pt x="353" y="4961"/>
                      <a:pt x="270" y="5437"/>
                      <a:pt x="291" y="5914"/>
                    </a:cubicBezTo>
                    <a:cubicBezTo>
                      <a:pt x="339" y="5916"/>
                      <a:pt x="386" y="5917"/>
                      <a:pt x="434" y="5917"/>
                    </a:cubicBezTo>
                    <a:cubicBezTo>
                      <a:pt x="862" y="5917"/>
                      <a:pt x="1289" y="5833"/>
                      <a:pt x="1699" y="5665"/>
                    </a:cubicBezTo>
                    <a:cubicBezTo>
                      <a:pt x="2134" y="5479"/>
                      <a:pt x="2549" y="5209"/>
                      <a:pt x="2942" y="4899"/>
                    </a:cubicBezTo>
                    <a:lnTo>
                      <a:pt x="2942" y="4899"/>
                    </a:lnTo>
                    <a:cubicBezTo>
                      <a:pt x="2942" y="5334"/>
                      <a:pt x="2901" y="5769"/>
                      <a:pt x="2839" y="6204"/>
                    </a:cubicBezTo>
                    <a:cubicBezTo>
                      <a:pt x="3709" y="5624"/>
                      <a:pt x="4475" y="4878"/>
                      <a:pt x="5097" y="4050"/>
                    </a:cubicBezTo>
                    <a:cubicBezTo>
                      <a:pt x="5925" y="2952"/>
                      <a:pt x="6443" y="1460"/>
                      <a:pt x="6049" y="135"/>
                    </a:cubicBezTo>
                    <a:cubicBezTo>
                      <a:pt x="5739" y="42"/>
                      <a:pt x="5421" y="0"/>
                      <a:pt x="5102" y="0"/>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65;p33"/>
              <p:cNvSpPr/>
              <p:nvPr/>
            </p:nvSpPr>
            <p:spPr>
              <a:xfrm>
                <a:off x="691729" y="2930834"/>
                <a:ext cx="316683" cy="305159"/>
              </a:xfrm>
              <a:custGeom>
                <a:avLst/>
                <a:gdLst/>
                <a:ahLst/>
                <a:cxnLst/>
                <a:rect l="l" t="t" r="r" b="b"/>
                <a:pathLst>
                  <a:path w="5386" h="5190" extrusionOk="0">
                    <a:moveTo>
                      <a:pt x="4275" y="1"/>
                    </a:moveTo>
                    <a:cubicBezTo>
                      <a:pt x="3399" y="1"/>
                      <a:pt x="2516" y="378"/>
                      <a:pt x="1802" y="901"/>
                    </a:cubicBezTo>
                    <a:cubicBezTo>
                      <a:pt x="1098" y="1440"/>
                      <a:pt x="497" y="2082"/>
                      <a:pt x="0" y="2807"/>
                    </a:cubicBezTo>
                    <a:cubicBezTo>
                      <a:pt x="373" y="2745"/>
                      <a:pt x="725" y="2724"/>
                      <a:pt x="1098" y="2724"/>
                    </a:cubicBezTo>
                    <a:cubicBezTo>
                      <a:pt x="849" y="3035"/>
                      <a:pt x="622" y="3387"/>
                      <a:pt x="477" y="3760"/>
                    </a:cubicBezTo>
                    <a:cubicBezTo>
                      <a:pt x="311" y="4133"/>
                      <a:pt x="249" y="4526"/>
                      <a:pt x="269" y="4920"/>
                    </a:cubicBezTo>
                    <a:cubicBezTo>
                      <a:pt x="318" y="4922"/>
                      <a:pt x="366" y="4924"/>
                      <a:pt x="415" y="4924"/>
                    </a:cubicBezTo>
                    <a:cubicBezTo>
                      <a:pt x="760" y="4924"/>
                      <a:pt x="1103" y="4858"/>
                      <a:pt x="1429" y="4713"/>
                    </a:cubicBezTo>
                    <a:cubicBezTo>
                      <a:pt x="1802" y="4568"/>
                      <a:pt x="2154" y="4340"/>
                      <a:pt x="2465" y="4091"/>
                    </a:cubicBezTo>
                    <a:lnTo>
                      <a:pt x="2465" y="4091"/>
                    </a:lnTo>
                    <a:cubicBezTo>
                      <a:pt x="2465" y="4443"/>
                      <a:pt x="2444" y="4816"/>
                      <a:pt x="2403" y="5189"/>
                    </a:cubicBezTo>
                    <a:cubicBezTo>
                      <a:pt x="3107" y="4692"/>
                      <a:pt x="3749" y="4071"/>
                      <a:pt x="4267" y="3387"/>
                    </a:cubicBezTo>
                    <a:cubicBezTo>
                      <a:pt x="4972" y="2455"/>
                      <a:pt x="5386" y="1233"/>
                      <a:pt x="5075" y="114"/>
                    </a:cubicBezTo>
                    <a:cubicBezTo>
                      <a:pt x="4812" y="36"/>
                      <a:pt x="4544" y="1"/>
                      <a:pt x="4275"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66;p33"/>
              <p:cNvSpPr/>
              <p:nvPr/>
            </p:nvSpPr>
            <p:spPr>
              <a:xfrm>
                <a:off x="962085" y="2931893"/>
                <a:ext cx="378832" cy="362545"/>
              </a:xfrm>
              <a:custGeom>
                <a:avLst/>
                <a:gdLst/>
                <a:ahLst/>
                <a:cxnLst/>
                <a:rect l="l" t="t" r="r" b="b"/>
                <a:pathLst>
                  <a:path w="6443" h="6166" extrusionOk="0">
                    <a:moveTo>
                      <a:pt x="1362" y="1"/>
                    </a:moveTo>
                    <a:cubicBezTo>
                      <a:pt x="1036" y="1"/>
                      <a:pt x="711" y="44"/>
                      <a:pt x="394" y="138"/>
                    </a:cubicBezTo>
                    <a:cubicBezTo>
                      <a:pt x="1" y="1463"/>
                      <a:pt x="498" y="2934"/>
                      <a:pt x="1347" y="4032"/>
                    </a:cubicBezTo>
                    <a:cubicBezTo>
                      <a:pt x="1969" y="4860"/>
                      <a:pt x="2735" y="5585"/>
                      <a:pt x="3605" y="6165"/>
                    </a:cubicBezTo>
                    <a:cubicBezTo>
                      <a:pt x="3543" y="5730"/>
                      <a:pt x="3522" y="5316"/>
                      <a:pt x="3522" y="4881"/>
                    </a:cubicBezTo>
                    <a:lnTo>
                      <a:pt x="3522" y="4881"/>
                    </a:lnTo>
                    <a:cubicBezTo>
                      <a:pt x="3895" y="5171"/>
                      <a:pt x="4309" y="5440"/>
                      <a:pt x="4765" y="5627"/>
                    </a:cubicBezTo>
                    <a:cubicBezTo>
                      <a:pt x="5156" y="5795"/>
                      <a:pt x="5582" y="5879"/>
                      <a:pt x="6025" y="5879"/>
                    </a:cubicBezTo>
                    <a:cubicBezTo>
                      <a:pt x="6074" y="5879"/>
                      <a:pt x="6124" y="5878"/>
                      <a:pt x="6174" y="5875"/>
                    </a:cubicBezTo>
                    <a:cubicBezTo>
                      <a:pt x="6194" y="5399"/>
                      <a:pt x="6091" y="4923"/>
                      <a:pt x="5904" y="4488"/>
                    </a:cubicBezTo>
                    <a:cubicBezTo>
                      <a:pt x="5718" y="4032"/>
                      <a:pt x="5469" y="3618"/>
                      <a:pt x="5159" y="3245"/>
                    </a:cubicBezTo>
                    <a:cubicBezTo>
                      <a:pt x="5594" y="3245"/>
                      <a:pt x="6029" y="3266"/>
                      <a:pt x="6443" y="3328"/>
                    </a:cubicBezTo>
                    <a:cubicBezTo>
                      <a:pt x="5863" y="2458"/>
                      <a:pt x="5138" y="1712"/>
                      <a:pt x="4309" y="1070"/>
                    </a:cubicBezTo>
                    <a:cubicBezTo>
                      <a:pt x="3458" y="439"/>
                      <a:pt x="2402" y="1"/>
                      <a:pt x="1362"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67;p33"/>
              <p:cNvSpPr/>
              <p:nvPr/>
            </p:nvSpPr>
            <p:spPr>
              <a:xfrm>
                <a:off x="966965" y="2931893"/>
                <a:ext cx="316742" cy="304101"/>
              </a:xfrm>
              <a:custGeom>
                <a:avLst/>
                <a:gdLst/>
                <a:ahLst/>
                <a:cxnLst/>
                <a:rect l="l" t="t" r="r" b="b"/>
                <a:pathLst>
                  <a:path w="5387" h="5172" extrusionOk="0">
                    <a:moveTo>
                      <a:pt x="1128" y="1"/>
                    </a:moveTo>
                    <a:cubicBezTo>
                      <a:pt x="854" y="1"/>
                      <a:pt x="580" y="38"/>
                      <a:pt x="311" y="117"/>
                    </a:cubicBezTo>
                    <a:cubicBezTo>
                      <a:pt x="1" y="1236"/>
                      <a:pt x="415" y="2437"/>
                      <a:pt x="1119" y="3390"/>
                    </a:cubicBezTo>
                    <a:cubicBezTo>
                      <a:pt x="1637" y="4073"/>
                      <a:pt x="2279" y="4674"/>
                      <a:pt x="3004" y="5171"/>
                    </a:cubicBezTo>
                    <a:cubicBezTo>
                      <a:pt x="2942" y="4798"/>
                      <a:pt x="2921" y="4446"/>
                      <a:pt x="2921" y="4073"/>
                    </a:cubicBezTo>
                    <a:lnTo>
                      <a:pt x="2921" y="4073"/>
                    </a:lnTo>
                    <a:cubicBezTo>
                      <a:pt x="3232" y="4343"/>
                      <a:pt x="3584" y="4550"/>
                      <a:pt x="3957" y="4715"/>
                    </a:cubicBezTo>
                    <a:cubicBezTo>
                      <a:pt x="4292" y="4846"/>
                      <a:pt x="4643" y="4926"/>
                      <a:pt x="5011" y="4926"/>
                    </a:cubicBezTo>
                    <a:cubicBezTo>
                      <a:pt x="5053" y="4926"/>
                      <a:pt x="5095" y="4925"/>
                      <a:pt x="5138" y="4923"/>
                    </a:cubicBezTo>
                    <a:cubicBezTo>
                      <a:pt x="5158" y="4508"/>
                      <a:pt x="5076" y="4115"/>
                      <a:pt x="4931" y="3742"/>
                    </a:cubicBezTo>
                    <a:cubicBezTo>
                      <a:pt x="4765" y="3369"/>
                      <a:pt x="4558" y="3017"/>
                      <a:pt x="4288" y="2706"/>
                    </a:cubicBezTo>
                    <a:cubicBezTo>
                      <a:pt x="4661" y="2706"/>
                      <a:pt x="5013" y="2748"/>
                      <a:pt x="5386" y="2789"/>
                    </a:cubicBezTo>
                    <a:cubicBezTo>
                      <a:pt x="4889" y="2064"/>
                      <a:pt x="4288" y="1422"/>
                      <a:pt x="3584" y="904"/>
                    </a:cubicBezTo>
                    <a:cubicBezTo>
                      <a:pt x="2875" y="369"/>
                      <a:pt x="1999" y="1"/>
                      <a:pt x="1128"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68;p33"/>
              <p:cNvSpPr/>
              <p:nvPr/>
            </p:nvSpPr>
            <p:spPr>
              <a:xfrm>
                <a:off x="634459" y="2585513"/>
                <a:ext cx="380067" cy="363604"/>
              </a:xfrm>
              <a:custGeom>
                <a:avLst/>
                <a:gdLst/>
                <a:ahLst/>
                <a:cxnLst/>
                <a:rect l="l" t="t" r="r" b="b"/>
                <a:pathLst>
                  <a:path w="6464" h="6184" extrusionOk="0">
                    <a:moveTo>
                      <a:pt x="2838" y="1"/>
                    </a:moveTo>
                    <a:lnTo>
                      <a:pt x="2838" y="1"/>
                    </a:lnTo>
                    <a:cubicBezTo>
                      <a:pt x="2901" y="436"/>
                      <a:pt x="2942" y="871"/>
                      <a:pt x="2942" y="1306"/>
                    </a:cubicBezTo>
                    <a:cubicBezTo>
                      <a:pt x="2548" y="995"/>
                      <a:pt x="2134" y="726"/>
                      <a:pt x="1699" y="540"/>
                    </a:cubicBezTo>
                    <a:cubicBezTo>
                      <a:pt x="1289" y="372"/>
                      <a:pt x="862" y="288"/>
                      <a:pt x="434" y="288"/>
                    </a:cubicBezTo>
                    <a:cubicBezTo>
                      <a:pt x="386" y="288"/>
                      <a:pt x="338" y="289"/>
                      <a:pt x="291" y="291"/>
                    </a:cubicBezTo>
                    <a:cubicBezTo>
                      <a:pt x="270" y="767"/>
                      <a:pt x="353" y="1244"/>
                      <a:pt x="560" y="1679"/>
                    </a:cubicBezTo>
                    <a:cubicBezTo>
                      <a:pt x="746" y="2134"/>
                      <a:pt x="995" y="2549"/>
                      <a:pt x="1306" y="2942"/>
                    </a:cubicBezTo>
                    <a:cubicBezTo>
                      <a:pt x="871" y="2922"/>
                      <a:pt x="436" y="2901"/>
                      <a:pt x="1" y="2839"/>
                    </a:cubicBezTo>
                    <a:lnTo>
                      <a:pt x="1" y="2839"/>
                    </a:lnTo>
                    <a:cubicBezTo>
                      <a:pt x="601" y="3709"/>
                      <a:pt x="1326" y="4475"/>
                      <a:pt x="2155" y="5097"/>
                    </a:cubicBezTo>
                    <a:cubicBezTo>
                      <a:pt x="3012" y="5731"/>
                      <a:pt x="4075" y="6184"/>
                      <a:pt x="5122" y="6184"/>
                    </a:cubicBezTo>
                    <a:cubicBezTo>
                      <a:pt x="5442" y="6184"/>
                      <a:pt x="5760" y="6141"/>
                      <a:pt x="6070" y="6049"/>
                    </a:cubicBezTo>
                    <a:cubicBezTo>
                      <a:pt x="6463" y="4703"/>
                      <a:pt x="5946" y="3232"/>
                      <a:pt x="5117" y="2134"/>
                    </a:cubicBezTo>
                    <a:cubicBezTo>
                      <a:pt x="4475" y="1306"/>
                      <a:pt x="3708" y="581"/>
                      <a:pt x="2838"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69;p33"/>
              <p:cNvSpPr/>
              <p:nvPr/>
            </p:nvSpPr>
            <p:spPr>
              <a:xfrm>
                <a:off x="692905" y="2644017"/>
                <a:ext cx="316742" cy="304042"/>
              </a:xfrm>
              <a:custGeom>
                <a:avLst/>
                <a:gdLst/>
                <a:ahLst/>
                <a:cxnLst/>
                <a:rect l="l" t="t" r="r" b="b"/>
                <a:pathLst>
                  <a:path w="5387" h="5171" extrusionOk="0">
                    <a:moveTo>
                      <a:pt x="2383" y="0"/>
                    </a:moveTo>
                    <a:lnTo>
                      <a:pt x="2383" y="0"/>
                    </a:lnTo>
                    <a:cubicBezTo>
                      <a:pt x="2424" y="373"/>
                      <a:pt x="2445" y="725"/>
                      <a:pt x="2445" y="1098"/>
                    </a:cubicBezTo>
                    <a:cubicBezTo>
                      <a:pt x="2134" y="829"/>
                      <a:pt x="1782" y="622"/>
                      <a:pt x="1409" y="477"/>
                    </a:cubicBezTo>
                    <a:cubicBezTo>
                      <a:pt x="1057" y="311"/>
                      <a:pt x="643" y="249"/>
                      <a:pt x="249" y="249"/>
                    </a:cubicBezTo>
                    <a:cubicBezTo>
                      <a:pt x="229" y="663"/>
                      <a:pt x="291" y="1057"/>
                      <a:pt x="457" y="1429"/>
                    </a:cubicBezTo>
                    <a:cubicBezTo>
                      <a:pt x="622" y="1802"/>
                      <a:pt x="829" y="2154"/>
                      <a:pt x="1078" y="2465"/>
                    </a:cubicBezTo>
                    <a:cubicBezTo>
                      <a:pt x="726" y="2465"/>
                      <a:pt x="353" y="2444"/>
                      <a:pt x="1" y="2382"/>
                    </a:cubicBezTo>
                    <a:lnTo>
                      <a:pt x="1" y="2382"/>
                    </a:lnTo>
                    <a:cubicBezTo>
                      <a:pt x="477" y="3107"/>
                      <a:pt x="1099" y="3749"/>
                      <a:pt x="1782" y="4267"/>
                    </a:cubicBezTo>
                    <a:cubicBezTo>
                      <a:pt x="2491" y="4803"/>
                      <a:pt x="3367" y="5170"/>
                      <a:pt x="4238" y="5170"/>
                    </a:cubicBezTo>
                    <a:cubicBezTo>
                      <a:pt x="4513" y="5170"/>
                      <a:pt x="4787" y="5134"/>
                      <a:pt x="5055" y="5054"/>
                    </a:cubicBezTo>
                    <a:cubicBezTo>
                      <a:pt x="5387" y="3957"/>
                      <a:pt x="4972" y="2734"/>
                      <a:pt x="4268" y="1782"/>
                    </a:cubicBezTo>
                    <a:cubicBezTo>
                      <a:pt x="3729" y="1098"/>
                      <a:pt x="3108" y="497"/>
                      <a:pt x="2383"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70;p33"/>
              <p:cNvSpPr/>
              <p:nvPr/>
            </p:nvSpPr>
            <p:spPr>
              <a:xfrm>
                <a:off x="957205" y="2832759"/>
                <a:ext cx="60973" cy="109716"/>
              </a:xfrm>
              <a:custGeom>
                <a:avLst/>
                <a:gdLst/>
                <a:ahLst/>
                <a:cxnLst/>
                <a:rect l="l" t="t" r="r" b="b"/>
                <a:pathLst>
                  <a:path w="1037" h="1866" extrusionOk="0">
                    <a:moveTo>
                      <a:pt x="519" y="1"/>
                    </a:moveTo>
                    <a:cubicBezTo>
                      <a:pt x="1" y="519"/>
                      <a:pt x="1" y="1347"/>
                      <a:pt x="519" y="1865"/>
                    </a:cubicBezTo>
                    <a:cubicBezTo>
                      <a:pt x="1037" y="1347"/>
                      <a:pt x="1037" y="519"/>
                      <a:pt x="519"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71;p33"/>
              <p:cNvSpPr/>
              <p:nvPr/>
            </p:nvSpPr>
            <p:spPr>
              <a:xfrm>
                <a:off x="957205" y="2937537"/>
                <a:ext cx="60973" cy="109657"/>
              </a:xfrm>
              <a:custGeom>
                <a:avLst/>
                <a:gdLst/>
                <a:ahLst/>
                <a:cxnLst/>
                <a:rect l="l" t="t" r="r" b="b"/>
                <a:pathLst>
                  <a:path w="1037" h="1865" extrusionOk="0">
                    <a:moveTo>
                      <a:pt x="519" y="0"/>
                    </a:moveTo>
                    <a:cubicBezTo>
                      <a:pt x="1" y="518"/>
                      <a:pt x="1" y="1367"/>
                      <a:pt x="519" y="1865"/>
                    </a:cubicBezTo>
                    <a:cubicBezTo>
                      <a:pt x="1037" y="1367"/>
                      <a:pt x="1037" y="518"/>
                      <a:pt x="519"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72;p33"/>
              <p:cNvSpPr/>
              <p:nvPr/>
            </p:nvSpPr>
            <p:spPr>
              <a:xfrm>
                <a:off x="986486" y="2917134"/>
                <a:ext cx="109657" cy="45744"/>
              </a:xfrm>
              <a:custGeom>
                <a:avLst/>
                <a:gdLst/>
                <a:ahLst/>
                <a:cxnLst/>
                <a:rect l="l" t="t" r="r" b="b"/>
                <a:pathLst>
                  <a:path w="1865" h="778" extrusionOk="0">
                    <a:moveTo>
                      <a:pt x="924" y="0"/>
                    </a:moveTo>
                    <a:cubicBezTo>
                      <a:pt x="585" y="0"/>
                      <a:pt x="249" y="130"/>
                      <a:pt x="0" y="389"/>
                    </a:cubicBezTo>
                    <a:cubicBezTo>
                      <a:pt x="249" y="648"/>
                      <a:pt x="585" y="777"/>
                      <a:pt x="924" y="777"/>
                    </a:cubicBezTo>
                    <a:cubicBezTo>
                      <a:pt x="1264" y="777"/>
                      <a:pt x="1605" y="648"/>
                      <a:pt x="1864" y="389"/>
                    </a:cubicBezTo>
                    <a:cubicBezTo>
                      <a:pt x="1605" y="130"/>
                      <a:pt x="1264" y="0"/>
                      <a:pt x="924"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73;p33"/>
              <p:cNvSpPr/>
              <p:nvPr/>
            </p:nvSpPr>
            <p:spPr>
              <a:xfrm>
                <a:off x="880472" y="2917134"/>
                <a:ext cx="109716" cy="45744"/>
              </a:xfrm>
              <a:custGeom>
                <a:avLst/>
                <a:gdLst/>
                <a:ahLst/>
                <a:cxnLst/>
                <a:rect l="l" t="t" r="r" b="b"/>
                <a:pathLst>
                  <a:path w="1866" h="778" extrusionOk="0">
                    <a:moveTo>
                      <a:pt x="933" y="0"/>
                    </a:moveTo>
                    <a:cubicBezTo>
                      <a:pt x="596" y="0"/>
                      <a:pt x="260" y="130"/>
                      <a:pt x="1" y="389"/>
                    </a:cubicBezTo>
                    <a:cubicBezTo>
                      <a:pt x="260" y="648"/>
                      <a:pt x="596" y="777"/>
                      <a:pt x="933" y="777"/>
                    </a:cubicBezTo>
                    <a:cubicBezTo>
                      <a:pt x="1270" y="777"/>
                      <a:pt x="1606" y="648"/>
                      <a:pt x="1865" y="389"/>
                    </a:cubicBezTo>
                    <a:cubicBezTo>
                      <a:pt x="1606" y="130"/>
                      <a:pt x="1270" y="0"/>
                      <a:pt x="933"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 name="Google Shape;1274;p33"/>
          <p:cNvGrpSpPr/>
          <p:nvPr/>
        </p:nvGrpSpPr>
        <p:grpSpPr>
          <a:xfrm>
            <a:off x="733498" y="668849"/>
            <a:ext cx="772905" cy="738306"/>
            <a:chOff x="-713625" y="2173375"/>
            <a:chExt cx="1050184" cy="979184"/>
          </a:xfrm>
        </p:grpSpPr>
        <p:sp>
          <p:nvSpPr>
            <p:cNvPr id="331" name="Google Shape;1275;p33"/>
            <p:cNvSpPr/>
            <p:nvPr/>
          </p:nvSpPr>
          <p:spPr>
            <a:xfrm>
              <a:off x="-713625" y="2173375"/>
              <a:ext cx="1050184" cy="979184"/>
            </a:xfrm>
            <a:custGeom>
              <a:avLst/>
              <a:gdLst/>
              <a:ahLst/>
              <a:cxnLst/>
              <a:rect l="l" t="t" r="r" b="b"/>
              <a:pathLst>
                <a:path w="16241" h="15143" fill="none" extrusionOk="0">
                  <a:moveTo>
                    <a:pt x="15039" y="4371"/>
                  </a:moveTo>
                  <a:cubicBezTo>
                    <a:pt x="14149" y="3377"/>
                    <a:pt x="14252" y="1968"/>
                    <a:pt x="13548" y="932"/>
                  </a:cubicBezTo>
                  <a:cubicBezTo>
                    <a:pt x="13258" y="435"/>
                    <a:pt x="12761" y="125"/>
                    <a:pt x="12202" y="63"/>
                  </a:cubicBezTo>
                  <a:cubicBezTo>
                    <a:pt x="11684" y="0"/>
                    <a:pt x="11145" y="42"/>
                    <a:pt x="10627" y="166"/>
                  </a:cubicBezTo>
                  <a:cubicBezTo>
                    <a:pt x="10068" y="290"/>
                    <a:pt x="9509" y="394"/>
                    <a:pt x="8970" y="560"/>
                  </a:cubicBezTo>
                  <a:cubicBezTo>
                    <a:pt x="7085" y="1119"/>
                    <a:pt x="5262" y="1243"/>
                    <a:pt x="3522" y="2279"/>
                  </a:cubicBezTo>
                  <a:cubicBezTo>
                    <a:pt x="1555" y="3439"/>
                    <a:pt x="477" y="5117"/>
                    <a:pt x="167" y="6670"/>
                  </a:cubicBezTo>
                  <a:cubicBezTo>
                    <a:pt x="1" y="7292"/>
                    <a:pt x="84" y="7955"/>
                    <a:pt x="374" y="8514"/>
                  </a:cubicBezTo>
                  <a:cubicBezTo>
                    <a:pt x="436" y="8617"/>
                    <a:pt x="498" y="8700"/>
                    <a:pt x="581" y="8783"/>
                  </a:cubicBezTo>
                  <a:cubicBezTo>
                    <a:pt x="975" y="9197"/>
                    <a:pt x="1596" y="9322"/>
                    <a:pt x="2176" y="9363"/>
                  </a:cubicBezTo>
                  <a:cubicBezTo>
                    <a:pt x="3647" y="9529"/>
                    <a:pt x="5076" y="9011"/>
                    <a:pt x="6484" y="8804"/>
                  </a:cubicBezTo>
                  <a:cubicBezTo>
                    <a:pt x="6526" y="8804"/>
                    <a:pt x="6567" y="8804"/>
                    <a:pt x="6588" y="8824"/>
                  </a:cubicBezTo>
                  <a:cubicBezTo>
                    <a:pt x="6609" y="8845"/>
                    <a:pt x="6609" y="8887"/>
                    <a:pt x="6588" y="8949"/>
                  </a:cubicBezTo>
                  <a:cubicBezTo>
                    <a:pt x="6049" y="9694"/>
                    <a:pt x="5614" y="10523"/>
                    <a:pt x="5262" y="11372"/>
                  </a:cubicBezTo>
                  <a:cubicBezTo>
                    <a:pt x="5138" y="11683"/>
                    <a:pt x="5117" y="12014"/>
                    <a:pt x="5200" y="12325"/>
                  </a:cubicBezTo>
                  <a:cubicBezTo>
                    <a:pt x="5366" y="12864"/>
                    <a:pt x="5739" y="13319"/>
                    <a:pt x="6257" y="13527"/>
                  </a:cubicBezTo>
                  <a:cubicBezTo>
                    <a:pt x="9799" y="15142"/>
                    <a:pt x="15205" y="12532"/>
                    <a:pt x="16075" y="7685"/>
                  </a:cubicBezTo>
                  <a:cubicBezTo>
                    <a:pt x="16075" y="7623"/>
                    <a:pt x="16096" y="7561"/>
                    <a:pt x="16096" y="7478"/>
                  </a:cubicBezTo>
                  <a:cubicBezTo>
                    <a:pt x="16241" y="6318"/>
                    <a:pt x="15847" y="5303"/>
                    <a:pt x="15039" y="4371"/>
                  </a:cubicBezTo>
                  <a:close/>
                </a:path>
              </a:pathLst>
            </a:custGeom>
            <a:noFill/>
            <a:ln w="1143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76;p33"/>
            <p:cNvSpPr/>
            <p:nvPr/>
          </p:nvSpPr>
          <p:spPr>
            <a:xfrm>
              <a:off x="-713625" y="2175509"/>
              <a:ext cx="1050184" cy="904176"/>
            </a:xfrm>
            <a:custGeom>
              <a:avLst/>
              <a:gdLst/>
              <a:ahLst/>
              <a:cxnLst/>
              <a:rect l="l" t="t" r="r" b="b"/>
              <a:pathLst>
                <a:path w="16241" h="13983" extrusionOk="0">
                  <a:moveTo>
                    <a:pt x="11716" y="1"/>
                  </a:moveTo>
                  <a:cubicBezTo>
                    <a:pt x="11352" y="1"/>
                    <a:pt x="10985" y="47"/>
                    <a:pt x="10627" y="133"/>
                  </a:cubicBezTo>
                  <a:cubicBezTo>
                    <a:pt x="10068" y="278"/>
                    <a:pt x="9509" y="382"/>
                    <a:pt x="8970" y="527"/>
                  </a:cubicBezTo>
                  <a:cubicBezTo>
                    <a:pt x="7085" y="1086"/>
                    <a:pt x="5262" y="1210"/>
                    <a:pt x="3522" y="2246"/>
                  </a:cubicBezTo>
                  <a:cubicBezTo>
                    <a:pt x="1555" y="3427"/>
                    <a:pt x="477" y="5084"/>
                    <a:pt x="167" y="6658"/>
                  </a:cubicBezTo>
                  <a:cubicBezTo>
                    <a:pt x="1" y="7279"/>
                    <a:pt x="84" y="7922"/>
                    <a:pt x="374" y="8501"/>
                  </a:cubicBezTo>
                  <a:cubicBezTo>
                    <a:pt x="436" y="8584"/>
                    <a:pt x="498" y="8667"/>
                    <a:pt x="581" y="8750"/>
                  </a:cubicBezTo>
                  <a:cubicBezTo>
                    <a:pt x="995" y="9164"/>
                    <a:pt x="1596" y="9289"/>
                    <a:pt x="2176" y="9351"/>
                  </a:cubicBezTo>
                  <a:cubicBezTo>
                    <a:pt x="2353" y="9368"/>
                    <a:pt x="2529" y="9376"/>
                    <a:pt x="2705" y="9376"/>
                  </a:cubicBezTo>
                  <a:cubicBezTo>
                    <a:pt x="3990" y="9376"/>
                    <a:pt x="5248" y="8956"/>
                    <a:pt x="6505" y="8791"/>
                  </a:cubicBezTo>
                  <a:cubicBezTo>
                    <a:pt x="6512" y="8785"/>
                    <a:pt x="6521" y="8782"/>
                    <a:pt x="6531" y="8782"/>
                  </a:cubicBezTo>
                  <a:cubicBezTo>
                    <a:pt x="6551" y="8782"/>
                    <a:pt x="6574" y="8791"/>
                    <a:pt x="6588" y="8791"/>
                  </a:cubicBezTo>
                  <a:cubicBezTo>
                    <a:pt x="6629" y="8833"/>
                    <a:pt x="6609" y="8874"/>
                    <a:pt x="6588" y="8916"/>
                  </a:cubicBezTo>
                  <a:cubicBezTo>
                    <a:pt x="6049" y="9682"/>
                    <a:pt x="5614" y="10490"/>
                    <a:pt x="5262" y="11360"/>
                  </a:cubicBezTo>
                  <a:cubicBezTo>
                    <a:pt x="5138" y="11650"/>
                    <a:pt x="5117" y="11981"/>
                    <a:pt x="5200" y="12292"/>
                  </a:cubicBezTo>
                  <a:cubicBezTo>
                    <a:pt x="5366" y="12851"/>
                    <a:pt x="5739" y="13286"/>
                    <a:pt x="6277" y="13514"/>
                  </a:cubicBezTo>
                  <a:cubicBezTo>
                    <a:pt x="6978" y="13832"/>
                    <a:pt x="7754" y="13982"/>
                    <a:pt x="8554" y="13982"/>
                  </a:cubicBezTo>
                  <a:cubicBezTo>
                    <a:pt x="11777" y="13982"/>
                    <a:pt x="15395" y="11535"/>
                    <a:pt x="16075" y="7652"/>
                  </a:cubicBezTo>
                  <a:cubicBezTo>
                    <a:pt x="16075" y="7590"/>
                    <a:pt x="16096" y="7528"/>
                    <a:pt x="16096" y="7466"/>
                  </a:cubicBezTo>
                  <a:cubicBezTo>
                    <a:pt x="16241" y="6285"/>
                    <a:pt x="15847" y="5270"/>
                    <a:pt x="15039" y="4338"/>
                  </a:cubicBezTo>
                  <a:cubicBezTo>
                    <a:pt x="14149" y="3344"/>
                    <a:pt x="14273" y="1935"/>
                    <a:pt x="13548" y="899"/>
                  </a:cubicBezTo>
                  <a:cubicBezTo>
                    <a:pt x="13258" y="423"/>
                    <a:pt x="12761" y="92"/>
                    <a:pt x="12202" y="30"/>
                  </a:cubicBezTo>
                  <a:cubicBezTo>
                    <a:pt x="12041" y="10"/>
                    <a:pt x="11879" y="1"/>
                    <a:pt x="11716" y="1"/>
                  </a:cubicBezTo>
                  <a:close/>
                </a:path>
              </a:pathLst>
            </a:custGeom>
            <a:solidFill>
              <a:srgbClr val="D9AE27"/>
            </a:solidFill>
            <a:ln w="6725"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77;p33"/>
            <p:cNvSpPr/>
            <p:nvPr/>
          </p:nvSpPr>
          <p:spPr>
            <a:xfrm>
              <a:off x="-676120" y="2267266"/>
              <a:ext cx="747499" cy="514584"/>
            </a:xfrm>
            <a:custGeom>
              <a:avLst/>
              <a:gdLst/>
              <a:ahLst/>
              <a:cxnLst/>
              <a:rect l="l" t="t" r="r" b="b"/>
              <a:pathLst>
                <a:path w="11560" h="7958" extrusionOk="0">
                  <a:moveTo>
                    <a:pt x="11402" y="1"/>
                  </a:moveTo>
                  <a:cubicBezTo>
                    <a:pt x="11305" y="1"/>
                    <a:pt x="11178" y="67"/>
                    <a:pt x="11062" y="247"/>
                  </a:cubicBezTo>
                  <a:cubicBezTo>
                    <a:pt x="9157" y="3209"/>
                    <a:pt x="7230" y="5384"/>
                    <a:pt x="3543" y="6088"/>
                  </a:cubicBezTo>
                  <a:cubicBezTo>
                    <a:pt x="2300" y="6316"/>
                    <a:pt x="1099" y="6730"/>
                    <a:pt x="1" y="7331"/>
                  </a:cubicBezTo>
                  <a:cubicBezTo>
                    <a:pt x="415" y="7745"/>
                    <a:pt x="1016" y="7870"/>
                    <a:pt x="1596" y="7932"/>
                  </a:cubicBezTo>
                  <a:cubicBezTo>
                    <a:pt x="1773" y="7949"/>
                    <a:pt x="1949" y="7957"/>
                    <a:pt x="2125" y="7957"/>
                  </a:cubicBezTo>
                  <a:cubicBezTo>
                    <a:pt x="3410" y="7957"/>
                    <a:pt x="4668" y="7537"/>
                    <a:pt x="5925" y="7372"/>
                  </a:cubicBezTo>
                  <a:cubicBezTo>
                    <a:pt x="5932" y="7366"/>
                    <a:pt x="5941" y="7363"/>
                    <a:pt x="5951" y="7363"/>
                  </a:cubicBezTo>
                  <a:cubicBezTo>
                    <a:pt x="5971" y="7363"/>
                    <a:pt x="5994" y="7372"/>
                    <a:pt x="6008" y="7372"/>
                  </a:cubicBezTo>
                  <a:cubicBezTo>
                    <a:pt x="6070" y="7352"/>
                    <a:pt x="6132" y="7290"/>
                    <a:pt x="6194" y="7248"/>
                  </a:cubicBezTo>
                  <a:cubicBezTo>
                    <a:pt x="7955" y="5198"/>
                    <a:pt x="10627" y="2857"/>
                    <a:pt x="11539" y="392"/>
                  </a:cubicBezTo>
                  <a:cubicBezTo>
                    <a:pt x="11559" y="309"/>
                    <a:pt x="11559" y="226"/>
                    <a:pt x="11559" y="143"/>
                  </a:cubicBezTo>
                  <a:cubicBezTo>
                    <a:pt x="11559" y="62"/>
                    <a:pt x="11495" y="1"/>
                    <a:pt x="11402"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78;p33"/>
            <p:cNvSpPr/>
            <p:nvPr/>
          </p:nvSpPr>
          <p:spPr>
            <a:xfrm>
              <a:off x="-377377" y="2658219"/>
              <a:ext cx="704563" cy="421470"/>
            </a:xfrm>
            <a:custGeom>
              <a:avLst/>
              <a:gdLst/>
              <a:ahLst/>
              <a:cxnLst/>
              <a:rect l="l" t="t" r="r" b="b"/>
              <a:pathLst>
                <a:path w="10896" h="6518" extrusionOk="0">
                  <a:moveTo>
                    <a:pt x="10896" y="1"/>
                  </a:moveTo>
                  <a:lnTo>
                    <a:pt x="10854" y="84"/>
                  </a:lnTo>
                  <a:cubicBezTo>
                    <a:pt x="10109" y="1409"/>
                    <a:pt x="9114" y="2590"/>
                    <a:pt x="7913" y="3543"/>
                  </a:cubicBezTo>
                  <a:cubicBezTo>
                    <a:pt x="6881" y="4380"/>
                    <a:pt x="5612" y="4833"/>
                    <a:pt x="4294" y="4833"/>
                  </a:cubicBezTo>
                  <a:cubicBezTo>
                    <a:pt x="4209" y="4833"/>
                    <a:pt x="4124" y="4831"/>
                    <a:pt x="4039" y="4827"/>
                  </a:cubicBezTo>
                  <a:cubicBezTo>
                    <a:pt x="3366" y="4796"/>
                    <a:pt x="2693" y="4781"/>
                    <a:pt x="2020" y="4781"/>
                  </a:cubicBezTo>
                  <a:cubicBezTo>
                    <a:pt x="1347" y="4781"/>
                    <a:pt x="673" y="4796"/>
                    <a:pt x="0" y="4827"/>
                  </a:cubicBezTo>
                  <a:cubicBezTo>
                    <a:pt x="166" y="5386"/>
                    <a:pt x="539" y="5821"/>
                    <a:pt x="1077" y="6049"/>
                  </a:cubicBezTo>
                  <a:cubicBezTo>
                    <a:pt x="1778" y="6367"/>
                    <a:pt x="2554" y="6517"/>
                    <a:pt x="3354" y="6517"/>
                  </a:cubicBezTo>
                  <a:cubicBezTo>
                    <a:pt x="6577" y="6517"/>
                    <a:pt x="10195" y="4070"/>
                    <a:pt x="10875" y="187"/>
                  </a:cubicBezTo>
                  <a:cubicBezTo>
                    <a:pt x="10875" y="125"/>
                    <a:pt x="10896" y="63"/>
                    <a:pt x="10896"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79;p33"/>
            <p:cNvSpPr/>
            <p:nvPr/>
          </p:nvSpPr>
          <p:spPr>
            <a:xfrm>
              <a:off x="-534120" y="2417672"/>
              <a:ext cx="52312" cy="46945"/>
            </a:xfrm>
            <a:custGeom>
              <a:avLst/>
              <a:gdLst/>
              <a:ahLst/>
              <a:cxnLst/>
              <a:rect l="l" t="t" r="r" b="b"/>
              <a:pathLst>
                <a:path w="809" h="726" extrusionOk="0">
                  <a:moveTo>
                    <a:pt x="648" y="1"/>
                  </a:moveTo>
                  <a:cubicBezTo>
                    <a:pt x="626" y="1"/>
                    <a:pt x="603" y="5"/>
                    <a:pt x="581" y="13"/>
                  </a:cubicBezTo>
                  <a:cubicBezTo>
                    <a:pt x="332" y="96"/>
                    <a:pt x="146" y="262"/>
                    <a:pt x="21" y="469"/>
                  </a:cubicBezTo>
                  <a:cubicBezTo>
                    <a:pt x="1" y="531"/>
                    <a:pt x="1" y="593"/>
                    <a:pt x="42" y="655"/>
                  </a:cubicBezTo>
                  <a:cubicBezTo>
                    <a:pt x="73" y="702"/>
                    <a:pt x="128" y="725"/>
                    <a:pt x="188" y="725"/>
                  </a:cubicBezTo>
                  <a:cubicBezTo>
                    <a:pt x="208" y="725"/>
                    <a:pt x="229" y="722"/>
                    <a:pt x="249" y="717"/>
                  </a:cubicBezTo>
                  <a:cubicBezTo>
                    <a:pt x="456" y="614"/>
                    <a:pt x="643" y="469"/>
                    <a:pt x="767" y="282"/>
                  </a:cubicBezTo>
                  <a:cubicBezTo>
                    <a:pt x="808" y="158"/>
                    <a:pt x="808" y="96"/>
                    <a:pt x="746" y="54"/>
                  </a:cubicBezTo>
                  <a:cubicBezTo>
                    <a:pt x="720" y="15"/>
                    <a:pt x="685" y="1"/>
                    <a:pt x="648"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0;p33"/>
            <p:cNvSpPr/>
            <p:nvPr/>
          </p:nvSpPr>
          <p:spPr>
            <a:xfrm>
              <a:off x="-517890" y="2472895"/>
              <a:ext cx="50825" cy="44940"/>
            </a:xfrm>
            <a:custGeom>
              <a:avLst/>
              <a:gdLst/>
              <a:ahLst/>
              <a:cxnLst/>
              <a:rect l="l" t="t" r="r" b="b"/>
              <a:pathLst>
                <a:path w="786" h="695" extrusionOk="0">
                  <a:moveTo>
                    <a:pt x="645" y="1"/>
                  </a:moveTo>
                  <a:cubicBezTo>
                    <a:pt x="630" y="1"/>
                    <a:pt x="614" y="3"/>
                    <a:pt x="599" y="8"/>
                  </a:cubicBezTo>
                  <a:cubicBezTo>
                    <a:pt x="330" y="70"/>
                    <a:pt x="123" y="278"/>
                    <a:pt x="19" y="526"/>
                  </a:cubicBezTo>
                  <a:cubicBezTo>
                    <a:pt x="0" y="602"/>
                    <a:pt x="67" y="695"/>
                    <a:pt x="158" y="695"/>
                  </a:cubicBezTo>
                  <a:cubicBezTo>
                    <a:pt x="167" y="695"/>
                    <a:pt x="176" y="694"/>
                    <a:pt x="185" y="692"/>
                  </a:cubicBezTo>
                  <a:cubicBezTo>
                    <a:pt x="433" y="609"/>
                    <a:pt x="640" y="443"/>
                    <a:pt x="785" y="215"/>
                  </a:cubicBezTo>
                  <a:cubicBezTo>
                    <a:pt x="785" y="153"/>
                    <a:pt x="765" y="112"/>
                    <a:pt x="744" y="70"/>
                  </a:cubicBezTo>
                  <a:cubicBezTo>
                    <a:pt x="728" y="24"/>
                    <a:pt x="690" y="1"/>
                    <a:pt x="645"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1;p33"/>
            <p:cNvSpPr/>
            <p:nvPr/>
          </p:nvSpPr>
          <p:spPr>
            <a:xfrm>
              <a:off x="37243" y="2462355"/>
              <a:ext cx="40802" cy="51665"/>
            </a:xfrm>
            <a:custGeom>
              <a:avLst/>
              <a:gdLst/>
              <a:ahLst/>
              <a:cxnLst/>
              <a:rect l="l" t="t" r="r" b="b"/>
              <a:pathLst>
                <a:path w="631" h="799" extrusionOk="0">
                  <a:moveTo>
                    <a:pt x="448" y="0"/>
                  </a:moveTo>
                  <a:cubicBezTo>
                    <a:pt x="257" y="0"/>
                    <a:pt x="46" y="409"/>
                    <a:pt x="10" y="627"/>
                  </a:cubicBezTo>
                  <a:cubicBezTo>
                    <a:pt x="0" y="711"/>
                    <a:pt x="66" y="799"/>
                    <a:pt x="166" y="799"/>
                  </a:cubicBezTo>
                  <a:cubicBezTo>
                    <a:pt x="289" y="799"/>
                    <a:pt x="462" y="667"/>
                    <a:pt x="610" y="233"/>
                  </a:cubicBezTo>
                  <a:cubicBezTo>
                    <a:pt x="631" y="151"/>
                    <a:pt x="590" y="68"/>
                    <a:pt x="527" y="26"/>
                  </a:cubicBezTo>
                  <a:cubicBezTo>
                    <a:pt x="502" y="8"/>
                    <a:pt x="475" y="0"/>
                    <a:pt x="448"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2;p33"/>
            <p:cNvSpPr/>
            <p:nvPr/>
          </p:nvSpPr>
          <p:spPr>
            <a:xfrm>
              <a:off x="53538" y="2520487"/>
              <a:ext cx="42936" cy="46880"/>
            </a:xfrm>
            <a:custGeom>
              <a:avLst/>
              <a:gdLst/>
              <a:ahLst/>
              <a:cxnLst/>
              <a:rect l="l" t="t" r="r" b="b"/>
              <a:pathLst>
                <a:path w="664" h="725" extrusionOk="0">
                  <a:moveTo>
                    <a:pt x="479" y="0"/>
                  </a:moveTo>
                  <a:cubicBezTo>
                    <a:pt x="446" y="0"/>
                    <a:pt x="411" y="12"/>
                    <a:pt x="379" y="39"/>
                  </a:cubicBezTo>
                  <a:cubicBezTo>
                    <a:pt x="234" y="163"/>
                    <a:pt x="110" y="308"/>
                    <a:pt x="48" y="474"/>
                  </a:cubicBezTo>
                  <a:cubicBezTo>
                    <a:pt x="1" y="599"/>
                    <a:pt x="72" y="724"/>
                    <a:pt x="190" y="724"/>
                  </a:cubicBezTo>
                  <a:cubicBezTo>
                    <a:pt x="228" y="724"/>
                    <a:pt x="271" y="711"/>
                    <a:pt x="317" y="681"/>
                  </a:cubicBezTo>
                  <a:cubicBezTo>
                    <a:pt x="483" y="577"/>
                    <a:pt x="607" y="412"/>
                    <a:pt x="648" y="204"/>
                  </a:cubicBezTo>
                  <a:cubicBezTo>
                    <a:pt x="664" y="97"/>
                    <a:pt x="576" y="0"/>
                    <a:pt x="479"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3;p33"/>
            <p:cNvSpPr/>
            <p:nvPr/>
          </p:nvSpPr>
          <p:spPr>
            <a:xfrm>
              <a:off x="-578285" y="2481430"/>
              <a:ext cx="38862" cy="43583"/>
            </a:xfrm>
            <a:custGeom>
              <a:avLst/>
              <a:gdLst/>
              <a:ahLst/>
              <a:cxnLst/>
              <a:rect l="l" t="t" r="r" b="b"/>
              <a:pathLst>
                <a:path w="601" h="674" extrusionOk="0">
                  <a:moveTo>
                    <a:pt x="477" y="1"/>
                  </a:moveTo>
                  <a:cubicBezTo>
                    <a:pt x="228" y="63"/>
                    <a:pt x="42" y="249"/>
                    <a:pt x="0" y="498"/>
                  </a:cubicBezTo>
                  <a:cubicBezTo>
                    <a:pt x="0" y="560"/>
                    <a:pt x="42" y="622"/>
                    <a:pt x="104" y="643"/>
                  </a:cubicBezTo>
                  <a:cubicBezTo>
                    <a:pt x="124" y="663"/>
                    <a:pt x="155" y="674"/>
                    <a:pt x="187" y="674"/>
                  </a:cubicBezTo>
                  <a:cubicBezTo>
                    <a:pt x="218" y="674"/>
                    <a:pt x="249" y="663"/>
                    <a:pt x="269" y="643"/>
                  </a:cubicBezTo>
                  <a:cubicBezTo>
                    <a:pt x="414" y="560"/>
                    <a:pt x="518" y="436"/>
                    <a:pt x="601" y="291"/>
                  </a:cubicBezTo>
                  <a:cubicBezTo>
                    <a:pt x="601" y="228"/>
                    <a:pt x="601" y="187"/>
                    <a:pt x="601" y="125"/>
                  </a:cubicBezTo>
                  <a:cubicBezTo>
                    <a:pt x="601" y="63"/>
                    <a:pt x="539" y="1"/>
                    <a:pt x="477" y="1"/>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4;p33"/>
            <p:cNvSpPr/>
            <p:nvPr/>
          </p:nvSpPr>
          <p:spPr>
            <a:xfrm>
              <a:off x="-6404" y="2567303"/>
              <a:ext cx="35629" cy="40349"/>
            </a:xfrm>
            <a:custGeom>
              <a:avLst/>
              <a:gdLst/>
              <a:ahLst/>
              <a:cxnLst/>
              <a:rect l="l" t="t" r="r" b="b"/>
              <a:pathLst>
                <a:path w="551" h="624" extrusionOk="0">
                  <a:moveTo>
                    <a:pt x="360" y="0"/>
                  </a:moveTo>
                  <a:cubicBezTo>
                    <a:pt x="258" y="0"/>
                    <a:pt x="131" y="82"/>
                    <a:pt x="22" y="330"/>
                  </a:cubicBezTo>
                  <a:cubicBezTo>
                    <a:pt x="22" y="350"/>
                    <a:pt x="1" y="413"/>
                    <a:pt x="1" y="475"/>
                  </a:cubicBezTo>
                  <a:cubicBezTo>
                    <a:pt x="19" y="565"/>
                    <a:pt x="100" y="624"/>
                    <a:pt x="175" y="624"/>
                  </a:cubicBezTo>
                  <a:cubicBezTo>
                    <a:pt x="186" y="624"/>
                    <a:pt x="197" y="622"/>
                    <a:pt x="208" y="620"/>
                  </a:cubicBezTo>
                  <a:cubicBezTo>
                    <a:pt x="395" y="537"/>
                    <a:pt x="519" y="371"/>
                    <a:pt x="540" y="185"/>
                  </a:cubicBezTo>
                  <a:cubicBezTo>
                    <a:pt x="550" y="98"/>
                    <a:pt x="471" y="0"/>
                    <a:pt x="360" y="0"/>
                  </a:cubicBezTo>
                  <a:close/>
                </a:path>
              </a:pathLst>
            </a:custGeom>
            <a:solidFill>
              <a:srgbClr val="AF5A33"/>
            </a:solidFill>
            <a:ln w="6725" cap="flat" cmpd="sng">
              <a:solidFill>
                <a:srgbClr val="AF5A33"/>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5;p33"/>
            <p:cNvSpPr/>
            <p:nvPr/>
          </p:nvSpPr>
          <p:spPr>
            <a:xfrm>
              <a:off x="-287624" y="2257760"/>
              <a:ext cx="364373" cy="494280"/>
            </a:xfrm>
            <a:custGeom>
              <a:avLst/>
              <a:gdLst/>
              <a:ahLst/>
              <a:cxnLst/>
              <a:rect l="l" t="t" r="r" b="b"/>
              <a:pathLst>
                <a:path w="5635" h="7644" extrusionOk="0">
                  <a:moveTo>
                    <a:pt x="5634" y="0"/>
                  </a:moveTo>
                  <a:cubicBezTo>
                    <a:pt x="5386" y="746"/>
                    <a:pt x="5034" y="1471"/>
                    <a:pt x="4578" y="2134"/>
                  </a:cubicBezTo>
                  <a:cubicBezTo>
                    <a:pt x="4143" y="2776"/>
                    <a:pt x="3625" y="3397"/>
                    <a:pt x="3066" y="3936"/>
                  </a:cubicBezTo>
                  <a:cubicBezTo>
                    <a:pt x="2486" y="4516"/>
                    <a:pt x="1947" y="5096"/>
                    <a:pt x="1429" y="5717"/>
                  </a:cubicBezTo>
                  <a:cubicBezTo>
                    <a:pt x="911" y="6339"/>
                    <a:pt x="435" y="6981"/>
                    <a:pt x="0" y="7644"/>
                  </a:cubicBezTo>
                  <a:cubicBezTo>
                    <a:pt x="539" y="7064"/>
                    <a:pt x="1077" y="6463"/>
                    <a:pt x="1616" y="5883"/>
                  </a:cubicBezTo>
                  <a:cubicBezTo>
                    <a:pt x="2154" y="5282"/>
                    <a:pt x="2693" y="4702"/>
                    <a:pt x="3252" y="4143"/>
                  </a:cubicBezTo>
                  <a:cubicBezTo>
                    <a:pt x="4391" y="3004"/>
                    <a:pt x="5303" y="1575"/>
                    <a:pt x="5634" y="0"/>
                  </a:cubicBezTo>
                  <a:close/>
                </a:path>
              </a:pathLst>
            </a:custGeom>
            <a:solidFill>
              <a:srgbClr val="8F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86;p33"/>
            <p:cNvSpPr/>
            <p:nvPr/>
          </p:nvSpPr>
          <p:spPr>
            <a:xfrm>
              <a:off x="-287624" y="2257760"/>
              <a:ext cx="364373" cy="494280"/>
            </a:xfrm>
            <a:custGeom>
              <a:avLst/>
              <a:gdLst/>
              <a:ahLst/>
              <a:cxnLst/>
              <a:rect l="l" t="t" r="r" b="b"/>
              <a:pathLst>
                <a:path w="5635" h="7644" extrusionOk="0">
                  <a:moveTo>
                    <a:pt x="5634" y="0"/>
                  </a:moveTo>
                  <a:cubicBezTo>
                    <a:pt x="5386" y="746"/>
                    <a:pt x="5034" y="1471"/>
                    <a:pt x="4578" y="2134"/>
                  </a:cubicBezTo>
                  <a:cubicBezTo>
                    <a:pt x="4143" y="2776"/>
                    <a:pt x="3625" y="3397"/>
                    <a:pt x="3066" y="3936"/>
                  </a:cubicBezTo>
                  <a:cubicBezTo>
                    <a:pt x="2486" y="4516"/>
                    <a:pt x="1947" y="5096"/>
                    <a:pt x="1429" y="5717"/>
                  </a:cubicBezTo>
                  <a:cubicBezTo>
                    <a:pt x="911" y="6339"/>
                    <a:pt x="435" y="6981"/>
                    <a:pt x="0" y="7644"/>
                  </a:cubicBezTo>
                  <a:cubicBezTo>
                    <a:pt x="539" y="7064"/>
                    <a:pt x="1077" y="6463"/>
                    <a:pt x="1616" y="5883"/>
                  </a:cubicBezTo>
                  <a:cubicBezTo>
                    <a:pt x="2154" y="5282"/>
                    <a:pt x="2693" y="4702"/>
                    <a:pt x="3252" y="4143"/>
                  </a:cubicBezTo>
                  <a:cubicBezTo>
                    <a:pt x="4391" y="3004"/>
                    <a:pt x="5303" y="1575"/>
                    <a:pt x="5634" y="0"/>
                  </a:cubicBezTo>
                  <a:close/>
                </a:path>
              </a:pathLst>
            </a:custGeom>
            <a:solidFill>
              <a:srgbClr val="8F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1287;p33"/>
          <p:cNvGrpSpPr/>
          <p:nvPr/>
        </p:nvGrpSpPr>
        <p:grpSpPr>
          <a:xfrm rot="4040444" flipH="1">
            <a:off x="228583" y="3604396"/>
            <a:ext cx="1782734" cy="613211"/>
            <a:chOff x="-1774425" y="2835250"/>
            <a:chExt cx="3214723" cy="1262048"/>
          </a:xfrm>
        </p:grpSpPr>
        <p:grpSp>
          <p:nvGrpSpPr>
            <p:cNvPr id="344" name="Google Shape;1288;p33"/>
            <p:cNvGrpSpPr/>
            <p:nvPr/>
          </p:nvGrpSpPr>
          <p:grpSpPr>
            <a:xfrm>
              <a:off x="-1774425" y="2835250"/>
              <a:ext cx="3214723" cy="1262048"/>
              <a:chOff x="-1774425" y="1215150"/>
              <a:chExt cx="3214723" cy="1262048"/>
            </a:xfrm>
          </p:grpSpPr>
          <p:sp>
            <p:nvSpPr>
              <p:cNvPr id="360" name="Google Shape;1289;p33"/>
              <p:cNvSpPr/>
              <p:nvPr/>
            </p:nvSpPr>
            <p:spPr>
              <a:xfrm>
                <a:off x="-1483534" y="1629806"/>
                <a:ext cx="643751" cy="662008"/>
              </a:xfrm>
              <a:custGeom>
                <a:avLst/>
                <a:gdLst/>
                <a:ahLst/>
                <a:cxnLst/>
                <a:rect l="l" t="t" r="r" b="b"/>
                <a:pathLst>
                  <a:path w="3667" h="3771" extrusionOk="0">
                    <a:moveTo>
                      <a:pt x="1" y="0"/>
                    </a:moveTo>
                    <a:cubicBezTo>
                      <a:pt x="746" y="1657"/>
                      <a:pt x="2031" y="2983"/>
                      <a:pt x="3667" y="3770"/>
                    </a:cubicBezTo>
                    <a:cubicBezTo>
                      <a:pt x="3149" y="2693"/>
                      <a:pt x="2093" y="1699"/>
                      <a:pt x="1181" y="891"/>
                    </a:cubicBezTo>
                    <a:lnTo>
                      <a:pt x="311" y="125"/>
                    </a:lnTo>
                    <a:cubicBezTo>
                      <a:pt x="187" y="21"/>
                      <a:pt x="146" y="21"/>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290;p33"/>
              <p:cNvSpPr/>
              <p:nvPr/>
            </p:nvSpPr>
            <p:spPr>
              <a:xfrm>
                <a:off x="-1454392" y="1215150"/>
                <a:ext cx="818250" cy="429401"/>
              </a:xfrm>
              <a:custGeom>
                <a:avLst/>
                <a:gdLst/>
                <a:ahLst/>
                <a:cxnLst/>
                <a:rect l="l" t="t" r="r" b="b"/>
                <a:pathLst>
                  <a:path w="4661" h="2446" extrusionOk="0">
                    <a:moveTo>
                      <a:pt x="4661" y="1"/>
                    </a:moveTo>
                    <a:cubicBezTo>
                      <a:pt x="3480" y="187"/>
                      <a:pt x="2237" y="912"/>
                      <a:pt x="1202" y="1554"/>
                    </a:cubicBezTo>
                    <a:lnTo>
                      <a:pt x="207" y="2176"/>
                    </a:lnTo>
                    <a:cubicBezTo>
                      <a:pt x="83" y="2259"/>
                      <a:pt x="62" y="2321"/>
                      <a:pt x="0" y="2445"/>
                    </a:cubicBezTo>
                    <a:cubicBezTo>
                      <a:pt x="1802" y="2197"/>
                      <a:pt x="3439" y="1327"/>
                      <a:pt x="466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291;p33"/>
              <p:cNvSpPr/>
              <p:nvPr/>
            </p:nvSpPr>
            <p:spPr>
              <a:xfrm>
                <a:off x="-1025341" y="1302575"/>
                <a:ext cx="818426" cy="432737"/>
              </a:xfrm>
              <a:custGeom>
                <a:avLst/>
                <a:gdLst/>
                <a:ahLst/>
                <a:cxnLst/>
                <a:rect l="l" t="t" r="r" b="b"/>
                <a:pathLst>
                  <a:path w="4662" h="2465" extrusionOk="0">
                    <a:moveTo>
                      <a:pt x="4661" y="0"/>
                    </a:moveTo>
                    <a:cubicBezTo>
                      <a:pt x="3460" y="207"/>
                      <a:pt x="2217" y="932"/>
                      <a:pt x="1202" y="1574"/>
                    </a:cubicBezTo>
                    <a:lnTo>
                      <a:pt x="187" y="2196"/>
                    </a:lnTo>
                    <a:cubicBezTo>
                      <a:pt x="63" y="2279"/>
                      <a:pt x="63" y="2320"/>
                      <a:pt x="1" y="2465"/>
                    </a:cubicBezTo>
                    <a:cubicBezTo>
                      <a:pt x="1782" y="2196"/>
                      <a:pt x="3418" y="1346"/>
                      <a:pt x="466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292;p33"/>
              <p:cNvSpPr/>
              <p:nvPr/>
            </p:nvSpPr>
            <p:spPr>
              <a:xfrm>
                <a:off x="-639827" y="1360683"/>
                <a:ext cx="818250" cy="432912"/>
              </a:xfrm>
              <a:custGeom>
                <a:avLst/>
                <a:gdLst/>
                <a:ahLst/>
                <a:cxnLst/>
                <a:rect l="l" t="t" r="r" b="b"/>
                <a:pathLst>
                  <a:path w="4661" h="2466" extrusionOk="0">
                    <a:moveTo>
                      <a:pt x="4661" y="0"/>
                    </a:moveTo>
                    <a:lnTo>
                      <a:pt x="4661" y="0"/>
                    </a:lnTo>
                    <a:cubicBezTo>
                      <a:pt x="3459" y="208"/>
                      <a:pt x="2237" y="933"/>
                      <a:pt x="1202" y="1554"/>
                    </a:cubicBezTo>
                    <a:lnTo>
                      <a:pt x="207" y="2196"/>
                    </a:lnTo>
                    <a:cubicBezTo>
                      <a:pt x="62" y="2279"/>
                      <a:pt x="62" y="2320"/>
                      <a:pt x="0" y="2465"/>
                    </a:cubicBezTo>
                    <a:cubicBezTo>
                      <a:pt x="1802" y="2217"/>
                      <a:pt x="3439" y="1347"/>
                      <a:pt x="466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293;p33"/>
              <p:cNvSpPr/>
              <p:nvPr/>
            </p:nvSpPr>
            <p:spPr>
              <a:xfrm>
                <a:off x="-279943" y="1378941"/>
                <a:ext cx="818426" cy="429226"/>
              </a:xfrm>
              <a:custGeom>
                <a:avLst/>
                <a:gdLst/>
                <a:ahLst/>
                <a:cxnLst/>
                <a:rect l="l" t="t" r="r" b="b"/>
                <a:pathLst>
                  <a:path w="4662" h="2445" extrusionOk="0">
                    <a:moveTo>
                      <a:pt x="4662" y="0"/>
                    </a:moveTo>
                    <a:lnTo>
                      <a:pt x="4662" y="0"/>
                    </a:lnTo>
                    <a:cubicBezTo>
                      <a:pt x="3460" y="186"/>
                      <a:pt x="2217" y="911"/>
                      <a:pt x="1202" y="1554"/>
                    </a:cubicBezTo>
                    <a:lnTo>
                      <a:pt x="187" y="2175"/>
                    </a:lnTo>
                    <a:cubicBezTo>
                      <a:pt x="63" y="2258"/>
                      <a:pt x="63" y="2320"/>
                      <a:pt x="1" y="2444"/>
                    </a:cubicBezTo>
                    <a:cubicBezTo>
                      <a:pt x="1782" y="2196"/>
                      <a:pt x="3419" y="1326"/>
                      <a:pt x="466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294;p33"/>
              <p:cNvSpPr/>
              <p:nvPr/>
            </p:nvSpPr>
            <p:spPr>
              <a:xfrm>
                <a:off x="112944" y="1367881"/>
                <a:ext cx="818250" cy="432912"/>
              </a:xfrm>
              <a:custGeom>
                <a:avLst/>
                <a:gdLst/>
                <a:ahLst/>
                <a:cxnLst/>
                <a:rect l="l" t="t" r="r" b="b"/>
                <a:pathLst>
                  <a:path w="4661" h="2466" extrusionOk="0">
                    <a:moveTo>
                      <a:pt x="4661" y="1"/>
                    </a:moveTo>
                    <a:cubicBezTo>
                      <a:pt x="3459" y="208"/>
                      <a:pt x="2216" y="933"/>
                      <a:pt x="1201" y="1554"/>
                    </a:cubicBezTo>
                    <a:lnTo>
                      <a:pt x="186" y="2197"/>
                    </a:lnTo>
                    <a:cubicBezTo>
                      <a:pt x="62" y="2279"/>
                      <a:pt x="62" y="2321"/>
                      <a:pt x="0" y="2466"/>
                    </a:cubicBezTo>
                    <a:cubicBezTo>
                      <a:pt x="1781" y="2197"/>
                      <a:pt x="3439" y="1347"/>
                      <a:pt x="466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295;p33"/>
              <p:cNvSpPr/>
              <p:nvPr/>
            </p:nvSpPr>
            <p:spPr>
              <a:xfrm>
                <a:off x="483712" y="1360683"/>
                <a:ext cx="818426" cy="429226"/>
              </a:xfrm>
              <a:custGeom>
                <a:avLst/>
                <a:gdLst/>
                <a:ahLst/>
                <a:cxnLst/>
                <a:rect l="l" t="t" r="r" b="b"/>
                <a:pathLst>
                  <a:path w="4662" h="2445" extrusionOk="0">
                    <a:moveTo>
                      <a:pt x="4662" y="0"/>
                    </a:moveTo>
                    <a:cubicBezTo>
                      <a:pt x="3481" y="187"/>
                      <a:pt x="2238" y="912"/>
                      <a:pt x="1202" y="1554"/>
                    </a:cubicBezTo>
                    <a:lnTo>
                      <a:pt x="208" y="2175"/>
                    </a:lnTo>
                    <a:cubicBezTo>
                      <a:pt x="84" y="2258"/>
                      <a:pt x="63" y="2320"/>
                      <a:pt x="1" y="2445"/>
                    </a:cubicBezTo>
                    <a:cubicBezTo>
                      <a:pt x="1803" y="2196"/>
                      <a:pt x="3439" y="1326"/>
                      <a:pt x="466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296;p33"/>
              <p:cNvSpPr/>
              <p:nvPr/>
            </p:nvSpPr>
            <p:spPr>
              <a:xfrm>
                <a:off x="-1054482" y="1738824"/>
                <a:ext cx="643927" cy="665695"/>
              </a:xfrm>
              <a:custGeom>
                <a:avLst/>
                <a:gdLst/>
                <a:ahLst/>
                <a:cxnLst/>
                <a:rect l="l" t="t" r="r" b="b"/>
                <a:pathLst>
                  <a:path w="3668" h="3792" extrusionOk="0">
                    <a:moveTo>
                      <a:pt x="1" y="1"/>
                    </a:moveTo>
                    <a:cubicBezTo>
                      <a:pt x="767" y="1658"/>
                      <a:pt x="2052" y="2984"/>
                      <a:pt x="3667" y="3791"/>
                    </a:cubicBezTo>
                    <a:cubicBezTo>
                      <a:pt x="3149" y="2694"/>
                      <a:pt x="2114" y="1720"/>
                      <a:pt x="1202" y="891"/>
                    </a:cubicBezTo>
                    <a:lnTo>
                      <a:pt x="312" y="125"/>
                    </a:lnTo>
                    <a:cubicBezTo>
                      <a:pt x="229" y="42"/>
                      <a:pt x="125" y="1"/>
                      <a:pt x="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297;p33"/>
              <p:cNvSpPr/>
              <p:nvPr/>
            </p:nvSpPr>
            <p:spPr>
              <a:xfrm>
                <a:off x="-665282" y="1793421"/>
                <a:ext cx="643751" cy="662008"/>
              </a:xfrm>
              <a:custGeom>
                <a:avLst/>
                <a:gdLst/>
                <a:ahLst/>
                <a:cxnLst/>
                <a:rect l="l" t="t" r="r" b="b"/>
                <a:pathLst>
                  <a:path w="3667" h="3771" extrusionOk="0">
                    <a:moveTo>
                      <a:pt x="0" y="0"/>
                    </a:moveTo>
                    <a:cubicBezTo>
                      <a:pt x="746" y="1637"/>
                      <a:pt x="2051" y="2963"/>
                      <a:pt x="3667" y="3770"/>
                    </a:cubicBezTo>
                    <a:cubicBezTo>
                      <a:pt x="3149" y="2673"/>
                      <a:pt x="2092" y="1699"/>
                      <a:pt x="1202" y="891"/>
                    </a:cubicBezTo>
                    <a:lnTo>
                      <a:pt x="311" y="104"/>
                    </a:lnTo>
                    <a:cubicBezTo>
                      <a:pt x="228" y="42"/>
                      <a:pt x="125" y="0"/>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298;p33"/>
              <p:cNvSpPr/>
              <p:nvPr/>
            </p:nvSpPr>
            <p:spPr>
              <a:xfrm>
                <a:off x="-294338" y="1815190"/>
                <a:ext cx="643751" cy="662008"/>
              </a:xfrm>
              <a:custGeom>
                <a:avLst/>
                <a:gdLst/>
                <a:ahLst/>
                <a:cxnLst/>
                <a:rect l="l" t="t" r="r" b="b"/>
                <a:pathLst>
                  <a:path w="3667" h="3771" extrusionOk="0">
                    <a:moveTo>
                      <a:pt x="0" y="1"/>
                    </a:moveTo>
                    <a:cubicBezTo>
                      <a:pt x="746" y="1637"/>
                      <a:pt x="2051" y="2984"/>
                      <a:pt x="3666" y="3771"/>
                    </a:cubicBezTo>
                    <a:cubicBezTo>
                      <a:pt x="3149" y="2673"/>
                      <a:pt x="2092" y="1699"/>
                      <a:pt x="1201" y="891"/>
                    </a:cubicBezTo>
                    <a:lnTo>
                      <a:pt x="311" y="125"/>
                    </a:lnTo>
                    <a:cubicBezTo>
                      <a:pt x="228" y="42"/>
                      <a:pt x="104" y="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299;p33"/>
              <p:cNvSpPr/>
              <p:nvPr/>
            </p:nvSpPr>
            <p:spPr>
              <a:xfrm>
                <a:off x="105571" y="1815190"/>
                <a:ext cx="643751" cy="662008"/>
              </a:xfrm>
              <a:custGeom>
                <a:avLst/>
                <a:gdLst/>
                <a:ahLst/>
                <a:cxnLst/>
                <a:rect l="l" t="t" r="r" b="b"/>
                <a:pathLst>
                  <a:path w="3667" h="3771" extrusionOk="0">
                    <a:moveTo>
                      <a:pt x="1" y="1"/>
                    </a:moveTo>
                    <a:cubicBezTo>
                      <a:pt x="746" y="1637"/>
                      <a:pt x="2051" y="2984"/>
                      <a:pt x="3667" y="3771"/>
                    </a:cubicBezTo>
                    <a:cubicBezTo>
                      <a:pt x="3149" y="2673"/>
                      <a:pt x="2093" y="1699"/>
                      <a:pt x="1181" y="891"/>
                    </a:cubicBezTo>
                    <a:lnTo>
                      <a:pt x="311" y="104"/>
                    </a:lnTo>
                    <a:cubicBezTo>
                      <a:pt x="228" y="42"/>
                      <a:pt x="104" y="1"/>
                      <a:pt x="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300;p33"/>
              <p:cNvSpPr/>
              <p:nvPr/>
            </p:nvSpPr>
            <p:spPr>
              <a:xfrm>
                <a:off x="458257" y="1782537"/>
                <a:ext cx="643927" cy="662008"/>
              </a:xfrm>
              <a:custGeom>
                <a:avLst/>
                <a:gdLst/>
                <a:ahLst/>
                <a:cxnLst/>
                <a:rect l="l" t="t" r="r" b="b"/>
                <a:pathLst>
                  <a:path w="3668" h="3771" extrusionOk="0">
                    <a:moveTo>
                      <a:pt x="1" y="0"/>
                    </a:moveTo>
                    <a:cubicBezTo>
                      <a:pt x="747" y="1637"/>
                      <a:pt x="2052" y="2983"/>
                      <a:pt x="3667" y="3770"/>
                    </a:cubicBezTo>
                    <a:cubicBezTo>
                      <a:pt x="3149" y="2672"/>
                      <a:pt x="2114" y="1699"/>
                      <a:pt x="1202" y="891"/>
                    </a:cubicBezTo>
                    <a:lnTo>
                      <a:pt x="312" y="125"/>
                    </a:lnTo>
                    <a:cubicBezTo>
                      <a:pt x="208" y="21"/>
                      <a:pt x="146" y="21"/>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301;p33"/>
              <p:cNvSpPr/>
              <p:nvPr/>
            </p:nvSpPr>
            <p:spPr>
              <a:xfrm>
                <a:off x="796547" y="1735138"/>
                <a:ext cx="643751" cy="662008"/>
              </a:xfrm>
              <a:custGeom>
                <a:avLst/>
                <a:gdLst/>
                <a:ahLst/>
                <a:cxnLst/>
                <a:rect l="l" t="t" r="r" b="b"/>
                <a:pathLst>
                  <a:path w="3667" h="3771" extrusionOk="0">
                    <a:moveTo>
                      <a:pt x="0" y="1"/>
                    </a:moveTo>
                    <a:cubicBezTo>
                      <a:pt x="746" y="1637"/>
                      <a:pt x="2030" y="2984"/>
                      <a:pt x="3667" y="3771"/>
                    </a:cubicBezTo>
                    <a:cubicBezTo>
                      <a:pt x="3149" y="2694"/>
                      <a:pt x="2092" y="1700"/>
                      <a:pt x="1181" y="892"/>
                    </a:cubicBezTo>
                    <a:lnTo>
                      <a:pt x="311" y="125"/>
                    </a:lnTo>
                    <a:cubicBezTo>
                      <a:pt x="207" y="42"/>
                      <a:pt x="104" y="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302;p33"/>
              <p:cNvSpPr/>
              <p:nvPr/>
            </p:nvSpPr>
            <p:spPr>
              <a:xfrm>
                <a:off x="-1774425" y="1524299"/>
                <a:ext cx="3029334" cy="392886"/>
              </a:xfrm>
              <a:custGeom>
                <a:avLst/>
                <a:gdLst/>
                <a:ahLst/>
                <a:cxnLst/>
                <a:rect l="l" t="t" r="r" b="b"/>
                <a:pathLst>
                  <a:path w="17256" h="2238" fill="none" extrusionOk="0">
                    <a:moveTo>
                      <a:pt x="0" y="1"/>
                    </a:moveTo>
                    <a:cubicBezTo>
                      <a:pt x="5531" y="2051"/>
                      <a:pt x="11600" y="2238"/>
                      <a:pt x="17255" y="518"/>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1303;p33"/>
            <p:cNvGrpSpPr/>
            <p:nvPr/>
          </p:nvGrpSpPr>
          <p:grpSpPr>
            <a:xfrm>
              <a:off x="-1774425" y="2835250"/>
              <a:ext cx="3214723" cy="1262048"/>
              <a:chOff x="-1774425" y="1215150"/>
              <a:chExt cx="3214723" cy="1262048"/>
            </a:xfrm>
          </p:grpSpPr>
          <p:sp>
            <p:nvSpPr>
              <p:cNvPr id="346" name="Google Shape;1304;p33"/>
              <p:cNvSpPr/>
              <p:nvPr/>
            </p:nvSpPr>
            <p:spPr>
              <a:xfrm>
                <a:off x="-1483534" y="1629806"/>
                <a:ext cx="643751" cy="662008"/>
              </a:xfrm>
              <a:custGeom>
                <a:avLst/>
                <a:gdLst/>
                <a:ahLst/>
                <a:cxnLst/>
                <a:rect l="l" t="t" r="r" b="b"/>
                <a:pathLst>
                  <a:path w="3667" h="3771" extrusionOk="0">
                    <a:moveTo>
                      <a:pt x="1" y="0"/>
                    </a:moveTo>
                    <a:cubicBezTo>
                      <a:pt x="746" y="1657"/>
                      <a:pt x="2031" y="2983"/>
                      <a:pt x="3667" y="3770"/>
                    </a:cubicBezTo>
                    <a:cubicBezTo>
                      <a:pt x="3149" y="2693"/>
                      <a:pt x="2093" y="1699"/>
                      <a:pt x="1181" y="891"/>
                    </a:cubicBezTo>
                    <a:lnTo>
                      <a:pt x="311" y="125"/>
                    </a:lnTo>
                    <a:cubicBezTo>
                      <a:pt x="187" y="21"/>
                      <a:pt x="146" y="21"/>
                      <a:pt x="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305;p33"/>
              <p:cNvSpPr/>
              <p:nvPr/>
            </p:nvSpPr>
            <p:spPr>
              <a:xfrm>
                <a:off x="-1454392" y="1215150"/>
                <a:ext cx="818250" cy="429401"/>
              </a:xfrm>
              <a:custGeom>
                <a:avLst/>
                <a:gdLst/>
                <a:ahLst/>
                <a:cxnLst/>
                <a:rect l="l" t="t" r="r" b="b"/>
                <a:pathLst>
                  <a:path w="4661" h="2446" extrusionOk="0">
                    <a:moveTo>
                      <a:pt x="4661" y="1"/>
                    </a:moveTo>
                    <a:cubicBezTo>
                      <a:pt x="3480" y="187"/>
                      <a:pt x="2237" y="912"/>
                      <a:pt x="1202" y="1554"/>
                    </a:cubicBezTo>
                    <a:lnTo>
                      <a:pt x="207" y="2176"/>
                    </a:lnTo>
                    <a:cubicBezTo>
                      <a:pt x="83" y="2259"/>
                      <a:pt x="62" y="2321"/>
                      <a:pt x="0" y="2445"/>
                    </a:cubicBezTo>
                    <a:cubicBezTo>
                      <a:pt x="1802" y="2197"/>
                      <a:pt x="3439" y="1327"/>
                      <a:pt x="466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306;p33"/>
              <p:cNvSpPr/>
              <p:nvPr/>
            </p:nvSpPr>
            <p:spPr>
              <a:xfrm>
                <a:off x="-1025341" y="1302575"/>
                <a:ext cx="818426" cy="432737"/>
              </a:xfrm>
              <a:custGeom>
                <a:avLst/>
                <a:gdLst/>
                <a:ahLst/>
                <a:cxnLst/>
                <a:rect l="l" t="t" r="r" b="b"/>
                <a:pathLst>
                  <a:path w="4662" h="2465" extrusionOk="0">
                    <a:moveTo>
                      <a:pt x="4661" y="0"/>
                    </a:moveTo>
                    <a:cubicBezTo>
                      <a:pt x="3460" y="207"/>
                      <a:pt x="2217" y="932"/>
                      <a:pt x="1202" y="1574"/>
                    </a:cubicBezTo>
                    <a:lnTo>
                      <a:pt x="187" y="2196"/>
                    </a:lnTo>
                    <a:cubicBezTo>
                      <a:pt x="63" y="2279"/>
                      <a:pt x="63" y="2320"/>
                      <a:pt x="1" y="2465"/>
                    </a:cubicBezTo>
                    <a:cubicBezTo>
                      <a:pt x="1782" y="2196"/>
                      <a:pt x="3418" y="1346"/>
                      <a:pt x="466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307;p33"/>
              <p:cNvSpPr/>
              <p:nvPr/>
            </p:nvSpPr>
            <p:spPr>
              <a:xfrm>
                <a:off x="-639827" y="1360683"/>
                <a:ext cx="818250" cy="432912"/>
              </a:xfrm>
              <a:custGeom>
                <a:avLst/>
                <a:gdLst/>
                <a:ahLst/>
                <a:cxnLst/>
                <a:rect l="l" t="t" r="r" b="b"/>
                <a:pathLst>
                  <a:path w="4661" h="2466" extrusionOk="0">
                    <a:moveTo>
                      <a:pt x="4661" y="0"/>
                    </a:moveTo>
                    <a:lnTo>
                      <a:pt x="4661" y="0"/>
                    </a:lnTo>
                    <a:cubicBezTo>
                      <a:pt x="3459" y="208"/>
                      <a:pt x="2237" y="933"/>
                      <a:pt x="1202" y="1554"/>
                    </a:cubicBezTo>
                    <a:lnTo>
                      <a:pt x="207" y="2196"/>
                    </a:lnTo>
                    <a:cubicBezTo>
                      <a:pt x="62" y="2279"/>
                      <a:pt x="62" y="2320"/>
                      <a:pt x="0" y="2465"/>
                    </a:cubicBezTo>
                    <a:cubicBezTo>
                      <a:pt x="1802" y="2217"/>
                      <a:pt x="3439" y="1347"/>
                      <a:pt x="466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308;p33"/>
              <p:cNvSpPr/>
              <p:nvPr/>
            </p:nvSpPr>
            <p:spPr>
              <a:xfrm>
                <a:off x="-279943" y="1378941"/>
                <a:ext cx="818426" cy="429226"/>
              </a:xfrm>
              <a:custGeom>
                <a:avLst/>
                <a:gdLst/>
                <a:ahLst/>
                <a:cxnLst/>
                <a:rect l="l" t="t" r="r" b="b"/>
                <a:pathLst>
                  <a:path w="4662" h="2445" extrusionOk="0">
                    <a:moveTo>
                      <a:pt x="4662" y="0"/>
                    </a:moveTo>
                    <a:lnTo>
                      <a:pt x="4662" y="0"/>
                    </a:lnTo>
                    <a:cubicBezTo>
                      <a:pt x="3460" y="186"/>
                      <a:pt x="2217" y="911"/>
                      <a:pt x="1202" y="1554"/>
                    </a:cubicBezTo>
                    <a:lnTo>
                      <a:pt x="187" y="2175"/>
                    </a:lnTo>
                    <a:cubicBezTo>
                      <a:pt x="63" y="2258"/>
                      <a:pt x="63" y="2320"/>
                      <a:pt x="1" y="2444"/>
                    </a:cubicBezTo>
                    <a:cubicBezTo>
                      <a:pt x="1782" y="2196"/>
                      <a:pt x="3419" y="1326"/>
                      <a:pt x="4662"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309;p33"/>
              <p:cNvSpPr/>
              <p:nvPr/>
            </p:nvSpPr>
            <p:spPr>
              <a:xfrm>
                <a:off x="112944" y="1367881"/>
                <a:ext cx="818250" cy="432912"/>
              </a:xfrm>
              <a:custGeom>
                <a:avLst/>
                <a:gdLst/>
                <a:ahLst/>
                <a:cxnLst/>
                <a:rect l="l" t="t" r="r" b="b"/>
                <a:pathLst>
                  <a:path w="4661" h="2466" extrusionOk="0">
                    <a:moveTo>
                      <a:pt x="4661" y="1"/>
                    </a:moveTo>
                    <a:cubicBezTo>
                      <a:pt x="3459" y="208"/>
                      <a:pt x="2216" y="933"/>
                      <a:pt x="1201" y="1554"/>
                    </a:cubicBezTo>
                    <a:lnTo>
                      <a:pt x="186" y="2197"/>
                    </a:lnTo>
                    <a:cubicBezTo>
                      <a:pt x="62" y="2279"/>
                      <a:pt x="62" y="2321"/>
                      <a:pt x="0" y="2466"/>
                    </a:cubicBezTo>
                    <a:cubicBezTo>
                      <a:pt x="1781" y="2197"/>
                      <a:pt x="3439" y="1347"/>
                      <a:pt x="466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10;p33"/>
              <p:cNvSpPr/>
              <p:nvPr/>
            </p:nvSpPr>
            <p:spPr>
              <a:xfrm>
                <a:off x="483712" y="1360683"/>
                <a:ext cx="818426" cy="429226"/>
              </a:xfrm>
              <a:custGeom>
                <a:avLst/>
                <a:gdLst/>
                <a:ahLst/>
                <a:cxnLst/>
                <a:rect l="l" t="t" r="r" b="b"/>
                <a:pathLst>
                  <a:path w="4662" h="2445" extrusionOk="0">
                    <a:moveTo>
                      <a:pt x="4662" y="0"/>
                    </a:moveTo>
                    <a:cubicBezTo>
                      <a:pt x="3481" y="187"/>
                      <a:pt x="2238" y="912"/>
                      <a:pt x="1202" y="1554"/>
                    </a:cubicBezTo>
                    <a:lnTo>
                      <a:pt x="208" y="2175"/>
                    </a:lnTo>
                    <a:cubicBezTo>
                      <a:pt x="84" y="2258"/>
                      <a:pt x="63" y="2320"/>
                      <a:pt x="1" y="2445"/>
                    </a:cubicBezTo>
                    <a:cubicBezTo>
                      <a:pt x="1803" y="2196"/>
                      <a:pt x="3439" y="1326"/>
                      <a:pt x="4662"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11;p33"/>
              <p:cNvSpPr/>
              <p:nvPr/>
            </p:nvSpPr>
            <p:spPr>
              <a:xfrm>
                <a:off x="-1054482" y="1738824"/>
                <a:ext cx="643927" cy="665695"/>
              </a:xfrm>
              <a:custGeom>
                <a:avLst/>
                <a:gdLst/>
                <a:ahLst/>
                <a:cxnLst/>
                <a:rect l="l" t="t" r="r" b="b"/>
                <a:pathLst>
                  <a:path w="3668" h="3792" extrusionOk="0">
                    <a:moveTo>
                      <a:pt x="1" y="1"/>
                    </a:moveTo>
                    <a:cubicBezTo>
                      <a:pt x="767" y="1658"/>
                      <a:pt x="2052" y="2984"/>
                      <a:pt x="3667" y="3791"/>
                    </a:cubicBezTo>
                    <a:cubicBezTo>
                      <a:pt x="3149" y="2694"/>
                      <a:pt x="2114" y="1720"/>
                      <a:pt x="1202" y="891"/>
                    </a:cubicBezTo>
                    <a:lnTo>
                      <a:pt x="312" y="125"/>
                    </a:lnTo>
                    <a:cubicBezTo>
                      <a:pt x="229" y="42"/>
                      <a:pt x="125" y="1"/>
                      <a:pt x="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12;p33"/>
              <p:cNvSpPr/>
              <p:nvPr/>
            </p:nvSpPr>
            <p:spPr>
              <a:xfrm>
                <a:off x="-665282" y="1793421"/>
                <a:ext cx="643751" cy="662008"/>
              </a:xfrm>
              <a:custGeom>
                <a:avLst/>
                <a:gdLst/>
                <a:ahLst/>
                <a:cxnLst/>
                <a:rect l="l" t="t" r="r" b="b"/>
                <a:pathLst>
                  <a:path w="3667" h="3771" extrusionOk="0">
                    <a:moveTo>
                      <a:pt x="0" y="0"/>
                    </a:moveTo>
                    <a:cubicBezTo>
                      <a:pt x="746" y="1637"/>
                      <a:pt x="2051" y="2963"/>
                      <a:pt x="3667" y="3770"/>
                    </a:cubicBezTo>
                    <a:cubicBezTo>
                      <a:pt x="3149" y="2673"/>
                      <a:pt x="2092" y="1699"/>
                      <a:pt x="1202" y="891"/>
                    </a:cubicBezTo>
                    <a:lnTo>
                      <a:pt x="311" y="104"/>
                    </a:lnTo>
                    <a:cubicBezTo>
                      <a:pt x="228" y="42"/>
                      <a:pt x="125" y="0"/>
                      <a:pt x="0"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13;p33"/>
              <p:cNvSpPr/>
              <p:nvPr/>
            </p:nvSpPr>
            <p:spPr>
              <a:xfrm>
                <a:off x="-294338" y="1815190"/>
                <a:ext cx="643751" cy="662008"/>
              </a:xfrm>
              <a:custGeom>
                <a:avLst/>
                <a:gdLst/>
                <a:ahLst/>
                <a:cxnLst/>
                <a:rect l="l" t="t" r="r" b="b"/>
                <a:pathLst>
                  <a:path w="3667" h="3771" extrusionOk="0">
                    <a:moveTo>
                      <a:pt x="0" y="1"/>
                    </a:moveTo>
                    <a:cubicBezTo>
                      <a:pt x="746" y="1637"/>
                      <a:pt x="2051" y="2984"/>
                      <a:pt x="3666" y="3771"/>
                    </a:cubicBezTo>
                    <a:cubicBezTo>
                      <a:pt x="3149" y="2673"/>
                      <a:pt x="2092" y="1699"/>
                      <a:pt x="1201" y="891"/>
                    </a:cubicBezTo>
                    <a:lnTo>
                      <a:pt x="311" y="125"/>
                    </a:lnTo>
                    <a:cubicBezTo>
                      <a:pt x="228" y="42"/>
                      <a:pt x="104" y="1"/>
                      <a:pt x="0"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14;p33"/>
              <p:cNvSpPr/>
              <p:nvPr/>
            </p:nvSpPr>
            <p:spPr>
              <a:xfrm>
                <a:off x="105571" y="1815190"/>
                <a:ext cx="643751" cy="662008"/>
              </a:xfrm>
              <a:custGeom>
                <a:avLst/>
                <a:gdLst/>
                <a:ahLst/>
                <a:cxnLst/>
                <a:rect l="l" t="t" r="r" b="b"/>
                <a:pathLst>
                  <a:path w="3667" h="3771" extrusionOk="0">
                    <a:moveTo>
                      <a:pt x="1" y="1"/>
                    </a:moveTo>
                    <a:cubicBezTo>
                      <a:pt x="746" y="1637"/>
                      <a:pt x="2051" y="2984"/>
                      <a:pt x="3667" y="3771"/>
                    </a:cubicBezTo>
                    <a:cubicBezTo>
                      <a:pt x="3149" y="2673"/>
                      <a:pt x="2093" y="1699"/>
                      <a:pt x="1181" y="891"/>
                    </a:cubicBezTo>
                    <a:lnTo>
                      <a:pt x="311" y="104"/>
                    </a:lnTo>
                    <a:cubicBezTo>
                      <a:pt x="228" y="42"/>
                      <a:pt x="104" y="1"/>
                      <a:pt x="1"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15;p33"/>
              <p:cNvSpPr/>
              <p:nvPr/>
            </p:nvSpPr>
            <p:spPr>
              <a:xfrm>
                <a:off x="458257" y="1782537"/>
                <a:ext cx="643927" cy="662008"/>
              </a:xfrm>
              <a:custGeom>
                <a:avLst/>
                <a:gdLst/>
                <a:ahLst/>
                <a:cxnLst/>
                <a:rect l="l" t="t" r="r" b="b"/>
                <a:pathLst>
                  <a:path w="3668" h="3771" extrusionOk="0">
                    <a:moveTo>
                      <a:pt x="1" y="0"/>
                    </a:moveTo>
                    <a:cubicBezTo>
                      <a:pt x="747" y="1637"/>
                      <a:pt x="2052" y="2983"/>
                      <a:pt x="3667" y="3770"/>
                    </a:cubicBezTo>
                    <a:cubicBezTo>
                      <a:pt x="3149" y="2672"/>
                      <a:pt x="2114" y="1699"/>
                      <a:pt x="1202" y="891"/>
                    </a:cubicBezTo>
                    <a:lnTo>
                      <a:pt x="312" y="125"/>
                    </a:lnTo>
                    <a:cubicBezTo>
                      <a:pt x="208" y="21"/>
                      <a:pt x="146" y="21"/>
                      <a:pt x="1"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16;p33"/>
              <p:cNvSpPr/>
              <p:nvPr/>
            </p:nvSpPr>
            <p:spPr>
              <a:xfrm>
                <a:off x="796547" y="1735138"/>
                <a:ext cx="643751" cy="662008"/>
              </a:xfrm>
              <a:custGeom>
                <a:avLst/>
                <a:gdLst/>
                <a:ahLst/>
                <a:cxnLst/>
                <a:rect l="l" t="t" r="r" b="b"/>
                <a:pathLst>
                  <a:path w="3667" h="3771" extrusionOk="0">
                    <a:moveTo>
                      <a:pt x="0" y="1"/>
                    </a:moveTo>
                    <a:cubicBezTo>
                      <a:pt x="746" y="1637"/>
                      <a:pt x="2030" y="2984"/>
                      <a:pt x="3667" y="3771"/>
                    </a:cubicBezTo>
                    <a:cubicBezTo>
                      <a:pt x="3149" y="2694"/>
                      <a:pt x="2092" y="1700"/>
                      <a:pt x="1181" y="892"/>
                    </a:cubicBezTo>
                    <a:lnTo>
                      <a:pt x="311" y="125"/>
                    </a:lnTo>
                    <a:cubicBezTo>
                      <a:pt x="207" y="42"/>
                      <a:pt x="104" y="1"/>
                      <a:pt x="0"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17;p33"/>
              <p:cNvSpPr/>
              <p:nvPr/>
            </p:nvSpPr>
            <p:spPr>
              <a:xfrm>
                <a:off x="-1774425" y="1524299"/>
                <a:ext cx="3029334" cy="392886"/>
              </a:xfrm>
              <a:custGeom>
                <a:avLst/>
                <a:gdLst/>
                <a:ahLst/>
                <a:cxnLst/>
                <a:rect l="l" t="t" r="r" b="b"/>
                <a:pathLst>
                  <a:path w="17256" h="2238" fill="none" extrusionOk="0">
                    <a:moveTo>
                      <a:pt x="0" y="1"/>
                    </a:moveTo>
                    <a:cubicBezTo>
                      <a:pt x="5531" y="2051"/>
                      <a:pt x="11600" y="2238"/>
                      <a:pt x="17255" y="518"/>
                    </a:cubicBezTo>
                  </a:path>
                </a:pathLst>
              </a:custGeom>
              <a:noFill/>
              <a:ln w="6225" cap="flat" cmpd="sng">
                <a:solidFill>
                  <a:srgbClr val="000000"/>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4" name="Google Shape;1318;p33"/>
          <p:cNvGrpSpPr/>
          <p:nvPr/>
        </p:nvGrpSpPr>
        <p:grpSpPr>
          <a:xfrm>
            <a:off x="7382015" y="3463931"/>
            <a:ext cx="1216663" cy="1142371"/>
            <a:chOff x="475075" y="3220750"/>
            <a:chExt cx="1717682" cy="1554869"/>
          </a:xfrm>
        </p:grpSpPr>
        <p:grpSp>
          <p:nvGrpSpPr>
            <p:cNvPr id="375" name="Google Shape;1319;p33"/>
            <p:cNvGrpSpPr/>
            <p:nvPr/>
          </p:nvGrpSpPr>
          <p:grpSpPr>
            <a:xfrm>
              <a:off x="475075" y="3220750"/>
              <a:ext cx="1717682" cy="1554869"/>
              <a:chOff x="475075" y="3220750"/>
              <a:chExt cx="1717682" cy="1554869"/>
            </a:xfrm>
          </p:grpSpPr>
          <p:sp>
            <p:nvSpPr>
              <p:cNvPr id="451" name="Google Shape;1320;p33"/>
              <p:cNvSpPr/>
              <p:nvPr/>
            </p:nvSpPr>
            <p:spPr>
              <a:xfrm rot="1008800">
                <a:off x="780523" y="3252747"/>
                <a:ext cx="306199" cy="574905"/>
              </a:xfrm>
              <a:custGeom>
                <a:avLst/>
                <a:gdLst/>
                <a:ahLst/>
                <a:cxnLst/>
                <a:rect l="l" t="t" r="r" b="b"/>
                <a:pathLst>
                  <a:path w="6256" h="11746" extrusionOk="0">
                    <a:moveTo>
                      <a:pt x="3024" y="0"/>
                    </a:moveTo>
                    <a:cubicBezTo>
                      <a:pt x="2838" y="21"/>
                      <a:pt x="2672" y="125"/>
                      <a:pt x="2589" y="290"/>
                    </a:cubicBezTo>
                    <a:cubicBezTo>
                      <a:pt x="1181" y="2465"/>
                      <a:pt x="270" y="6049"/>
                      <a:pt x="62" y="8514"/>
                    </a:cubicBezTo>
                    <a:cubicBezTo>
                      <a:pt x="42" y="8783"/>
                      <a:pt x="21" y="9073"/>
                      <a:pt x="0" y="9342"/>
                    </a:cubicBezTo>
                    <a:cubicBezTo>
                      <a:pt x="1202" y="10337"/>
                      <a:pt x="2527" y="11145"/>
                      <a:pt x="3977" y="11745"/>
                    </a:cubicBezTo>
                    <a:cubicBezTo>
                      <a:pt x="4806" y="10565"/>
                      <a:pt x="5572" y="9342"/>
                      <a:pt x="6256" y="8058"/>
                    </a:cubicBezTo>
                    <a:cubicBezTo>
                      <a:pt x="4454" y="5717"/>
                      <a:pt x="3335" y="2921"/>
                      <a:pt x="302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321;p33"/>
              <p:cNvSpPr/>
              <p:nvPr/>
            </p:nvSpPr>
            <p:spPr>
              <a:xfrm rot="1008800">
                <a:off x="707898" y="3682773"/>
                <a:ext cx="197737" cy="158581"/>
              </a:xfrm>
              <a:custGeom>
                <a:avLst/>
                <a:gdLst/>
                <a:ahLst/>
                <a:cxnLst/>
                <a:rect l="l" t="t" r="r" b="b"/>
                <a:pathLst>
                  <a:path w="4040" h="3240" extrusionOk="0">
                    <a:moveTo>
                      <a:pt x="62" y="0"/>
                    </a:moveTo>
                    <a:cubicBezTo>
                      <a:pt x="0" y="850"/>
                      <a:pt x="0" y="1720"/>
                      <a:pt x="42" y="2569"/>
                    </a:cubicBezTo>
                    <a:cubicBezTo>
                      <a:pt x="62" y="2838"/>
                      <a:pt x="249" y="3045"/>
                      <a:pt x="518" y="3087"/>
                    </a:cubicBezTo>
                    <a:cubicBezTo>
                      <a:pt x="1199" y="3188"/>
                      <a:pt x="1891" y="3239"/>
                      <a:pt x="2579" y="3239"/>
                    </a:cubicBezTo>
                    <a:cubicBezTo>
                      <a:pt x="2873" y="3239"/>
                      <a:pt x="3167" y="3230"/>
                      <a:pt x="3459" y="3211"/>
                    </a:cubicBezTo>
                    <a:cubicBezTo>
                      <a:pt x="3666" y="2962"/>
                      <a:pt x="3853" y="2693"/>
                      <a:pt x="4039" y="2424"/>
                    </a:cubicBezTo>
                    <a:cubicBezTo>
                      <a:pt x="2589" y="1823"/>
                      <a:pt x="1264" y="1015"/>
                      <a:pt x="6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322;p33"/>
              <p:cNvSpPr/>
              <p:nvPr/>
            </p:nvSpPr>
            <p:spPr>
              <a:xfrm rot="1008800">
                <a:off x="948781" y="3289226"/>
                <a:ext cx="247416" cy="395865"/>
              </a:xfrm>
              <a:custGeom>
                <a:avLst/>
                <a:gdLst/>
                <a:ahLst/>
                <a:cxnLst/>
                <a:rect l="l" t="t" r="r" b="b"/>
                <a:pathLst>
                  <a:path w="5055" h="8088" extrusionOk="0">
                    <a:moveTo>
                      <a:pt x="106" y="1"/>
                    </a:moveTo>
                    <a:cubicBezTo>
                      <a:pt x="72" y="1"/>
                      <a:pt x="37" y="4"/>
                      <a:pt x="1" y="9"/>
                    </a:cubicBezTo>
                    <a:cubicBezTo>
                      <a:pt x="332" y="2950"/>
                      <a:pt x="1451" y="5746"/>
                      <a:pt x="3253" y="8087"/>
                    </a:cubicBezTo>
                    <a:cubicBezTo>
                      <a:pt x="3936" y="6782"/>
                      <a:pt x="4537" y="5436"/>
                      <a:pt x="5055" y="4048"/>
                    </a:cubicBezTo>
                    <a:lnTo>
                      <a:pt x="4993" y="3944"/>
                    </a:lnTo>
                    <a:cubicBezTo>
                      <a:pt x="3771" y="2308"/>
                      <a:pt x="2196" y="982"/>
                      <a:pt x="394" y="71"/>
                    </a:cubicBezTo>
                    <a:cubicBezTo>
                      <a:pt x="301" y="24"/>
                      <a:pt x="208" y="1"/>
                      <a:pt x="10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323;p33"/>
              <p:cNvSpPr/>
              <p:nvPr/>
            </p:nvSpPr>
            <p:spPr>
              <a:xfrm rot="1008800">
                <a:off x="1050596" y="3525725"/>
                <a:ext cx="247416" cy="342760"/>
              </a:xfrm>
              <a:custGeom>
                <a:avLst/>
                <a:gdLst/>
                <a:ahLst/>
                <a:cxnLst/>
                <a:rect l="l" t="t" r="r" b="b"/>
                <a:pathLst>
                  <a:path w="5055" h="7003" extrusionOk="0">
                    <a:moveTo>
                      <a:pt x="1823" y="1"/>
                    </a:moveTo>
                    <a:cubicBezTo>
                      <a:pt x="1305" y="1389"/>
                      <a:pt x="704" y="2735"/>
                      <a:pt x="0" y="4040"/>
                    </a:cubicBezTo>
                    <a:cubicBezTo>
                      <a:pt x="849" y="5159"/>
                      <a:pt x="1844" y="6153"/>
                      <a:pt x="2962" y="7002"/>
                    </a:cubicBezTo>
                    <a:cubicBezTo>
                      <a:pt x="3584" y="6712"/>
                      <a:pt x="4184" y="6360"/>
                      <a:pt x="4744" y="5967"/>
                    </a:cubicBezTo>
                    <a:cubicBezTo>
                      <a:pt x="4992" y="5822"/>
                      <a:pt x="5054" y="5511"/>
                      <a:pt x="4930" y="5262"/>
                    </a:cubicBezTo>
                    <a:cubicBezTo>
                      <a:pt x="3998" y="3460"/>
                      <a:pt x="3045" y="1617"/>
                      <a:pt x="182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324;p33"/>
              <p:cNvSpPr/>
              <p:nvPr/>
            </p:nvSpPr>
            <p:spPr>
              <a:xfrm rot="1008800">
                <a:off x="855377" y="3832818"/>
                <a:ext cx="100435" cy="38568"/>
              </a:xfrm>
              <a:custGeom>
                <a:avLst/>
                <a:gdLst/>
                <a:ahLst/>
                <a:cxnLst/>
                <a:rect l="l" t="t" r="r" b="b"/>
                <a:pathLst>
                  <a:path w="2052" h="788" extrusionOk="0">
                    <a:moveTo>
                      <a:pt x="580" y="0"/>
                    </a:moveTo>
                    <a:cubicBezTo>
                      <a:pt x="394" y="269"/>
                      <a:pt x="207" y="539"/>
                      <a:pt x="0" y="787"/>
                    </a:cubicBezTo>
                    <a:cubicBezTo>
                      <a:pt x="684" y="746"/>
                      <a:pt x="1367" y="663"/>
                      <a:pt x="2051" y="539"/>
                    </a:cubicBezTo>
                    <a:cubicBezTo>
                      <a:pt x="1554" y="394"/>
                      <a:pt x="1057" y="207"/>
                      <a:pt x="58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325;p33"/>
              <p:cNvSpPr/>
              <p:nvPr/>
            </p:nvSpPr>
            <p:spPr>
              <a:xfrm rot="1008800">
                <a:off x="907095" y="3687122"/>
                <a:ext cx="255541" cy="206841"/>
              </a:xfrm>
              <a:custGeom>
                <a:avLst/>
                <a:gdLst/>
                <a:ahLst/>
                <a:cxnLst/>
                <a:rect l="l" t="t" r="r" b="b"/>
                <a:pathLst>
                  <a:path w="5221" h="4226" extrusionOk="0">
                    <a:moveTo>
                      <a:pt x="2279" y="0"/>
                    </a:moveTo>
                    <a:cubicBezTo>
                      <a:pt x="1595" y="1284"/>
                      <a:pt x="829" y="2507"/>
                      <a:pt x="0" y="3687"/>
                    </a:cubicBezTo>
                    <a:cubicBezTo>
                      <a:pt x="477" y="3894"/>
                      <a:pt x="974" y="4081"/>
                      <a:pt x="1471" y="4226"/>
                    </a:cubicBezTo>
                    <a:cubicBezTo>
                      <a:pt x="2776" y="3977"/>
                      <a:pt x="4040" y="3563"/>
                      <a:pt x="5220" y="2962"/>
                    </a:cubicBezTo>
                    <a:cubicBezTo>
                      <a:pt x="4122" y="2113"/>
                      <a:pt x="3128" y="1119"/>
                      <a:pt x="227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326;p33"/>
              <p:cNvSpPr/>
              <p:nvPr/>
            </p:nvSpPr>
            <p:spPr>
              <a:xfrm rot="1008800">
                <a:off x="926304" y="3293168"/>
                <a:ext cx="285935" cy="549552"/>
              </a:xfrm>
              <a:custGeom>
                <a:avLst/>
                <a:gdLst/>
                <a:ahLst/>
                <a:cxnLst/>
                <a:rect l="l" t="t" r="r" b="b"/>
                <a:pathLst>
                  <a:path w="5842" h="11228" extrusionOk="0">
                    <a:moveTo>
                      <a:pt x="0" y="0"/>
                    </a:moveTo>
                    <a:cubicBezTo>
                      <a:pt x="83" y="1078"/>
                      <a:pt x="290" y="2134"/>
                      <a:pt x="601" y="3170"/>
                    </a:cubicBezTo>
                    <a:cubicBezTo>
                      <a:pt x="912" y="4205"/>
                      <a:pt x="1326" y="5200"/>
                      <a:pt x="1865" y="6152"/>
                    </a:cubicBezTo>
                    <a:cubicBezTo>
                      <a:pt x="2134" y="6608"/>
                      <a:pt x="2445" y="7064"/>
                      <a:pt x="2776" y="7478"/>
                    </a:cubicBezTo>
                    <a:cubicBezTo>
                      <a:pt x="3087" y="7913"/>
                      <a:pt x="3418" y="8348"/>
                      <a:pt x="3750" y="8762"/>
                    </a:cubicBezTo>
                    <a:cubicBezTo>
                      <a:pt x="4433" y="9612"/>
                      <a:pt x="5096" y="10461"/>
                      <a:pt x="5842" y="11227"/>
                    </a:cubicBezTo>
                    <a:cubicBezTo>
                      <a:pt x="5469" y="10834"/>
                      <a:pt x="5138" y="10399"/>
                      <a:pt x="4806" y="9985"/>
                    </a:cubicBezTo>
                    <a:cubicBezTo>
                      <a:pt x="4475" y="9570"/>
                      <a:pt x="4143" y="9135"/>
                      <a:pt x="3812" y="8700"/>
                    </a:cubicBezTo>
                    <a:cubicBezTo>
                      <a:pt x="3149" y="7872"/>
                      <a:pt x="2528" y="7002"/>
                      <a:pt x="1948" y="6090"/>
                    </a:cubicBezTo>
                    <a:cubicBezTo>
                      <a:pt x="1430" y="5158"/>
                      <a:pt x="995" y="4164"/>
                      <a:pt x="684" y="3149"/>
                    </a:cubicBezTo>
                    <a:cubicBezTo>
                      <a:pt x="539" y="2631"/>
                      <a:pt x="394" y="2113"/>
                      <a:pt x="270" y="1595"/>
                    </a:cubicBezTo>
                    <a:cubicBezTo>
                      <a:pt x="145" y="1057"/>
                      <a:pt x="63" y="539"/>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327;p33"/>
              <p:cNvSpPr/>
              <p:nvPr/>
            </p:nvSpPr>
            <p:spPr>
              <a:xfrm rot="1008800">
                <a:off x="875598" y="3379846"/>
                <a:ext cx="242375" cy="431938"/>
              </a:xfrm>
              <a:custGeom>
                <a:avLst/>
                <a:gdLst/>
                <a:ahLst/>
                <a:cxnLst/>
                <a:rect l="l" t="t" r="r" b="b"/>
                <a:pathLst>
                  <a:path w="4952" h="8825" extrusionOk="0">
                    <a:moveTo>
                      <a:pt x="1" y="0"/>
                    </a:moveTo>
                    <a:lnTo>
                      <a:pt x="1" y="0"/>
                    </a:lnTo>
                    <a:cubicBezTo>
                      <a:pt x="84" y="870"/>
                      <a:pt x="249" y="1720"/>
                      <a:pt x="477" y="2569"/>
                    </a:cubicBezTo>
                    <a:cubicBezTo>
                      <a:pt x="726" y="3418"/>
                      <a:pt x="1036" y="4226"/>
                      <a:pt x="1451" y="4992"/>
                    </a:cubicBezTo>
                    <a:cubicBezTo>
                      <a:pt x="1865" y="5780"/>
                      <a:pt x="2362" y="6484"/>
                      <a:pt x="2942" y="7147"/>
                    </a:cubicBezTo>
                    <a:cubicBezTo>
                      <a:pt x="3522" y="7789"/>
                      <a:pt x="4206" y="8348"/>
                      <a:pt x="4951" y="8825"/>
                    </a:cubicBezTo>
                    <a:cubicBezTo>
                      <a:pt x="4226" y="8327"/>
                      <a:pt x="3584" y="7747"/>
                      <a:pt x="3025" y="7085"/>
                    </a:cubicBezTo>
                    <a:cubicBezTo>
                      <a:pt x="2445" y="6422"/>
                      <a:pt x="1948" y="5717"/>
                      <a:pt x="1554" y="4951"/>
                    </a:cubicBezTo>
                    <a:cubicBezTo>
                      <a:pt x="1140" y="4185"/>
                      <a:pt x="808" y="3377"/>
                      <a:pt x="560" y="2548"/>
                    </a:cubicBezTo>
                    <a:cubicBezTo>
                      <a:pt x="311" y="1699"/>
                      <a:pt x="125" y="850"/>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328;p33"/>
              <p:cNvSpPr/>
              <p:nvPr/>
            </p:nvSpPr>
            <p:spPr>
              <a:xfrm rot="1008800">
                <a:off x="793460" y="3577336"/>
                <a:ext cx="243402" cy="230187"/>
              </a:xfrm>
              <a:custGeom>
                <a:avLst/>
                <a:gdLst/>
                <a:ahLst/>
                <a:cxnLst/>
                <a:rect l="l" t="t" r="r" b="b"/>
                <a:pathLst>
                  <a:path w="4973" h="4703" extrusionOk="0">
                    <a:moveTo>
                      <a:pt x="1" y="0"/>
                    </a:moveTo>
                    <a:lnTo>
                      <a:pt x="1" y="0"/>
                    </a:lnTo>
                    <a:cubicBezTo>
                      <a:pt x="208" y="539"/>
                      <a:pt x="498" y="1057"/>
                      <a:pt x="830" y="1533"/>
                    </a:cubicBezTo>
                    <a:cubicBezTo>
                      <a:pt x="1182" y="2009"/>
                      <a:pt x="1575" y="2444"/>
                      <a:pt x="2010" y="2838"/>
                    </a:cubicBezTo>
                    <a:cubicBezTo>
                      <a:pt x="2445" y="3211"/>
                      <a:pt x="2922" y="3563"/>
                      <a:pt x="3419" y="3874"/>
                    </a:cubicBezTo>
                    <a:cubicBezTo>
                      <a:pt x="3895" y="4184"/>
                      <a:pt x="4434" y="4474"/>
                      <a:pt x="4972" y="4702"/>
                    </a:cubicBezTo>
                    <a:cubicBezTo>
                      <a:pt x="4454" y="4433"/>
                      <a:pt x="3957" y="4122"/>
                      <a:pt x="3481" y="3812"/>
                    </a:cubicBezTo>
                    <a:cubicBezTo>
                      <a:pt x="2984" y="3480"/>
                      <a:pt x="2528" y="3128"/>
                      <a:pt x="2114" y="2734"/>
                    </a:cubicBezTo>
                    <a:cubicBezTo>
                      <a:pt x="1679" y="2362"/>
                      <a:pt x="1285" y="1927"/>
                      <a:pt x="933" y="1471"/>
                    </a:cubicBezTo>
                    <a:cubicBezTo>
                      <a:pt x="560" y="1015"/>
                      <a:pt x="250" y="518"/>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329;p33"/>
              <p:cNvSpPr/>
              <p:nvPr/>
            </p:nvSpPr>
            <p:spPr>
              <a:xfrm rot="1008800">
                <a:off x="1086605" y="3624720"/>
                <a:ext cx="112573" cy="124760"/>
              </a:xfrm>
              <a:custGeom>
                <a:avLst/>
                <a:gdLst/>
                <a:ahLst/>
                <a:cxnLst/>
                <a:rect l="l" t="t" r="r" b="b"/>
                <a:pathLst>
                  <a:path w="2300" h="2549" extrusionOk="0">
                    <a:moveTo>
                      <a:pt x="2300" y="0"/>
                    </a:moveTo>
                    <a:cubicBezTo>
                      <a:pt x="1906" y="415"/>
                      <a:pt x="1533" y="850"/>
                      <a:pt x="1160" y="1264"/>
                    </a:cubicBezTo>
                    <a:cubicBezTo>
                      <a:pt x="788" y="1699"/>
                      <a:pt x="373" y="2113"/>
                      <a:pt x="0" y="2548"/>
                    </a:cubicBezTo>
                    <a:cubicBezTo>
                      <a:pt x="456" y="2175"/>
                      <a:pt x="870" y="1782"/>
                      <a:pt x="1243" y="1347"/>
                    </a:cubicBezTo>
                    <a:cubicBezTo>
                      <a:pt x="1637" y="932"/>
                      <a:pt x="1989" y="477"/>
                      <a:pt x="230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330;p33"/>
              <p:cNvSpPr/>
              <p:nvPr/>
            </p:nvSpPr>
            <p:spPr>
              <a:xfrm rot="1008800">
                <a:off x="1107562" y="3761183"/>
                <a:ext cx="93289" cy="60887"/>
              </a:xfrm>
              <a:custGeom>
                <a:avLst/>
                <a:gdLst/>
                <a:ahLst/>
                <a:cxnLst/>
                <a:rect l="l" t="t" r="r" b="b"/>
                <a:pathLst>
                  <a:path w="1906" h="1244" extrusionOk="0">
                    <a:moveTo>
                      <a:pt x="1906" y="1"/>
                    </a:moveTo>
                    <a:cubicBezTo>
                      <a:pt x="1574" y="208"/>
                      <a:pt x="1264" y="415"/>
                      <a:pt x="953" y="643"/>
                    </a:cubicBezTo>
                    <a:cubicBezTo>
                      <a:pt x="642" y="850"/>
                      <a:pt x="311" y="1037"/>
                      <a:pt x="0" y="1244"/>
                    </a:cubicBezTo>
                    <a:cubicBezTo>
                      <a:pt x="725" y="995"/>
                      <a:pt x="1367" y="560"/>
                      <a:pt x="190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331;p33"/>
              <p:cNvSpPr/>
              <p:nvPr/>
            </p:nvSpPr>
            <p:spPr>
              <a:xfrm rot="1008800">
                <a:off x="711859" y="3694122"/>
                <a:ext cx="260582" cy="139933"/>
              </a:xfrm>
              <a:custGeom>
                <a:avLst/>
                <a:gdLst/>
                <a:ahLst/>
                <a:cxnLst/>
                <a:rect l="l" t="t" r="r" b="b"/>
                <a:pathLst>
                  <a:path w="5324" h="2859" extrusionOk="0">
                    <a:moveTo>
                      <a:pt x="0" y="0"/>
                    </a:moveTo>
                    <a:lnTo>
                      <a:pt x="0" y="0"/>
                    </a:lnTo>
                    <a:cubicBezTo>
                      <a:pt x="1471" y="1429"/>
                      <a:pt x="3314" y="2424"/>
                      <a:pt x="5324" y="2859"/>
                    </a:cubicBezTo>
                    <a:cubicBezTo>
                      <a:pt x="3377" y="2279"/>
                      <a:pt x="1575" y="1305"/>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332;p33"/>
              <p:cNvSpPr/>
              <p:nvPr/>
            </p:nvSpPr>
            <p:spPr>
              <a:xfrm rot="1008800">
                <a:off x="756077" y="3396193"/>
                <a:ext cx="349857" cy="442069"/>
              </a:xfrm>
              <a:custGeom>
                <a:avLst/>
                <a:gdLst/>
                <a:ahLst/>
                <a:cxnLst/>
                <a:rect l="l" t="t" r="r" b="b"/>
                <a:pathLst>
                  <a:path w="7148" h="9032" fill="none" extrusionOk="0">
                    <a:moveTo>
                      <a:pt x="829" y="1492"/>
                    </a:moveTo>
                    <a:cubicBezTo>
                      <a:pt x="1513" y="1699"/>
                      <a:pt x="2259" y="1741"/>
                      <a:pt x="2984" y="1616"/>
                    </a:cubicBezTo>
                    <a:cubicBezTo>
                      <a:pt x="4475" y="1430"/>
                      <a:pt x="5904" y="871"/>
                      <a:pt x="7147" y="1"/>
                    </a:cubicBezTo>
                    <a:cubicBezTo>
                      <a:pt x="6733" y="1968"/>
                      <a:pt x="5863" y="3812"/>
                      <a:pt x="4620" y="5407"/>
                    </a:cubicBezTo>
                    <a:cubicBezTo>
                      <a:pt x="3377" y="6961"/>
                      <a:pt x="1803" y="8203"/>
                      <a:pt x="1" y="9032"/>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333;p33"/>
              <p:cNvSpPr/>
              <p:nvPr/>
            </p:nvSpPr>
            <p:spPr>
              <a:xfrm rot="1008800">
                <a:off x="747978" y="3604738"/>
                <a:ext cx="544511" cy="177425"/>
              </a:xfrm>
              <a:custGeom>
                <a:avLst/>
                <a:gdLst/>
                <a:ahLst/>
                <a:cxnLst/>
                <a:rect l="l" t="t" r="r" b="b"/>
                <a:pathLst>
                  <a:path w="11125" h="3625" fill="none" extrusionOk="0">
                    <a:moveTo>
                      <a:pt x="1" y="0"/>
                    </a:moveTo>
                    <a:cubicBezTo>
                      <a:pt x="3108" y="2548"/>
                      <a:pt x="7168" y="3625"/>
                      <a:pt x="11124" y="2921"/>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334;p33"/>
              <p:cNvSpPr/>
              <p:nvPr/>
            </p:nvSpPr>
            <p:spPr>
              <a:xfrm rot="1008800">
                <a:off x="1148442" y="3371709"/>
                <a:ext cx="44687" cy="85213"/>
              </a:xfrm>
              <a:custGeom>
                <a:avLst/>
                <a:gdLst/>
                <a:ahLst/>
                <a:cxnLst/>
                <a:rect l="l" t="t" r="r" b="b"/>
                <a:pathLst>
                  <a:path w="913" h="1741" fill="none" extrusionOk="0">
                    <a:moveTo>
                      <a:pt x="42" y="664"/>
                    </a:moveTo>
                    <a:cubicBezTo>
                      <a:pt x="1" y="519"/>
                      <a:pt x="1" y="374"/>
                      <a:pt x="63" y="229"/>
                    </a:cubicBezTo>
                    <a:cubicBezTo>
                      <a:pt x="104" y="84"/>
                      <a:pt x="249" y="1"/>
                      <a:pt x="394" y="1"/>
                    </a:cubicBezTo>
                    <a:cubicBezTo>
                      <a:pt x="560" y="42"/>
                      <a:pt x="663" y="208"/>
                      <a:pt x="705" y="374"/>
                    </a:cubicBezTo>
                    <a:cubicBezTo>
                      <a:pt x="767" y="581"/>
                      <a:pt x="912" y="1492"/>
                      <a:pt x="643" y="1616"/>
                    </a:cubicBezTo>
                    <a:cubicBezTo>
                      <a:pt x="394" y="1741"/>
                      <a:pt x="83" y="850"/>
                      <a:pt x="42" y="664"/>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335;p33"/>
              <p:cNvSpPr/>
              <p:nvPr/>
            </p:nvSpPr>
            <p:spPr>
              <a:xfrm rot="1008800">
                <a:off x="1163814" y="3436581"/>
                <a:ext cx="84234" cy="48749"/>
              </a:xfrm>
              <a:custGeom>
                <a:avLst/>
                <a:gdLst/>
                <a:ahLst/>
                <a:cxnLst/>
                <a:rect l="l" t="t" r="r" b="b"/>
                <a:pathLst>
                  <a:path w="1721" h="996" fill="none" extrusionOk="0">
                    <a:moveTo>
                      <a:pt x="1016" y="63"/>
                    </a:moveTo>
                    <a:cubicBezTo>
                      <a:pt x="1161" y="1"/>
                      <a:pt x="1306" y="1"/>
                      <a:pt x="1451" y="42"/>
                    </a:cubicBezTo>
                    <a:cubicBezTo>
                      <a:pt x="1617" y="63"/>
                      <a:pt x="1720" y="208"/>
                      <a:pt x="1720" y="353"/>
                    </a:cubicBezTo>
                    <a:cubicBezTo>
                      <a:pt x="1699" y="519"/>
                      <a:pt x="1534" y="643"/>
                      <a:pt x="1368" y="705"/>
                    </a:cubicBezTo>
                    <a:cubicBezTo>
                      <a:pt x="1223" y="767"/>
                      <a:pt x="291" y="995"/>
                      <a:pt x="146" y="747"/>
                    </a:cubicBezTo>
                    <a:cubicBezTo>
                      <a:pt x="1" y="498"/>
                      <a:pt x="850" y="104"/>
                      <a:pt x="1016" y="63"/>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336;p33"/>
              <p:cNvSpPr/>
              <p:nvPr/>
            </p:nvSpPr>
            <p:spPr>
              <a:xfrm rot="1008800">
                <a:off x="483565" y="4183537"/>
                <a:ext cx="172432" cy="84185"/>
              </a:xfrm>
              <a:custGeom>
                <a:avLst/>
                <a:gdLst/>
                <a:ahLst/>
                <a:cxnLst/>
                <a:rect l="l" t="t" r="r" b="b"/>
                <a:pathLst>
                  <a:path w="3523" h="1720" extrusionOk="0">
                    <a:moveTo>
                      <a:pt x="3253" y="0"/>
                    </a:moveTo>
                    <a:lnTo>
                      <a:pt x="1" y="1160"/>
                    </a:lnTo>
                    <a:lnTo>
                      <a:pt x="249" y="1720"/>
                    </a:lnTo>
                    <a:lnTo>
                      <a:pt x="3522" y="187"/>
                    </a:lnTo>
                    <a:lnTo>
                      <a:pt x="3253"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337;p33"/>
              <p:cNvSpPr/>
              <p:nvPr/>
            </p:nvSpPr>
            <p:spPr>
              <a:xfrm rot="1008800">
                <a:off x="627623" y="4191382"/>
                <a:ext cx="1376866" cy="393516"/>
              </a:xfrm>
              <a:custGeom>
                <a:avLst/>
                <a:gdLst/>
                <a:ahLst/>
                <a:cxnLst/>
                <a:rect l="l" t="t" r="r" b="b"/>
                <a:pathLst>
                  <a:path w="28131" h="8040" extrusionOk="0">
                    <a:moveTo>
                      <a:pt x="28130" y="1"/>
                    </a:moveTo>
                    <a:cubicBezTo>
                      <a:pt x="23346" y="270"/>
                      <a:pt x="18561" y="767"/>
                      <a:pt x="13796" y="1513"/>
                    </a:cubicBezTo>
                    <a:cubicBezTo>
                      <a:pt x="6609" y="2673"/>
                      <a:pt x="1" y="4413"/>
                      <a:pt x="1" y="4413"/>
                    </a:cubicBezTo>
                    <a:cubicBezTo>
                      <a:pt x="974" y="5739"/>
                      <a:pt x="2341" y="6733"/>
                      <a:pt x="3916" y="7251"/>
                    </a:cubicBezTo>
                    <a:cubicBezTo>
                      <a:pt x="5449" y="7769"/>
                      <a:pt x="7064" y="8038"/>
                      <a:pt x="8701" y="8038"/>
                    </a:cubicBezTo>
                    <a:cubicBezTo>
                      <a:pt x="8802" y="8039"/>
                      <a:pt x="8904" y="8040"/>
                      <a:pt x="9006" y="8040"/>
                    </a:cubicBezTo>
                    <a:cubicBezTo>
                      <a:pt x="16207" y="8040"/>
                      <a:pt x="23085" y="5148"/>
                      <a:pt x="2813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338;p33"/>
              <p:cNvSpPr/>
              <p:nvPr/>
            </p:nvSpPr>
            <p:spPr>
              <a:xfrm rot="1008800">
                <a:off x="674247" y="4053354"/>
                <a:ext cx="1377893" cy="361115"/>
              </a:xfrm>
              <a:custGeom>
                <a:avLst/>
                <a:gdLst/>
                <a:ahLst/>
                <a:cxnLst/>
                <a:rect l="l" t="t" r="r" b="b"/>
                <a:pathLst>
                  <a:path w="28152" h="7378" extrusionOk="0">
                    <a:moveTo>
                      <a:pt x="16163" y="0"/>
                    </a:moveTo>
                    <a:cubicBezTo>
                      <a:pt x="15179" y="0"/>
                      <a:pt x="14195" y="62"/>
                      <a:pt x="13216" y="189"/>
                    </a:cubicBezTo>
                    <a:cubicBezTo>
                      <a:pt x="8121" y="852"/>
                      <a:pt x="3211" y="3359"/>
                      <a:pt x="1" y="7377"/>
                    </a:cubicBezTo>
                    <a:cubicBezTo>
                      <a:pt x="1" y="7377"/>
                      <a:pt x="6609" y="5637"/>
                      <a:pt x="13796" y="4456"/>
                    </a:cubicBezTo>
                    <a:cubicBezTo>
                      <a:pt x="18561" y="3711"/>
                      <a:pt x="23346" y="3214"/>
                      <a:pt x="28151" y="2965"/>
                    </a:cubicBezTo>
                    <a:cubicBezTo>
                      <a:pt x="24436" y="1091"/>
                      <a:pt x="20301" y="0"/>
                      <a:pt x="161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339;p33"/>
              <p:cNvSpPr/>
              <p:nvPr/>
            </p:nvSpPr>
            <p:spPr>
              <a:xfrm rot="1008800">
                <a:off x="653410" y="4194366"/>
                <a:ext cx="1377893" cy="217021"/>
              </a:xfrm>
              <a:custGeom>
                <a:avLst/>
                <a:gdLst/>
                <a:ahLst/>
                <a:cxnLst/>
                <a:rect l="l" t="t" r="r" b="b"/>
                <a:pathLst>
                  <a:path w="28152" h="4434" extrusionOk="0">
                    <a:moveTo>
                      <a:pt x="28151" y="0"/>
                    </a:moveTo>
                    <a:lnTo>
                      <a:pt x="24588" y="270"/>
                    </a:lnTo>
                    <a:cubicBezTo>
                      <a:pt x="23408" y="352"/>
                      <a:pt x="22227" y="477"/>
                      <a:pt x="21026" y="580"/>
                    </a:cubicBezTo>
                    <a:cubicBezTo>
                      <a:pt x="18664" y="808"/>
                      <a:pt x="16303" y="1057"/>
                      <a:pt x="13941" y="1409"/>
                    </a:cubicBezTo>
                    <a:cubicBezTo>
                      <a:pt x="11601" y="1761"/>
                      <a:pt x="9260" y="2237"/>
                      <a:pt x="6940" y="2755"/>
                    </a:cubicBezTo>
                    <a:cubicBezTo>
                      <a:pt x="5780" y="3004"/>
                      <a:pt x="4599" y="3273"/>
                      <a:pt x="3460" y="3563"/>
                    </a:cubicBezTo>
                    <a:cubicBezTo>
                      <a:pt x="2300" y="3832"/>
                      <a:pt x="1140" y="4122"/>
                      <a:pt x="1" y="4433"/>
                    </a:cubicBezTo>
                    <a:cubicBezTo>
                      <a:pt x="1161" y="4164"/>
                      <a:pt x="2321" y="3915"/>
                      <a:pt x="3481" y="3667"/>
                    </a:cubicBezTo>
                    <a:cubicBezTo>
                      <a:pt x="4641" y="3418"/>
                      <a:pt x="5801" y="3170"/>
                      <a:pt x="6961" y="2942"/>
                    </a:cubicBezTo>
                    <a:cubicBezTo>
                      <a:pt x="9301" y="2445"/>
                      <a:pt x="11621" y="2010"/>
                      <a:pt x="13983" y="1637"/>
                    </a:cubicBezTo>
                    <a:cubicBezTo>
                      <a:pt x="16323" y="1285"/>
                      <a:pt x="18685" y="1015"/>
                      <a:pt x="21046" y="767"/>
                    </a:cubicBezTo>
                    <a:lnTo>
                      <a:pt x="24588" y="373"/>
                    </a:lnTo>
                    <a:lnTo>
                      <a:pt x="28151"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340;p33"/>
              <p:cNvSpPr/>
              <p:nvPr/>
            </p:nvSpPr>
            <p:spPr>
              <a:xfrm rot="1008800">
                <a:off x="591825" y="3987840"/>
                <a:ext cx="103469" cy="92310"/>
              </a:xfrm>
              <a:custGeom>
                <a:avLst/>
                <a:gdLst/>
                <a:ahLst/>
                <a:cxnLst/>
                <a:rect l="l" t="t" r="r" b="b"/>
                <a:pathLst>
                  <a:path w="2114" h="1886" extrusionOk="0">
                    <a:moveTo>
                      <a:pt x="1886" y="0"/>
                    </a:moveTo>
                    <a:lnTo>
                      <a:pt x="1" y="1575"/>
                    </a:lnTo>
                    <a:lnTo>
                      <a:pt x="291" y="1885"/>
                    </a:lnTo>
                    <a:lnTo>
                      <a:pt x="2114" y="42"/>
                    </a:lnTo>
                    <a:lnTo>
                      <a:pt x="188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341;p33"/>
              <p:cNvSpPr/>
              <p:nvPr/>
            </p:nvSpPr>
            <p:spPr>
              <a:xfrm rot="1008800">
                <a:off x="739695" y="3656088"/>
                <a:ext cx="877042" cy="529289"/>
              </a:xfrm>
              <a:custGeom>
                <a:avLst/>
                <a:gdLst/>
                <a:ahLst/>
                <a:cxnLst/>
                <a:rect l="l" t="t" r="r" b="b"/>
                <a:pathLst>
                  <a:path w="17919" h="10814" extrusionOk="0">
                    <a:moveTo>
                      <a:pt x="17918" y="0"/>
                    </a:moveTo>
                    <a:cubicBezTo>
                      <a:pt x="14749" y="1347"/>
                      <a:pt x="11642" y="2838"/>
                      <a:pt x="8618" y="4516"/>
                    </a:cubicBezTo>
                    <a:cubicBezTo>
                      <a:pt x="4040" y="7064"/>
                      <a:pt x="1" y="9839"/>
                      <a:pt x="1" y="9839"/>
                    </a:cubicBezTo>
                    <a:cubicBezTo>
                      <a:pt x="967" y="10464"/>
                      <a:pt x="2090" y="10814"/>
                      <a:pt x="3237" y="10814"/>
                    </a:cubicBezTo>
                    <a:cubicBezTo>
                      <a:pt x="3270" y="10814"/>
                      <a:pt x="3303" y="10813"/>
                      <a:pt x="3336" y="10813"/>
                    </a:cubicBezTo>
                    <a:cubicBezTo>
                      <a:pt x="4516" y="10771"/>
                      <a:pt x="5656" y="10564"/>
                      <a:pt x="6753" y="10150"/>
                    </a:cubicBezTo>
                    <a:cubicBezTo>
                      <a:pt x="11704" y="8431"/>
                      <a:pt x="15743" y="4764"/>
                      <a:pt x="1791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342;p33"/>
              <p:cNvSpPr/>
              <p:nvPr/>
            </p:nvSpPr>
            <p:spPr>
              <a:xfrm rot="1008800">
                <a:off x="747630" y="3650066"/>
                <a:ext cx="877042" cy="488812"/>
              </a:xfrm>
              <a:custGeom>
                <a:avLst/>
                <a:gdLst/>
                <a:ahLst/>
                <a:cxnLst/>
                <a:rect l="l" t="t" r="r" b="b"/>
                <a:pathLst>
                  <a:path w="17919" h="9987" extrusionOk="0">
                    <a:moveTo>
                      <a:pt x="15459" y="1"/>
                    </a:moveTo>
                    <a:cubicBezTo>
                      <a:pt x="12584" y="1"/>
                      <a:pt x="9713" y="608"/>
                      <a:pt x="7168" y="1929"/>
                    </a:cubicBezTo>
                    <a:cubicBezTo>
                      <a:pt x="3895" y="3606"/>
                      <a:pt x="1181" y="6506"/>
                      <a:pt x="1" y="9986"/>
                    </a:cubicBezTo>
                    <a:cubicBezTo>
                      <a:pt x="1" y="9986"/>
                      <a:pt x="4040" y="7211"/>
                      <a:pt x="8618" y="4663"/>
                    </a:cubicBezTo>
                    <a:cubicBezTo>
                      <a:pt x="11642" y="2985"/>
                      <a:pt x="14749" y="1494"/>
                      <a:pt x="17918" y="147"/>
                    </a:cubicBezTo>
                    <a:cubicBezTo>
                      <a:pt x="17103" y="50"/>
                      <a:pt x="16281" y="1"/>
                      <a:pt x="1545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343;p33"/>
              <p:cNvSpPr/>
              <p:nvPr/>
            </p:nvSpPr>
            <p:spPr>
              <a:xfrm rot="1008800">
                <a:off x="746590" y="3657107"/>
                <a:ext cx="877042" cy="481617"/>
              </a:xfrm>
              <a:custGeom>
                <a:avLst/>
                <a:gdLst/>
                <a:ahLst/>
                <a:cxnLst/>
                <a:rect l="l" t="t" r="r" b="b"/>
                <a:pathLst>
                  <a:path w="17919" h="9840" extrusionOk="0">
                    <a:moveTo>
                      <a:pt x="17918" y="0"/>
                    </a:moveTo>
                    <a:lnTo>
                      <a:pt x="17918" y="0"/>
                    </a:lnTo>
                    <a:cubicBezTo>
                      <a:pt x="16365" y="684"/>
                      <a:pt x="14790" y="1388"/>
                      <a:pt x="13258" y="2113"/>
                    </a:cubicBezTo>
                    <a:cubicBezTo>
                      <a:pt x="11725" y="2859"/>
                      <a:pt x="10171" y="3584"/>
                      <a:pt x="8680" y="4412"/>
                    </a:cubicBezTo>
                    <a:cubicBezTo>
                      <a:pt x="7168" y="5220"/>
                      <a:pt x="5718" y="6111"/>
                      <a:pt x="4268" y="7022"/>
                    </a:cubicBezTo>
                    <a:cubicBezTo>
                      <a:pt x="3563" y="7478"/>
                      <a:pt x="2838" y="7934"/>
                      <a:pt x="2134" y="8410"/>
                    </a:cubicBezTo>
                    <a:cubicBezTo>
                      <a:pt x="1409" y="8886"/>
                      <a:pt x="705" y="9363"/>
                      <a:pt x="1" y="9839"/>
                    </a:cubicBezTo>
                    <a:cubicBezTo>
                      <a:pt x="726" y="9384"/>
                      <a:pt x="1451" y="8928"/>
                      <a:pt x="2176" y="8472"/>
                    </a:cubicBezTo>
                    <a:cubicBezTo>
                      <a:pt x="2901" y="8016"/>
                      <a:pt x="3626" y="7581"/>
                      <a:pt x="4351" y="7126"/>
                    </a:cubicBezTo>
                    <a:cubicBezTo>
                      <a:pt x="5801" y="6235"/>
                      <a:pt x="7271" y="5344"/>
                      <a:pt x="8763" y="4537"/>
                    </a:cubicBezTo>
                    <a:cubicBezTo>
                      <a:pt x="10254" y="3749"/>
                      <a:pt x="11808" y="2983"/>
                      <a:pt x="13320" y="2237"/>
                    </a:cubicBezTo>
                    <a:lnTo>
                      <a:pt x="17918"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344;p33"/>
              <p:cNvSpPr/>
              <p:nvPr/>
            </p:nvSpPr>
            <p:spPr>
              <a:xfrm rot="1008800">
                <a:off x="947417" y="3772444"/>
                <a:ext cx="563746" cy="613865"/>
              </a:xfrm>
              <a:custGeom>
                <a:avLst/>
                <a:gdLst/>
                <a:ahLst/>
                <a:cxnLst/>
                <a:rect l="l" t="t" r="r" b="b"/>
                <a:pathLst>
                  <a:path w="11518" h="12542" extrusionOk="0">
                    <a:moveTo>
                      <a:pt x="4493" y="1"/>
                    </a:moveTo>
                    <a:cubicBezTo>
                      <a:pt x="4301" y="1"/>
                      <a:pt x="4107" y="83"/>
                      <a:pt x="3978" y="238"/>
                    </a:cubicBezTo>
                    <a:cubicBezTo>
                      <a:pt x="2341" y="2206"/>
                      <a:pt x="995" y="5686"/>
                      <a:pt x="498" y="8109"/>
                    </a:cubicBezTo>
                    <a:cubicBezTo>
                      <a:pt x="249" y="9207"/>
                      <a:pt x="84" y="10326"/>
                      <a:pt x="1" y="11465"/>
                    </a:cubicBezTo>
                    <a:cubicBezTo>
                      <a:pt x="1" y="11714"/>
                      <a:pt x="166" y="11962"/>
                      <a:pt x="415" y="12024"/>
                    </a:cubicBezTo>
                    <a:cubicBezTo>
                      <a:pt x="1689" y="12370"/>
                      <a:pt x="2994" y="12541"/>
                      <a:pt x="4296" y="12541"/>
                    </a:cubicBezTo>
                    <a:cubicBezTo>
                      <a:pt x="6657" y="12541"/>
                      <a:pt x="9009" y="11980"/>
                      <a:pt x="11145" y="10885"/>
                    </a:cubicBezTo>
                    <a:cubicBezTo>
                      <a:pt x="11414" y="10761"/>
                      <a:pt x="11518" y="10471"/>
                      <a:pt x="11414" y="10202"/>
                    </a:cubicBezTo>
                    <a:cubicBezTo>
                      <a:pt x="10689" y="8275"/>
                      <a:pt x="9964" y="6266"/>
                      <a:pt x="8928" y="4505"/>
                    </a:cubicBezTo>
                    <a:cubicBezTo>
                      <a:pt x="7913" y="2745"/>
                      <a:pt x="6505" y="1232"/>
                      <a:pt x="4827" y="93"/>
                    </a:cubicBezTo>
                    <a:cubicBezTo>
                      <a:pt x="4726" y="31"/>
                      <a:pt x="4610" y="1"/>
                      <a:pt x="449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345;p33"/>
              <p:cNvSpPr/>
              <p:nvPr/>
            </p:nvSpPr>
            <p:spPr>
              <a:xfrm rot="1008800">
                <a:off x="1262699" y="3979330"/>
                <a:ext cx="73026" cy="66908"/>
              </a:xfrm>
              <a:custGeom>
                <a:avLst/>
                <a:gdLst/>
                <a:ahLst/>
                <a:cxnLst/>
                <a:rect l="l" t="t" r="r" b="b"/>
                <a:pathLst>
                  <a:path w="1492" h="1367" extrusionOk="0">
                    <a:moveTo>
                      <a:pt x="745" y="1"/>
                    </a:moveTo>
                    <a:cubicBezTo>
                      <a:pt x="531" y="1"/>
                      <a:pt x="323" y="111"/>
                      <a:pt x="187" y="302"/>
                    </a:cubicBezTo>
                    <a:cubicBezTo>
                      <a:pt x="145" y="385"/>
                      <a:pt x="83" y="488"/>
                      <a:pt x="42" y="571"/>
                    </a:cubicBezTo>
                    <a:cubicBezTo>
                      <a:pt x="21" y="592"/>
                      <a:pt x="0" y="633"/>
                      <a:pt x="0" y="675"/>
                    </a:cubicBezTo>
                    <a:cubicBezTo>
                      <a:pt x="0" y="716"/>
                      <a:pt x="21" y="757"/>
                      <a:pt x="42" y="799"/>
                    </a:cubicBezTo>
                    <a:cubicBezTo>
                      <a:pt x="124" y="923"/>
                      <a:pt x="207" y="1047"/>
                      <a:pt x="311" y="1213"/>
                    </a:cubicBezTo>
                    <a:cubicBezTo>
                      <a:pt x="332" y="1275"/>
                      <a:pt x="414" y="1337"/>
                      <a:pt x="497" y="1337"/>
                    </a:cubicBezTo>
                    <a:lnTo>
                      <a:pt x="725" y="1358"/>
                    </a:lnTo>
                    <a:cubicBezTo>
                      <a:pt x="759" y="1364"/>
                      <a:pt x="793" y="1366"/>
                      <a:pt x="826" y="1366"/>
                    </a:cubicBezTo>
                    <a:cubicBezTo>
                      <a:pt x="1180" y="1366"/>
                      <a:pt x="1492" y="1074"/>
                      <a:pt x="1492" y="695"/>
                    </a:cubicBezTo>
                    <a:cubicBezTo>
                      <a:pt x="1492" y="467"/>
                      <a:pt x="1347" y="240"/>
                      <a:pt x="1139" y="115"/>
                    </a:cubicBezTo>
                    <a:cubicBezTo>
                      <a:pt x="1119" y="115"/>
                      <a:pt x="1098" y="95"/>
                      <a:pt x="1077" y="95"/>
                    </a:cubicBezTo>
                    <a:cubicBezTo>
                      <a:pt x="971" y="31"/>
                      <a:pt x="857" y="1"/>
                      <a:pt x="74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346;p33"/>
              <p:cNvSpPr/>
              <p:nvPr/>
            </p:nvSpPr>
            <p:spPr>
              <a:xfrm rot="1008800">
                <a:off x="1232982" y="3868290"/>
                <a:ext cx="52762" cy="54916"/>
              </a:xfrm>
              <a:custGeom>
                <a:avLst/>
                <a:gdLst/>
                <a:ahLst/>
                <a:cxnLst/>
                <a:rect l="l" t="t" r="r" b="b"/>
                <a:pathLst>
                  <a:path w="1078" h="1122" extrusionOk="0">
                    <a:moveTo>
                      <a:pt x="484" y="0"/>
                    </a:moveTo>
                    <a:cubicBezTo>
                      <a:pt x="320" y="0"/>
                      <a:pt x="237" y="115"/>
                      <a:pt x="83" y="286"/>
                    </a:cubicBezTo>
                    <a:cubicBezTo>
                      <a:pt x="42" y="327"/>
                      <a:pt x="21" y="369"/>
                      <a:pt x="1" y="431"/>
                    </a:cubicBezTo>
                    <a:cubicBezTo>
                      <a:pt x="1" y="493"/>
                      <a:pt x="1" y="534"/>
                      <a:pt x="1" y="576"/>
                    </a:cubicBezTo>
                    <a:cubicBezTo>
                      <a:pt x="42" y="741"/>
                      <a:pt x="83" y="886"/>
                      <a:pt x="125" y="1031"/>
                    </a:cubicBezTo>
                    <a:cubicBezTo>
                      <a:pt x="125" y="1082"/>
                      <a:pt x="167" y="1120"/>
                      <a:pt x="205" y="1120"/>
                    </a:cubicBezTo>
                    <a:cubicBezTo>
                      <a:pt x="213" y="1120"/>
                      <a:pt x="221" y="1118"/>
                      <a:pt x="228" y="1114"/>
                    </a:cubicBezTo>
                    <a:cubicBezTo>
                      <a:pt x="285" y="1119"/>
                      <a:pt x="341" y="1122"/>
                      <a:pt x="396" y="1122"/>
                    </a:cubicBezTo>
                    <a:cubicBezTo>
                      <a:pt x="560" y="1122"/>
                      <a:pt x="715" y="1099"/>
                      <a:pt x="871" y="1052"/>
                    </a:cubicBezTo>
                    <a:cubicBezTo>
                      <a:pt x="891" y="990"/>
                      <a:pt x="912" y="949"/>
                      <a:pt x="933" y="886"/>
                    </a:cubicBezTo>
                    <a:cubicBezTo>
                      <a:pt x="1078" y="596"/>
                      <a:pt x="974" y="244"/>
                      <a:pt x="705" y="79"/>
                    </a:cubicBezTo>
                    <a:cubicBezTo>
                      <a:pt x="684" y="58"/>
                      <a:pt x="643" y="37"/>
                      <a:pt x="601" y="16"/>
                    </a:cubicBezTo>
                    <a:cubicBezTo>
                      <a:pt x="558" y="5"/>
                      <a:pt x="519" y="0"/>
                      <a:pt x="48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347;p33"/>
              <p:cNvSpPr/>
              <p:nvPr/>
            </p:nvSpPr>
            <p:spPr>
              <a:xfrm rot="1008800">
                <a:off x="1120334" y="3971079"/>
                <a:ext cx="83157" cy="95442"/>
              </a:xfrm>
              <a:custGeom>
                <a:avLst/>
                <a:gdLst/>
                <a:ahLst/>
                <a:cxnLst/>
                <a:rect l="l" t="t" r="r" b="b"/>
                <a:pathLst>
                  <a:path w="1699" h="1950" extrusionOk="0">
                    <a:moveTo>
                      <a:pt x="794" y="1"/>
                    </a:moveTo>
                    <a:cubicBezTo>
                      <a:pt x="295" y="1"/>
                      <a:pt x="81" y="536"/>
                      <a:pt x="21" y="956"/>
                    </a:cubicBezTo>
                    <a:cubicBezTo>
                      <a:pt x="0" y="1018"/>
                      <a:pt x="0" y="1121"/>
                      <a:pt x="21" y="1183"/>
                    </a:cubicBezTo>
                    <a:cubicBezTo>
                      <a:pt x="42" y="1266"/>
                      <a:pt x="104" y="1328"/>
                      <a:pt x="166" y="1370"/>
                    </a:cubicBezTo>
                    <a:lnTo>
                      <a:pt x="808" y="1950"/>
                    </a:lnTo>
                    <a:lnTo>
                      <a:pt x="1388" y="1577"/>
                    </a:lnTo>
                    <a:cubicBezTo>
                      <a:pt x="1471" y="1556"/>
                      <a:pt x="1512" y="1494"/>
                      <a:pt x="1574" y="1432"/>
                    </a:cubicBezTo>
                    <a:cubicBezTo>
                      <a:pt x="1595" y="1349"/>
                      <a:pt x="1616" y="1266"/>
                      <a:pt x="1616" y="1204"/>
                    </a:cubicBezTo>
                    <a:cubicBezTo>
                      <a:pt x="1616" y="935"/>
                      <a:pt x="1699" y="500"/>
                      <a:pt x="1512" y="313"/>
                    </a:cubicBezTo>
                    <a:cubicBezTo>
                      <a:pt x="1326" y="148"/>
                      <a:pt x="1098" y="44"/>
                      <a:pt x="849" y="3"/>
                    </a:cubicBezTo>
                    <a:cubicBezTo>
                      <a:pt x="830" y="1"/>
                      <a:pt x="812" y="1"/>
                      <a:pt x="79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348;p33"/>
              <p:cNvSpPr/>
              <p:nvPr/>
            </p:nvSpPr>
            <p:spPr>
              <a:xfrm rot="1008800">
                <a:off x="1202712" y="4131060"/>
                <a:ext cx="85213" cy="96225"/>
              </a:xfrm>
              <a:custGeom>
                <a:avLst/>
                <a:gdLst/>
                <a:ahLst/>
                <a:cxnLst/>
                <a:rect l="l" t="t" r="r" b="b"/>
                <a:pathLst>
                  <a:path w="1741" h="1966" extrusionOk="0">
                    <a:moveTo>
                      <a:pt x="1102" y="0"/>
                    </a:moveTo>
                    <a:cubicBezTo>
                      <a:pt x="1050" y="0"/>
                      <a:pt x="994" y="6"/>
                      <a:pt x="933" y="18"/>
                    </a:cubicBezTo>
                    <a:cubicBezTo>
                      <a:pt x="477" y="101"/>
                      <a:pt x="1" y="992"/>
                      <a:pt x="187" y="1427"/>
                    </a:cubicBezTo>
                    <a:cubicBezTo>
                      <a:pt x="208" y="1468"/>
                      <a:pt x="249" y="1510"/>
                      <a:pt x="291" y="1530"/>
                    </a:cubicBezTo>
                    <a:cubicBezTo>
                      <a:pt x="519" y="1696"/>
                      <a:pt x="767" y="1820"/>
                      <a:pt x="1016" y="1945"/>
                    </a:cubicBezTo>
                    <a:cubicBezTo>
                      <a:pt x="1057" y="1965"/>
                      <a:pt x="1078" y="1965"/>
                      <a:pt x="1119" y="1965"/>
                    </a:cubicBezTo>
                    <a:cubicBezTo>
                      <a:pt x="1140" y="1945"/>
                      <a:pt x="1161" y="1924"/>
                      <a:pt x="1182" y="1903"/>
                    </a:cubicBezTo>
                    <a:cubicBezTo>
                      <a:pt x="1327" y="1738"/>
                      <a:pt x="1492" y="1572"/>
                      <a:pt x="1637" y="1385"/>
                    </a:cubicBezTo>
                    <a:cubicBezTo>
                      <a:pt x="1699" y="1323"/>
                      <a:pt x="1741" y="1240"/>
                      <a:pt x="1720" y="1158"/>
                    </a:cubicBezTo>
                    <a:cubicBezTo>
                      <a:pt x="1739" y="683"/>
                      <a:pt x="1671" y="0"/>
                      <a:pt x="110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349;p33"/>
              <p:cNvSpPr/>
              <p:nvPr/>
            </p:nvSpPr>
            <p:spPr>
              <a:xfrm rot="1008800">
                <a:off x="1113708" y="4162062"/>
                <a:ext cx="68963" cy="68082"/>
              </a:xfrm>
              <a:custGeom>
                <a:avLst/>
                <a:gdLst/>
                <a:ahLst/>
                <a:cxnLst/>
                <a:rect l="l" t="t" r="r" b="b"/>
                <a:pathLst>
                  <a:path w="1409" h="1391" extrusionOk="0">
                    <a:moveTo>
                      <a:pt x="627" y="1"/>
                    </a:moveTo>
                    <a:cubicBezTo>
                      <a:pt x="604" y="1"/>
                      <a:pt x="582" y="1"/>
                      <a:pt x="560" y="3"/>
                    </a:cubicBezTo>
                    <a:cubicBezTo>
                      <a:pt x="290" y="127"/>
                      <a:pt x="104" y="376"/>
                      <a:pt x="21" y="666"/>
                    </a:cubicBezTo>
                    <a:cubicBezTo>
                      <a:pt x="0" y="831"/>
                      <a:pt x="21" y="997"/>
                      <a:pt x="83" y="1163"/>
                    </a:cubicBezTo>
                    <a:cubicBezTo>
                      <a:pt x="104" y="1246"/>
                      <a:pt x="125" y="1349"/>
                      <a:pt x="228" y="1391"/>
                    </a:cubicBezTo>
                    <a:lnTo>
                      <a:pt x="332" y="1391"/>
                    </a:lnTo>
                    <a:lnTo>
                      <a:pt x="1243" y="1349"/>
                    </a:lnTo>
                    <a:cubicBezTo>
                      <a:pt x="1285" y="1349"/>
                      <a:pt x="1347" y="1329"/>
                      <a:pt x="1368" y="1287"/>
                    </a:cubicBezTo>
                    <a:cubicBezTo>
                      <a:pt x="1388" y="1266"/>
                      <a:pt x="1388" y="1225"/>
                      <a:pt x="1388" y="1204"/>
                    </a:cubicBezTo>
                    <a:lnTo>
                      <a:pt x="1388" y="521"/>
                    </a:lnTo>
                    <a:cubicBezTo>
                      <a:pt x="1409" y="459"/>
                      <a:pt x="1388" y="396"/>
                      <a:pt x="1368" y="334"/>
                    </a:cubicBezTo>
                    <a:cubicBezTo>
                      <a:pt x="1175" y="123"/>
                      <a:pt x="912" y="1"/>
                      <a:pt x="62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350;p33"/>
              <p:cNvSpPr/>
              <p:nvPr/>
            </p:nvSpPr>
            <p:spPr>
              <a:xfrm rot="1008800">
                <a:off x="1335313" y="4093047"/>
                <a:ext cx="43610" cy="41505"/>
              </a:xfrm>
              <a:custGeom>
                <a:avLst/>
                <a:gdLst/>
                <a:ahLst/>
                <a:cxnLst/>
                <a:rect l="l" t="t" r="r" b="b"/>
                <a:pathLst>
                  <a:path w="891" h="848" extrusionOk="0">
                    <a:moveTo>
                      <a:pt x="545" y="1"/>
                    </a:moveTo>
                    <a:cubicBezTo>
                      <a:pt x="484" y="1"/>
                      <a:pt x="423" y="10"/>
                      <a:pt x="373" y="24"/>
                    </a:cubicBezTo>
                    <a:cubicBezTo>
                      <a:pt x="207" y="107"/>
                      <a:pt x="83" y="232"/>
                      <a:pt x="21" y="397"/>
                    </a:cubicBezTo>
                    <a:cubicBezTo>
                      <a:pt x="0" y="418"/>
                      <a:pt x="0" y="439"/>
                      <a:pt x="0" y="459"/>
                    </a:cubicBezTo>
                    <a:cubicBezTo>
                      <a:pt x="0" y="501"/>
                      <a:pt x="21" y="542"/>
                      <a:pt x="62" y="563"/>
                    </a:cubicBezTo>
                    <a:lnTo>
                      <a:pt x="269" y="770"/>
                    </a:lnTo>
                    <a:cubicBezTo>
                      <a:pt x="290" y="791"/>
                      <a:pt x="331" y="812"/>
                      <a:pt x="373" y="832"/>
                    </a:cubicBezTo>
                    <a:cubicBezTo>
                      <a:pt x="383" y="843"/>
                      <a:pt x="399" y="848"/>
                      <a:pt x="417" y="848"/>
                    </a:cubicBezTo>
                    <a:cubicBezTo>
                      <a:pt x="435" y="848"/>
                      <a:pt x="456" y="843"/>
                      <a:pt x="476" y="832"/>
                    </a:cubicBezTo>
                    <a:lnTo>
                      <a:pt x="870" y="729"/>
                    </a:lnTo>
                    <a:cubicBezTo>
                      <a:pt x="891" y="584"/>
                      <a:pt x="891" y="418"/>
                      <a:pt x="870" y="273"/>
                    </a:cubicBezTo>
                    <a:cubicBezTo>
                      <a:pt x="870" y="211"/>
                      <a:pt x="849" y="169"/>
                      <a:pt x="829" y="128"/>
                    </a:cubicBezTo>
                    <a:cubicBezTo>
                      <a:pt x="775" y="34"/>
                      <a:pt x="659" y="1"/>
                      <a:pt x="54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351;p33"/>
              <p:cNvSpPr/>
              <p:nvPr/>
            </p:nvSpPr>
            <p:spPr>
              <a:xfrm rot="1008800">
                <a:off x="1138503" y="3898213"/>
                <a:ext cx="63481" cy="50071"/>
              </a:xfrm>
              <a:custGeom>
                <a:avLst/>
                <a:gdLst/>
                <a:ahLst/>
                <a:cxnLst/>
                <a:rect l="l" t="t" r="r" b="b"/>
                <a:pathLst>
                  <a:path w="1297" h="1023" extrusionOk="0">
                    <a:moveTo>
                      <a:pt x="945" y="0"/>
                    </a:moveTo>
                    <a:lnTo>
                      <a:pt x="634" y="42"/>
                    </a:lnTo>
                    <a:lnTo>
                      <a:pt x="551" y="42"/>
                    </a:lnTo>
                    <a:cubicBezTo>
                      <a:pt x="344" y="187"/>
                      <a:pt x="178" y="373"/>
                      <a:pt x="75" y="601"/>
                    </a:cubicBezTo>
                    <a:cubicBezTo>
                      <a:pt x="1" y="768"/>
                      <a:pt x="126" y="918"/>
                      <a:pt x="286" y="918"/>
                    </a:cubicBezTo>
                    <a:cubicBezTo>
                      <a:pt x="305" y="918"/>
                      <a:pt x="325" y="916"/>
                      <a:pt x="344" y="912"/>
                    </a:cubicBezTo>
                    <a:cubicBezTo>
                      <a:pt x="366" y="901"/>
                      <a:pt x="386" y="896"/>
                      <a:pt x="404" y="896"/>
                    </a:cubicBezTo>
                    <a:cubicBezTo>
                      <a:pt x="491" y="896"/>
                      <a:pt x="549" y="998"/>
                      <a:pt x="634" y="1015"/>
                    </a:cubicBezTo>
                    <a:cubicBezTo>
                      <a:pt x="660" y="1020"/>
                      <a:pt x="686" y="1023"/>
                      <a:pt x="711" y="1023"/>
                    </a:cubicBezTo>
                    <a:cubicBezTo>
                      <a:pt x="788" y="1023"/>
                      <a:pt x="862" y="1000"/>
                      <a:pt x="924" y="953"/>
                    </a:cubicBezTo>
                    <a:cubicBezTo>
                      <a:pt x="1173" y="891"/>
                      <a:pt x="1297" y="622"/>
                      <a:pt x="1173" y="394"/>
                    </a:cubicBezTo>
                    <a:lnTo>
                      <a:pt x="1111" y="104"/>
                    </a:lnTo>
                    <a:cubicBezTo>
                      <a:pt x="1111" y="83"/>
                      <a:pt x="1090" y="42"/>
                      <a:pt x="1069" y="21"/>
                    </a:cubicBezTo>
                    <a:cubicBezTo>
                      <a:pt x="1028" y="0"/>
                      <a:pt x="986" y="0"/>
                      <a:pt x="94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352;p33"/>
              <p:cNvSpPr/>
              <p:nvPr/>
            </p:nvSpPr>
            <p:spPr>
              <a:xfrm rot="1008800">
                <a:off x="1034070" y="4089115"/>
                <a:ext cx="64950" cy="68767"/>
              </a:xfrm>
              <a:custGeom>
                <a:avLst/>
                <a:gdLst/>
                <a:ahLst/>
                <a:cxnLst/>
                <a:rect l="l" t="t" r="r" b="b"/>
                <a:pathLst>
                  <a:path w="1327" h="1405" extrusionOk="0">
                    <a:moveTo>
                      <a:pt x="818" y="0"/>
                    </a:moveTo>
                    <a:cubicBezTo>
                      <a:pt x="550" y="0"/>
                      <a:pt x="303" y="240"/>
                      <a:pt x="166" y="410"/>
                    </a:cubicBezTo>
                    <a:cubicBezTo>
                      <a:pt x="42" y="514"/>
                      <a:pt x="1" y="679"/>
                      <a:pt x="1" y="845"/>
                    </a:cubicBezTo>
                    <a:cubicBezTo>
                      <a:pt x="42" y="928"/>
                      <a:pt x="84" y="1011"/>
                      <a:pt x="146" y="1094"/>
                    </a:cubicBezTo>
                    <a:lnTo>
                      <a:pt x="332" y="1363"/>
                    </a:lnTo>
                    <a:cubicBezTo>
                      <a:pt x="353" y="1363"/>
                      <a:pt x="353" y="1384"/>
                      <a:pt x="374" y="1404"/>
                    </a:cubicBezTo>
                    <a:lnTo>
                      <a:pt x="436" y="1404"/>
                    </a:lnTo>
                    <a:lnTo>
                      <a:pt x="1057" y="1342"/>
                    </a:lnTo>
                    <a:cubicBezTo>
                      <a:pt x="1078" y="1342"/>
                      <a:pt x="1099" y="1342"/>
                      <a:pt x="1119" y="1322"/>
                    </a:cubicBezTo>
                    <a:cubicBezTo>
                      <a:pt x="1161" y="1301"/>
                      <a:pt x="1161" y="1259"/>
                      <a:pt x="1161" y="1218"/>
                    </a:cubicBezTo>
                    <a:cubicBezTo>
                      <a:pt x="1202" y="1114"/>
                      <a:pt x="1244" y="990"/>
                      <a:pt x="1285" y="887"/>
                    </a:cubicBezTo>
                    <a:cubicBezTo>
                      <a:pt x="1326" y="617"/>
                      <a:pt x="1264" y="348"/>
                      <a:pt x="1099" y="141"/>
                    </a:cubicBezTo>
                    <a:cubicBezTo>
                      <a:pt x="1078" y="99"/>
                      <a:pt x="1036" y="58"/>
                      <a:pt x="995" y="37"/>
                    </a:cubicBezTo>
                    <a:cubicBezTo>
                      <a:pt x="936" y="11"/>
                      <a:pt x="877" y="0"/>
                      <a:pt x="81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353;p33"/>
              <p:cNvSpPr/>
              <p:nvPr/>
            </p:nvSpPr>
            <p:spPr>
              <a:xfrm rot="1008800">
                <a:off x="1301498" y="3925528"/>
                <a:ext cx="33478" cy="30982"/>
              </a:xfrm>
              <a:custGeom>
                <a:avLst/>
                <a:gdLst/>
                <a:ahLst/>
                <a:cxnLst/>
                <a:rect l="l" t="t" r="r" b="b"/>
                <a:pathLst>
                  <a:path w="684" h="633" extrusionOk="0">
                    <a:moveTo>
                      <a:pt x="207" y="1"/>
                    </a:moveTo>
                    <a:cubicBezTo>
                      <a:pt x="145" y="84"/>
                      <a:pt x="83" y="167"/>
                      <a:pt x="42" y="249"/>
                    </a:cubicBezTo>
                    <a:cubicBezTo>
                      <a:pt x="0" y="332"/>
                      <a:pt x="0" y="436"/>
                      <a:pt x="62" y="539"/>
                    </a:cubicBezTo>
                    <a:cubicBezTo>
                      <a:pt x="125" y="601"/>
                      <a:pt x="207" y="633"/>
                      <a:pt x="293" y="633"/>
                    </a:cubicBezTo>
                    <a:cubicBezTo>
                      <a:pt x="378" y="633"/>
                      <a:pt x="466" y="601"/>
                      <a:pt x="539" y="539"/>
                    </a:cubicBezTo>
                    <a:cubicBezTo>
                      <a:pt x="642" y="457"/>
                      <a:pt x="684" y="312"/>
                      <a:pt x="642" y="208"/>
                    </a:cubicBezTo>
                    <a:cubicBezTo>
                      <a:pt x="580" y="125"/>
                      <a:pt x="518" y="84"/>
                      <a:pt x="435" y="63"/>
                    </a:cubicBezTo>
                    <a:cubicBezTo>
                      <a:pt x="372" y="47"/>
                      <a:pt x="333" y="8"/>
                      <a:pt x="273" y="8"/>
                    </a:cubicBezTo>
                    <a:cubicBezTo>
                      <a:pt x="254" y="8"/>
                      <a:pt x="232" y="12"/>
                      <a:pt x="207" y="22"/>
                    </a:cubicBezTo>
                    <a:lnTo>
                      <a:pt x="207"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354;p33"/>
              <p:cNvSpPr/>
              <p:nvPr/>
            </p:nvSpPr>
            <p:spPr>
              <a:xfrm rot="1008800">
                <a:off x="1303647" y="4219354"/>
                <a:ext cx="42337" cy="35632"/>
              </a:xfrm>
              <a:custGeom>
                <a:avLst/>
                <a:gdLst/>
                <a:ahLst/>
                <a:cxnLst/>
                <a:rect l="l" t="t" r="r" b="b"/>
                <a:pathLst>
                  <a:path w="865" h="728" extrusionOk="0">
                    <a:moveTo>
                      <a:pt x="498" y="1"/>
                    </a:moveTo>
                    <a:cubicBezTo>
                      <a:pt x="166" y="1"/>
                      <a:pt x="1" y="395"/>
                      <a:pt x="229" y="622"/>
                    </a:cubicBezTo>
                    <a:cubicBezTo>
                      <a:pt x="308" y="695"/>
                      <a:pt x="402" y="728"/>
                      <a:pt x="493" y="728"/>
                    </a:cubicBezTo>
                    <a:cubicBezTo>
                      <a:pt x="686" y="728"/>
                      <a:pt x="864" y="579"/>
                      <a:pt x="850" y="353"/>
                    </a:cubicBezTo>
                    <a:cubicBezTo>
                      <a:pt x="850" y="167"/>
                      <a:pt x="684" y="1"/>
                      <a:pt x="49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355;p33"/>
              <p:cNvSpPr/>
              <p:nvPr/>
            </p:nvSpPr>
            <p:spPr>
              <a:xfrm rot="1008800">
                <a:off x="1351493" y="4178841"/>
                <a:ext cx="41554" cy="35632"/>
              </a:xfrm>
              <a:custGeom>
                <a:avLst/>
                <a:gdLst/>
                <a:ahLst/>
                <a:cxnLst/>
                <a:rect l="l" t="t" r="r" b="b"/>
                <a:pathLst>
                  <a:path w="849" h="728" extrusionOk="0">
                    <a:moveTo>
                      <a:pt x="412" y="0"/>
                    </a:moveTo>
                    <a:cubicBezTo>
                      <a:pt x="366" y="0"/>
                      <a:pt x="319" y="9"/>
                      <a:pt x="270" y="28"/>
                    </a:cubicBezTo>
                    <a:cubicBezTo>
                      <a:pt x="84" y="91"/>
                      <a:pt x="1" y="298"/>
                      <a:pt x="63" y="484"/>
                    </a:cubicBezTo>
                    <a:cubicBezTo>
                      <a:pt x="117" y="645"/>
                      <a:pt x="259" y="728"/>
                      <a:pt x="400" y="728"/>
                    </a:cubicBezTo>
                    <a:cubicBezTo>
                      <a:pt x="533" y="728"/>
                      <a:pt x="666" y="655"/>
                      <a:pt x="726" y="505"/>
                    </a:cubicBezTo>
                    <a:cubicBezTo>
                      <a:pt x="848" y="260"/>
                      <a:pt x="661" y="0"/>
                      <a:pt x="41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356;p33"/>
              <p:cNvSpPr/>
              <p:nvPr/>
            </p:nvSpPr>
            <p:spPr>
              <a:xfrm rot="1008800">
                <a:off x="1345018" y="4053103"/>
                <a:ext cx="42582" cy="35681"/>
              </a:xfrm>
              <a:custGeom>
                <a:avLst/>
                <a:gdLst/>
                <a:ahLst/>
                <a:cxnLst/>
                <a:rect l="l" t="t" r="r" b="b"/>
                <a:pathLst>
                  <a:path w="870" h="729" extrusionOk="0">
                    <a:moveTo>
                      <a:pt x="433" y="1"/>
                    </a:moveTo>
                    <a:cubicBezTo>
                      <a:pt x="387" y="1"/>
                      <a:pt x="339" y="10"/>
                      <a:pt x="291" y="29"/>
                    </a:cubicBezTo>
                    <a:cubicBezTo>
                      <a:pt x="104" y="91"/>
                      <a:pt x="1" y="298"/>
                      <a:pt x="84" y="485"/>
                    </a:cubicBezTo>
                    <a:cubicBezTo>
                      <a:pt x="137" y="645"/>
                      <a:pt x="279" y="728"/>
                      <a:pt x="421" y="728"/>
                    </a:cubicBezTo>
                    <a:cubicBezTo>
                      <a:pt x="554" y="728"/>
                      <a:pt x="687" y="656"/>
                      <a:pt x="747" y="505"/>
                    </a:cubicBezTo>
                    <a:cubicBezTo>
                      <a:pt x="869" y="260"/>
                      <a:pt x="681" y="1"/>
                      <a:pt x="43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357;p33"/>
              <p:cNvSpPr/>
              <p:nvPr/>
            </p:nvSpPr>
            <p:spPr>
              <a:xfrm rot="1008800">
                <a:off x="1230804" y="3817775"/>
                <a:ext cx="42729" cy="35534"/>
              </a:xfrm>
              <a:custGeom>
                <a:avLst/>
                <a:gdLst/>
                <a:ahLst/>
                <a:cxnLst/>
                <a:rect l="l" t="t" r="r" b="b"/>
                <a:pathLst>
                  <a:path w="873" h="726" extrusionOk="0">
                    <a:moveTo>
                      <a:pt x="408" y="1"/>
                    </a:moveTo>
                    <a:cubicBezTo>
                      <a:pt x="369" y="1"/>
                      <a:pt x="330" y="7"/>
                      <a:pt x="291" y="21"/>
                    </a:cubicBezTo>
                    <a:cubicBezTo>
                      <a:pt x="105" y="104"/>
                      <a:pt x="1" y="311"/>
                      <a:pt x="84" y="498"/>
                    </a:cubicBezTo>
                    <a:cubicBezTo>
                      <a:pt x="137" y="648"/>
                      <a:pt x="280" y="726"/>
                      <a:pt x="422" y="726"/>
                    </a:cubicBezTo>
                    <a:cubicBezTo>
                      <a:pt x="555" y="726"/>
                      <a:pt x="687" y="658"/>
                      <a:pt x="747" y="518"/>
                    </a:cubicBezTo>
                    <a:cubicBezTo>
                      <a:pt x="872" y="267"/>
                      <a:pt x="656" y="1"/>
                      <a:pt x="40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358;p33"/>
              <p:cNvSpPr/>
              <p:nvPr/>
            </p:nvSpPr>
            <p:spPr>
              <a:xfrm rot="1008800">
                <a:off x="1276525" y="4070273"/>
                <a:ext cx="42533" cy="35632"/>
              </a:xfrm>
              <a:custGeom>
                <a:avLst/>
                <a:gdLst/>
                <a:ahLst/>
                <a:cxnLst/>
                <a:rect l="l" t="t" r="r" b="b"/>
                <a:pathLst>
                  <a:path w="869" h="728" extrusionOk="0">
                    <a:moveTo>
                      <a:pt x="432" y="0"/>
                    </a:moveTo>
                    <a:cubicBezTo>
                      <a:pt x="387" y="0"/>
                      <a:pt x="339" y="9"/>
                      <a:pt x="290" y="29"/>
                    </a:cubicBezTo>
                    <a:cubicBezTo>
                      <a:pt x="104" y="91"/>
                      <a:pt x="0" y="298"/>
                      <a:pt x="83" y="484"/>
                    </a:cubicBezTo>
                    <a:cubicBezTo>
                      <a:pt x="137" y="645"/>
                      <a:pt x="279" y="728"/>
                      <a:pt x="421" y="728"/>
                    </a:cubicBezTo>
                    <a:cubicBezTo>
                      <a:pt x="553" y="728"/>
                      <a:pt x="686" y="655"/>
                      <a:pt x="746" y="505"/>
                    </a:cubicBezTo>
                    <a:cubicBezTo>
                      <a:pt x="869" y="260"/>
                      <a:pt x="681" y="0"/>
                      <a:pt x="43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359;p33"/>
              <p:cNvSpPr/>
              <p:nvPr/>
            </p:nvSpPr>
            <p:spPr>
              <a:xfrm rot="1008800">
                <a:off x="1222184" y="3961987"/>
                <a:ext cx="42533" cy="35632"/>
              </a:xfrm>
              <a:custGeom>
                <a:avLst/>
                <a:gdLst/>
                <a:ahLst/>
                <a:cxnLst/>
                <a:rect l="l" t="t" r="r" b="b"/>
                <a:pathLst>
                  <a:path w="869" h="728" extrusionOk="0">
                    <a:moveTo>
                      <a:pt x="426" y="0"/>
                    </a:moveTo>
                    <a:cubicBezTo>
                      <a:pt x="381" y="0"/>
                      <a:pt x="336" y="9"/>
                      <a:pt x="291" y="28"/>
                    </a:cubicBezTo>
                    <a:cubicBezTo>
                      <a:pt x="104" y="91"/>
                      <a:pt x="1" y="298"/>
                      <a:pt x="83" y="484"/>
                    </a:cubicBezTo>
                    <a:cubicBezTo>
                      <a:pt x="137" y="645"/>
                      <a:pt x="273" y="728"/>
                      <a:pt x="413" y="728"/>
                    </a:cubicBezTo>
                    <a:cubicBezTo>
                      <a:pt x="543" y="728"/>
                      <a:pt x="676" y="655"/>
                      <a:pt x="746" y="505"/>
                    </a:cubicBezTo>
                    <a:cubicBezTo>
                      <a:pt x="869" y="260"/>
                      <a:pt x="666" y="0"/>
                      <a:pt x="42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360;p33"/>
              <p:cNvSpPr/>
              <p:nvPr/>
            </p:nvSpPr>
            <p:spPr>
              <a:xfrm rot="1008800">
                <a:off x="1061474" y="3957904"/>
                <a:ext cx="41799" cy="35534"/>
              </a:xfrm>
              <a:custGeom>
                <a:avLst/>
                <a:gdLst/>
                <a:ahLst/>
                <a:cxnLst/>
                <a:rect l="l" t="t" r="r" b="b"/>
                <a:pathLst>
                  <a:path w="854" h="726" extrusionOk="0">
                    <a:moveTo>
                      <a:pt x="406" y="1"/>
                    </a:moveTo>
                    <a:cubicBezTo>
                      <a:pt x="368" y="1"/>
                      <a:pt x="329" y="7"/>
                      <a:pt x="290" y="21"/>
                    </a:cubicBezTo>
                    <a:cubicBezTo>
                      <a:pt x="104" y="104"/>
                      <a:pt x="0" y="290"/>
                      <a:pt x="63" y="497"/>
                    </a:cubicBezTo>
                    <a:cubicBezTo>
                      <a:pt x="116" y="648"/>
                      <a:pt x="259" y="726"/>
                      <a:pt x="404" y="726"/>
                    </a:cubicBezTo>
                    <a:cubicBezTo>
                      <a:pt x="539" y="726"/>
                      <a:pt x="676" y="658"/>
                      <a:pt x="746" y="518"/>
                    </a:cubicBezTo>
                    <a:cubicBezTo>
                      <a:pt x="854" y="267"/>
                      <a:pt x="651" y="1"/>
                      <a:pt x="40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361;p33"/>
              <p:cNvSpPr/>
              <p:nvPr/>
            </p:nvSpPr>
            <p:spPr>
              <a:xfrm rot="1008800">
                <a:off x="1180611" y="3850766"/>
                <a:ext cx="41701" cy="35289"/>
              </a:xfrm>
              <a:custGeom>
                <a:avLst/>
                <a:gdLst/>
                <a:ahLst/>
                <a:cxnLst/>
                <a:rect l="l" t="t" r="r" b="b"/>
                <a:pathLst>
                  <a:path w="852" h="721" extrusionOk="0">
                    <a:moveTo>
                      <a:pt x="412" y="1"/>
                    </a:moveTo>
                    <a:cubicBezTo>
                      <a:pt x="366" y="1"/>
                      <a:pt x="318" y="10"/>
                      <a:pt x="270" y="29"/>
                    </a:cubicBezTo>
                    <a:cubicBezTo>
                      <a:pt x="84" y="91"/>
                      <a:pt x="1" y="298"/>
                      <a:pt x="63" y="485"/>
                    </a:cubicBezTo>
                    <a:cubicBezTo>
                      <a:pt x="116" y="643"/>
                      <a:pt x="254" y="720"/>
                      <a:pt x="396" y="720"/>
                    </a:cubicBezTo>
                    <a:cubicBezTo>
                      <a:pt x="534" y="720"/>
                      <a:pt x="675" y="648"/>
                      <a:pt x="747" y="506"/>
                    </a:cubicBezTo>
                    <a:cubicBezTo>
                      <a:pt x="851" y="261"/>
                      <a:pt x="661" y="1"/>
                      <a:pt x="41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362;p33"/>
              <p:cNvSpPr/>
              <p:nvPr/>
            </p:nvSpPr>
            <p:spPr>
              <a:xfrm rot="1008800">
                <a:off x="1277835" y="4299966"/>
                <a:ext cx="41652" cy="35583"/>
              </a:xfrm>
              <a:custGeom>
                <a:avLst/>
                <a:gdLst/>
                <a:ahLst/>
                <a:cxnLst/>
                <a:rect l="l" t="t" r="r" b="b"/>
                <a:pathLst>
                  <a:path w="851" h="727" extrusionOk="0">
                    <a:moveTo>
                      <a:pt x="477" y="0"/>
                    </a:moveTo>
                    <a:cubicBezTo>
                      <a:pt x="146" y="0"/>
                      <a:pt x="1" y="394"/>
                      <a:pt x="229" y="622"/>
                    </a:cubicBezTo>
                    <a:cubicBezTo>
                      <a:pt x="301" y="694"/>
                      <a:pt x="391" y="727"/>
                      <a:pt x="479" y="727"/>
                    </a:cubicBezTo>
                    <a:cubicBezTo>
                      <a:pt x="668" y="727"/>
                      <a:pt x="850" y="578"/>
                      <a:pt x="850" y="352"/>
                    </a:cubicBezTo>
                    <a:cubicBezTo>
                      <a:pt x="829" y="166"/>
                      <a:pt x="684" y="0"/>
                      <a:pt x="4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363;p33"/>
              <p:cNvSpPr/>
              <p:nvPr/>
            </p:nvSpPr>
            <p:spPr>
              <a:xfrm rot="1008800">
                <a:off x="1088951" y="4277353"/>
                <a:ext cx="42337" cy="35583"/>
              </a:xfrm>
              <a:custGeom>
                <a:avLst/>
                <a:gdLst/>
                <a:ahLst/>
                <a:cxnLst/>
                <a:rect l="l" t="t" r="r" b="b"/>
                <a:pathLst>
                  <a:path w="865" h="727" extrusionOk="0">
                    <a:moveTo>
                      <a:pt x="498" y="0"/>
                    </a:moveTo>
                    <a:cubicBezTo>
                      <a:pt x="166" y="0"/>
                      <a:pt x="1" y="394"/>
                      <a:pt x="229" y="622"/>
                    </a:cubicBezTo>
                    <a:cubicBezTo>
                      <a:pt x="308" y="694"/>
                      <a:pt x="402" y="727"/>
                      <a:pt x="492" y="727"/>
                    </a:cubicBezTo>
                    <a:cubicBezTo>
                      <a:pt x="686" y="727"/>
                      <a:pt x="864" y="578"/>
                      <a:pt x="850" y="352"/>
                    </a:cubicBezTo>
                    <a:cubicBezTo>
                      <a:pt x="850" y="145"/>
                      <a:pt x="684" y="0"/>
                      <a:pt x="49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364;p33"/>
              <p:cNvSpPr/>
              <p:nvPr/>
            </p:nvSpPr>
            <p:spPr>
              <a:xfrm rot="1008800">
                <a:off x="1347806" y="4302717"/>
                <a:ext cx="42631" cy="36415"/>
              </a:xfrm>
              <a:custGeom>
                <a:avLst/>
                <a:gdLst/>
                <a:ahLst/>
                <a:cxnLst/>
                <a:rect l="l" t="t" r="r" b="b"/>
                <a:pathLst>
                  <a:path w="871" h="744" extrusionOk="0">
                    <a:moveTo>
                      <a:pt x="498" y="1"/>
                    </a:moveTo>
                    <a:cubicBezTo>
                      <a:pt x="167" y="1"/>
                      <a:pt x="1" y="415"/>
                      <a:pt x="249" y="643"/>
                    </a:cubicBezTo>
                    <a:cubicBezTo>
                      <a:pt x="319" y="712"/>
                      <a:pt x="404" y="743"/>
                      <a:pt x="489" y="743"/>
                    </a:cubicBezTo>
                    <a:cubicBezTo>
                      <a:pt x="681" y="743"/>
                      <a:pt x="871" y="583"/>
                      <a:pt x="871" y="353"/>
                    </a:cubicBezTo>
                    <a:cubicBezTo>
                      <a:pt x="850" y="166"/>
                      <a:pt x="684" y="1"/>
                      <a:pt x="49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365;p33"/>
              <p:cNvSpPr/>
              <p:nvPr/>
            </p:nvSpPr>
            <p:spPr>
              <a:xfrm rot="1008800">
                <a:off x="1025377" y="4191028"/>
                <a:ext cx="42337" cy="35534"/>
              </a:xfrm>
              <a:custGeom>
                <a:avLst/>
                <a:gdLst/>
                <a:ahLst/>
                <a:cxnLst/>
                <a:rect l="l" t="t" r="r" b="b"/>
                <a:pathLst>
                  <a:path w="865" h="726" extrusionOk="0">
                    <a:moveTo>
                      <a:pt x="530" y="1"/>
                    </a:moveTo>
                    <a:cubicBezTo>
                      <a:pt x="519" y="1"/>
                      <a:pt x="509" y="2"/>
                      <a:pt x="498" y="3"/>
                    </a:cubicBezTo>
                    <a:cubicBezTo>
                      <a:pt x="167" y="3"/>
                      <a:pt x="1" y="396"/>
                      <a:pt x="249" y="624"/>
                    </a:cubicBezTo>
                    <a:cubicBezTo>
                      <a:pt x="320" y="694"/>
                      <a:pt x="406" y="725"/>
                      <a:pt x="490" y="725"/>
                    </a:cubicBezTo>
                    <a:cubicBezTo>
                      <a:pt x="681" y="725"/>
                      <a:pt x="864" y="570"/>
                      <a:pt x="850" y="355"/>
                    </a:cubicBezTo>
                    <a:cubicBezTo>
                      <a:pt x="850" y="159"/>
                      <a:pt x="703" y="1"/>
                      <a:pt x="53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366;p33"/>
              <p:cNvSpPr/>
              <p:nvPr/>
            </p:nvSpPr>
            <p:spPr>
              <a:xfrm rot="1008800">
                <a:off x="1215513" y="4239926"/>
                <a:ext cx="42337" cy="35583"/>
              </a:xfrm>
              <a:custGeom>
                <a:avLst/>
                <a:gdLst/>
                <a:ahLst/>
                <a:cxnLst/>
                <a:rect l="l" t="t" r="r" b="b"/>
                <a:pathLst>
                  <a:path w="865" h="727" extrusionOk="0">
                    <a:moveTo>
                      <a:pt x="498" y="0"/>
                    </a:moveTo>
                    <a:cubicBezTo>
                      <a:pt x="166" y="0"/>
                      <a:pt x="1" y="394"/>
                      <a:pt x="249" y="622"/>
                    </a:cubicBezTo>
                    <a:cubicBezTo>
                      <a:pt x="322" y="694"/>
                      <a:pt x="411" y="727"/>
                      <a:pt x="499" y="727"/>
                    </a:cubicBezTo>
                    <a:cubicBezTo>
                      <a:pt x="686" y="727"/>
                      <a:pt x="864" y="578"/>
                      <a:pt x="850" y="352"/>
                    </a:cubicBezTo>
                    <a:cubicBezTo>
                      <a:pt x="850" y="166"/>
                      <a:pt x="684" y="0"/>
                      <a:pt x="49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367;p33"/>
              <p:cNvSpPr/>
              <p:nvPr/>
            </p:nvSpPr>
            <p:spPr>
              <a:xfrm rot="1008800">
                <a:off x="1169590" y="4307771"/>
                <a:ext cx="41603" cy="35632"/>
              </a:xfrm>
              <a:custGeom>
                <a:avLst/>
                <a:gdLst/>
                <a:ahLst/>
                <a:cxnLst/>
                <a:rect l="l" t="t" r="r" b="b"/>
                <a:pathLst>
                  <a:path w="850" h="728" extrusionOk="0">
                    <a:moveTo>
                      <a:pt x="498" y="1"/>
                    </a:moveTo>
                    <a:cubicBezTo>
                      <a:pt x="166" y="1"/>
                      <a:pt x="1" y="394"/>
                      <a:pt x="229" y="622"/>
                    </a:cubicBezTo>
                    <a:cubicBezTo>
                      <a:pt x="308" y="695"/>
                      <a:pt x="400" y="727"/>
                      <a:pt x="488" y="727"/>
                    </a:cubicBezTo>
                    <a:cubicBezTo>
                      <a:pt x="677" y="727"/>
                      <a:pt x="850" y="579"/>
                      <a:pt x="850" y="353"/>
                    </a:cubicBezTo>
                    <a:cubicBezTo>
                      <a:pt x="850" y="146"/>
                      <a:pt x="684" y="1"/>
                      <a:pt x="49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368;p33"/>
              <p:cNvSpPr/>
              <p:nvPr/>
            </p:nvSpPr>
            <p:spPr>
              <a:xfrm rot="1008800">
                <a:off x="1151393" y="4089352"/>
                <a:ext cx="35534" cy="34506"/>
              </a:xfrm>
              <a:custGeom>
                <a:avLst/>
                <a:gdLst/>
                <a:ahLst/>
                <a:cxnLst/>
                <a:rect l="l" t="t" r="r" b="b"/>
                <a:pathLst>
                  <a:path w="726" h="705" extrusionOk="0">
                    <a:moveTo>
                      <a:pt x="353" y="0"/>
                    </a:moveTo>
                    <a:cubicBezTo>
                      <a:pt x="166" y="0"/>
                      <a:pt x="0" y="145"/>
                      <a:pt x="0" y="352"/>
                    </a:cubicBezTo>
                    <a:cubicBezTo>
                      <a:pt x="0" y="539"/>
                      <a:pt x="166" y="705"/>
                      <a:pt x="353" y="705"/>
                    </a:cubicBezTo>
                    <a:cubicBezTo>
                      <a:pt x="560" y="705"/>
                      <a:pt x="725" y="539"/>
                      <a:pt x="725" y="352"/>
                    </a:cubicBezTo>
                    <a:cubicBezTo>
                      <a:pt x="725" y="145"/>
                      <a:pt x="560" y="0"/>
                      <a:pt x="35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369;p33"/>
              <p:cNvSpPr/>
              <p:nvPr/>
            </p:nvSpPr>
            <p:spPr>
              <a:xfrm rot="1008800">
                <a:off x="962998" y="4247056"/>
                <a:ext cx="52762" cy="21340"/>
              </a:xfrm>
              <a:custGeom>
                <a:avLst/>
                <a:gdLst/>
                <a:ahLst/>
                <a:cxnLst/>
                <a:rect l="l" t="t" r="r" b="b"/>
                <a:pathLst>
                  <a:path w="1078" h="436" extrusionOk="0">
                    <a:moveTo>
                      <a:pt x="518" y="0"/>
                    </a:moveTo>
                    <a:cubicBezTo>
                      <a:pt x="453" y="13"/>
                      <a:pt x="404" y="43"/>
                      <a:pt x="372" y="89"/>
                    </a:cubicBezTo>
                    <a:lnTo>
                      <a:pt x="372" y="89"/>
                    </a:lnTo>
                    <a:cubicBezTo>
                      <a:pt x="329" y="46"/>
                      <a:pt x="275" y="18"/>
                      <a:pt x="219" y="18"/>
                    </a:cubicBezTo>
                    <a:cubicBezTo>
                      <a:pt x="208" y="18"/>
                      <a:pt x="198" y="19"/>
                      <a:pt x="187" y="21"/>
                    </a:cubicBezTo>
                    <a:cubicBezTo>
                      <a:pt x="83" y="21"/>
                      <a:pt x="0" y="124"/>
                      <a:pt x="0" y="228"/>
                    </a:cubicBezTo>
                    <a:cubicBezTo>
                      <a:pt x="21" y="145"/>
                      <a:pt x="104" y="104"/>
                      <a:pt x="187" y="104"/>
                    </a:cubicBezTo>
                    <a:cubicBezTo>
                      <a:pt x="251" y="104"/>
                      <a:pt x="304" y="129"/>
                      <a:pt x="333" y="180"/>
                    </a:cubicBezTo>
                    <a:lnTo>
                      <a:pt x="333" y="180"/>
                    </a:lnTo>
                    <a:cubicBezTo>
                      <a:pt x="333" y="182"/>
                      <a:pt x="332" y="184"/>
                      <a:pt x="332" y="187"/>
                    </a:cubicBezTo>
                    <a:lnTo>
                      <a:pt x="337" y="187"/>
                    </a:lnTo>
                    <a:cubicBezTo>
                      <a:pt x="343" y="199"/>
                      <a:pt x="349" y="213"/>
                      <a:pt x="352" y="228"/>
                    </a:cubicBezTo>
                    <a:lnTo>
                      <a:pt x="415" y="435"/>
                    </a:lnTo>
                    <a:lnTo>
                      <a:pt x="456" y="207"/>
                    </a:lnTo>
                    <a:cubicBezTo>
                      <a:pt x="477" y="166"/>
                      <a:pt x="497" y="145"/>
                      <a:pt x="539" y="145"/>
                    </a:cubicBezTo>
                    <a:cubicBezTo>
                      <a:pt x="580" y="145"/>
                      <a:pt x="622" y="166"/>
                      <a:pt x="622" y="207"/>
                    </a:cubicBezTo>
                    <a:lnTo>
                      <a:pt x="663" y="311"/>
                    </a:lnTo>
                    <a:lnTo>
                      <a:pt x="725" y="207"/>
                    </a:lnTo>
                    <a:cubicBezTo>
                      <a:pt x="767" y="145"/>
                      <a:pt x="829" y="124"/>
                      <a:pt x="891" y="124"/>
                    </a:cubicBezTo>
                    <a:cubicBezTo>
                      <a:pt x="974" y="124"/>
                      <a:pt x="1057" y="187"/>
                      <a:pt x="1077" y="249"/>
                    </a:cubicBezTo>
                    <a:cubicBezTo>
                      <a:pt x="1077" y="145"/>
                      <a:pt x="1015" y="62"/>
                      <a:pt x="912" y="42"/>
                    </a:cubicBezTo>
                    <a:cubicBezTo>
                      <a:pt x="894" y="38"/>
                      <a:pt x="876" y="36"/>
                      <a:pt x="859" y="36"/>
                    </a:cubicBezTo>
                    <a:cubicBezTo>
                      <a:pt x="799" y="36"/>
                      <a:pt x="742" y="56"/>
                      <a:pt x="696" y="91"/>
                    </a:cubicBezTo>
                    <a:lnTo>
                      <a:pt x="696" y="91"/>
                    </a:lnTo>
                    <a:cubicBezTo>
                      <a:pt x="658" y="33"/>
                      <a:pt x="594" y="0"/>
                      <a:pt x="51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370;p33"/>
              <p:cNvSpPr/>
              <p:nvPr/>
            </p:nvSpPr>
            <p:spPr>
              <a:xfrm rot="1008800">
                <a:off x="964157" y="4140908"/>
                <a:ext cx="46693" cy="19382"/>
              </a:xfrm>
              <a:custGeom>
                <a:avLst/>
                <a:gdLst/>
                <a:ahLst/>
                <a:cxnLst/>
                <a:rect l="l" t="t" r="r" b="b"/>
                <a:pathLst>
                  <a:path w="954" h="396" extrusionOk="0">
                    <a:moveTo>
                      <a:pt x="816" y="1"/>
                    </a:moveTo>
                    <a:cubicBezTo>
                      <a:pt x="748" y="1"/>
                      <a:pt x="682" y="28"/>
                      <a:pt x="629" y="82"/>
                    </a:cubicBezTo>
                    <a:lnTo>
                      <a:pt x="629" y="82"/>
                    </a:lnTo>
                    <a:cubicBezTo>
                      <a:pt x="592" y="53"/>
                      <a:pt x="545" y="38"/>
                      <a:pt x="500" y="38"/>
                    </a:cubicBezTo>
                    <a:cubicBezTo>
                      <a:pt x="485" y="38"/>
                      <a:pt x="470" y="39"/>
                      <a:pt x="456" y="43"/>
                    </a:cubicBezTo>
                    <a:cubicBezTo>
                      <a:pt x="402" y="56"/>
                      <a:pt x="357" y="96"/>
                      <a:pt x="332" y="145"/>
                    </a:cubicBezTo>
                    <a:lnTo>
                      <a:pt x="332" y="145"/>
                    </a:lnTo>
                    <a:cubicBezTo>
                      <a:pt x="304" y="135"/>
                      <a:pt x="274" y="130"/>
                      <a:pt x="244" y="130"/>
                    </a:cubicBezTo>
                    <a:cubicBezTo>
                      <a:pt x="201" y="130"/>
                      <a:pt x="159" y="141"/>
                      <a:pt x="125" y="167"/>
                    </a:cubicBezTo>
                    <a:cubicBezTo>
                      <a:pt x="42" y="209"/>
                      <a:pt x="0" y="312"/>
                      <a:pt x="21" y="395"/>
                    </a:cubicBezTo>
                    <a:cubicBezTo>
                      <a:pt x="42" y="312"/>
                      <a:pt x="83" y="250"/>
                      <a:pt x="166" y="229"/>
                    </a:cubicBezTo>
                    <a:cubicBezTo>
                      <a:pt x="183" y="224"/>
                      <a:pt x="199" y="221"/>
                      <a:pt x="216" y="221"/>
                    </a:cubicBezTo>
                    <a:cubicBezTo>
                      <a:pt x="261" y="221"/>
                      <a:pt x="307" y="240"/>
                      <a:pt x="352" y="271"/>
                    </a:cubicBezTo>
                    <a:lnTo>
                      <a:pt x="435" y="333"/>
                    </a:lnTo>
                    <a:lnTo>
                      <a:pt x="435" y="229"/>
                    </a:lnTo>
                    <a:cubicBezTo>
                      <a:pt x="435" y="188"/>
                      <a:pt x="456" y="167"/>
                      <a:pt x="497" y="147"/>
                    </a:cubicBezTo>
                    <a:cubicBezTo>
                      <a:pt x="518" y="147"/>
                      <a:pt x="560" y="147"/>
                      <a:pt x="580" y="188"/>
                    </a:cubicBezTo>
                    <a:lnTo>
                      <a:pt x="642" y="271"/>
                    </a:lnTo>
                    <a:lnTo>
                      <a:pt x="684" y="188"/>
                    </a:lnTo>
                    <a:cubicBezTo>
                      <a:pt x="720" y="98"/>
                      <a:pt x="819" y="39"/>
                      <a:pt x="912" y="39"/>
                    </a:cubicBezTo>
                    <a:cubicBezTo>
                      <a:pt x="926" y="39"/>
                      <a:pt x="940" y="40"/>
                      <a:pt x="953" y="43"/>
                    </a:cubicBezTo>
                    <a:cubicBezTo>
                      <a:pt x="910" y="15"/>
                      <a:pt x="863" y="1"/>
                      <a:pt x="81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371;p33"/>
              <p:cNvSpPr/>
              <p:nvPr/>
            </p:nvSpPr>
            <p:spPr>
              <a:xfrm rot="1008800">
                <a:off x="1047718" y="4031001"/>
                <a:ext cx="44687" cy="14390"/>
              </a:xfrm>
              <a:custGeom>
                <a:avLst/>
                <a:gdLst/>
                <a:ahLst/>
                <a:cxnLst/>
                <a:rect l="l" t="t" r="r" b="b"/>
                <a:pathLst>
                  <a:path w="913" h="294" extrusionOk="0">
                    <a:moveTo>
                      <a:pt x="208" y="0"/>
                    </a:moveTo>
                    <a:cubicBezTo>
                      <a:pt x="130" y="0"/>
                      <a:pt x="51" y="37"/>
                      <a:pt x="1" y="107"/>
                    </a:cubicBezTo>
                    <a:cubicBezTo>
                      <a:pt x="40" y="83"/>
                      <a:pt x="84" y="72"/>
                      <a:pt x="128" y="72"/>
                    </a:cubicBezTo>
                    <a:cubicBezTo>
                      <a:pt x="202" y="72"/>
                      <a:pt x="273" y="104"/>
                      <a:pt x="312" y="169"/>
                    </a:cubicBezTo>
                    <a:lnTo>
                      <a:pt x="353" y="252"/>
                    </a:lnTo>
                    <a:lnTo>
                      <a:pt x="415" y="189"/>
                    </a:lnTo>
                    <a:cubicBezTo>
                      <a:pt x="430" y="175"/>
                      <a:pt x="450" y="168"/>
                      <a:pt x="471" y="168"/>
                    </a:cubicBezTo>
                    <a:cubicBezTo>
                      <a:pt x="510" y="168"/>
                      <a:pt x="554" y="191"/>
                      <a:pt x="581" y="231"/>
                    </a:cubicBezTo>
                    <a:lnTo>
                      <a:pt x="602" y="293"/>
                    </a:lnTo>
                    <a:lnTo>
                      <a:pt x="664" y="252"/>
                    </a:lnTo>
                    <a:cubicBezTo>
                      <a:pt x="679" y="221"/>
                      <a:pt x="705" y="202"/>
                      <a:pt x="743" y="202"/>
                    </a:cubicBezTo>
                    <a:cubicBezTo>
                      <a:pt x="756" y="202"/>
                      <a:pt x="771" y="205"/>
                      <a:pt x="788" y="210"/>
                    </a:cubicBezTo>
                    <a:cubicBezTo>
                      <a:pt x="830" y="210"/>
                      <a:pt x="892" y="231"/>
                      <a:pt x="912" y="272"/>
                    </a:cubicBezTo>
                    <a:cubicBezTo>
                      <a:pt x="912" y="210"/>
                      <a:pt x="850" y="148"/>
                      <a:pt x="788" y="127"/>
                    </a:cubicBezTo>
                    <a:cubicBezTo>
                      <a:pt x="771" y="122"/>
                      <a:pt x="753" y="119"/>
                      <a:pt x="735" y="119"/>
                    </a:cubicBezTo>
                    <a:cubicBezTo>
                      <a:pt x="707" y="119"/>
                      <a:pt x="679" y="125"/>
                      <a:pt x="651" y="134"/>
                    </a:cubicBezTo>
                    <a:lnTo>
                      <a:pt x="651" y="134"/>
                    </a:lnTo>
                    <a:cubicBezTo>
                      <a:pt x="609" y="82"/>
                      <a:pt x="547" y="54"/>
                      <a:pt x="486" y="54"/>
                    </a:cubicBezTo>
                    <a:cubicBezTo>
                      <a:pt x="451" y="54"/>
                      <a:pt x="417" y="63"/>
                      <a:pt x="385" y="81"/>
                    </a:cubicBezTo>
                    <a:lnTo>
                      <a:pt x="385" y="81"/>
                    </a:lnTo>
                    <a:cubicBezTo>
                      <a:pt x="340" y="27"/>
                      <a:pt x="274" y="0"/>
                      <a:pt x="20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372;p33"/>
              <p:cNvSpPr/>
              <p:nvPr/>
            </p:nvSpPr>
            <p:spPr>
              <a:xfrm rot="1008800">
                <a:off x="1204328" y="4285272"/>
                <a:ext cx="47721" cy="19725"/>
              </a:xfrm>
              <a:custGeom>
                <a:avLst/>
                <a:gdLst/>
                <a:ahLst/>
                <a:cxnLst/>
                <a:rect l="l" t="t" r="r" b="b"/>
                <a:pathLst>
                  <a:path w="975" h="403" extrusionOk="0">
                    <a:moveTo>
                      <a:pt x="821" y="1"/>
                    </a:moveTo>
                    <a:cubicBezTo>
                      <a:pt x="802" y="1"/>
                      <a:pt x="784" y="4"/>
                      <a:pt x="767" y="9"/>
                    </a:cubicBezTo>
                    <a:cubicBezTo>
                      <a:pt x="710" y="23"/>
                      <a:pt x="663" y="47"/>
                      <a:pt x="626" y="88"/>
                    </a:cubicBezTo>
                    <a:lnTo>
                      <a:pt x="626" y="88"/>
                    </a:lnTo>
                    <a:cubicBezTo>
                      <a:pt x="598" y="71"/>
                      <a:pt x="568" y="63"/>
                      <a:pt x="536" y="63"/>
                    </a:cubicBezTo>
                    <a:cubicBezTo>
                      <a:pt x="517" y="63"/>
                      <a:pt x="498" y="66"/>
                      <a:pt x="477" y="71"/>
                    </a:cubicBezTo>
                    <a:cubicBezTo>
                      <a:pt x="440" y="83"/>
                      <a:pt x="404" y="110"/>
                      <a:pt x="376" y="143"/>
                    </a:cubicBezTo>
                    <a:lnTo>
                      <a:pt x="376" y="143"/>
                    </a:lnTo>
                    <a:cubicBezTo>
                      <a:pt x="348" y="133"/>
                      <a:pt x="320" y="128"/>
                      <a:pt x="291" y="128"/>
                    </a:cubicBezTo>
                    <a:cubicBezTo>
                      <a:pt x="239" y="128"/>
                      <a:pt x="187" y="144"/>
                      <a:pt x="146" y="175"/>
                    </a:cubicBezTo>
                    <a:cubicBezTo>
                      <a:pt x="63" y="216"/>
                      <a:pt x="1" y="299"/>
                      <a:pt x="21" y="403"/>
                    </a:cubicBezTo>
                    <a:cubicBezTo>
                      <a:pt x="42" y="320"/>
                      <a:pt x="104" y="258"/>
                      <a:pt x="187" y="237"/>
                    </a:cubicBezTo>
                    <a:cubicBezTo>
                      <a:pt x="204" y="231"/>
                      <a:pt x="220" y="229"/>
                      <a:pt x="237" y="229"/>
                    </a:cubicBezTo>
                    <a:cubicBezTo>
                      <a:pt x="283" y="229"/>
                      <a:pt x="328" y="248"/>
                      <a:pt x="374" y="278"/>
                    </a:cubicBezTo>
                    <a:lnTo>
                      <a:pt x="456" y="341"/>
                    </a:lnTo>
                    <a:lnTo>
                      <a:pt x="456" y="237"/>
                    </a:lnTo>
                    <a:cubicBezTo>
                      <a:pt x="456" y="208"/>
                      <a:pt x="508" y="178"/>
                      <a:pt x="553" y="178"/>
                    </a:cubicBezTo>
                    <a:cubicBezTo>
                      <a:pt x="572" y="178"/>
                      <a:pt x="589" y="183"/>
                      <a:pt x="601" y="196"/>
                    </a:cubicBezTo>
                    <a:lnTo>
                      <a:pt x="664" y="278"/>
                    </a:lnTo>
                    <a:lnTo>
                      <a:pt x="684" y="175"/>
                    </a:lnTo>
                    <a:cubicBezTo>
                      <a:pt x="717" y="93"/>
                      <a:pt x="801" y="38"/>
                      <a:pt x="895" y="38"/>
                    </a:cubicBezTo>
                    <a:cubicBezTo>
                      <a:pt x="921" y="38"/>
                      <a:pt x="948" y="42"/>
                      <a:pt x="974" y="51"/>
                    </a:cubicBezTo>
                    <a:cubicBezTo>
                      <a:pt x="929" y="20"/>
                      <a:pt x="872" y="1"/>
                      <a:pt x="82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373;p33"/>
              <p:cNvSpPr/>
              <p:nvPr/>
            </p:nvSpPr>
            <p:spPr>
              <a:xfrm rot="1008800">
                <a:off x="1351491" y="4249887"/>
                <a:ext cx="45665" cy="17278"/>
              </a:xfrm>
              <a:custGeom>
                <a:avLst/>
                <a:gdLst/>
                <a:ahLst/>
                <a:cxnLst/>
                <a:rect l="l" t="t" r="r" b="b"/>
                <a:pathLst>
                  <a:path w="933" h="353" extrusionOk="0">
                    <a:moveTo>
                      <a:pt x="207" y="1"/>
                    </a:moveTo>
                    <a:cubicBezTo>
                      <a:pt x="125" y="21"/>
                      <a:pt x="62" y="63"/>
                      <a:pt x="0" y="125"/>
                    </a:cubicBezTo>
                    <a:cubicBezTo>
                      <a:pt x="62" y="83"/>
                      <a:pt x="125" y="83"/>
                      <a:pt x="207" y="83"/>
                    </a:cubicBezTo>
                    <a:cubicBezTo>
                      <a:pt x="249" y="83"/>
                      <a:pt x="290" y="104"/>
                      <a:pt x="311" y="146"/>
                    </a:cubicBezTo>
                    <a:lnTo>
                      <a:pt x="332" y="270"/>
                    </a:lnTo>
                    <a:lnTo>
                      <a:pt x="415" y="166"/>
                    </a:lnTo>
                    <a:cubicBezTo>
                      <a:pt x="429" y="152"/>
                      <a:pt x="454" y="137"/>
                      <a:pt x="482" y="137"/>
                    </a:cubicBezTo>
                    <a:cubicBezTo>
                      <a:pt x="494" y="137"/>
                      <a:pt x="506" y="139"/>
                      <a:pt x="518" y="146"/>
                    </a:cubicBezTo>
                    <a:cubicBezTo>
                      <a:pt x="560" y="146"/>
                      <a:pt x="601" y="187"/>
                      <a:pt x="601" y="228"/>
                    </a:cubicBezTo>
                    <a:lnTo>
                      <a:pt x="622" y="353"/>
                    </a:lnTo>
                    <a:lnTo>
                      <a:pt x="705" y="270"/>
                    </a:lnTo>
                    <a:cubicBezTo>
                      <a:pt x="731" y="235"/>
                      <a:pt x="767" y="219"/>
                      <a:pt x="804" y="219"/>
                    </a:cubicBezTo>
                    <a:cubicBezTo>
                      <a:pt x="856" y="219"/>
                      <a:pt x="908" y="251"/>
                      <a:pt x="932" y="311"/>
                    </a:cubicBezTo>
                    <a:cubicBezTo>
                      <a:pt x="918" y="211"/>
                      <a:pt x="835" y="141"/>
                      <a:pt x="744" y="141"/>
                    </a:cubicBezTo>
                    <a:cubicBezTo>
                      <a:pt x="726" y="141"/>
                      <a:pt x="708" y="143"/>
                      <a:pt x="690" y="149"/>
                    </a:cubicBezTo>
                    <a:lnTo>
                      <a:pt x="690" y="149"/>
                    </a:lnTo>
                    <a:cubicBezTo>
                      <a:pt x="667" y="91"/>
                      <a:pt x="619" y="51"/>
                      <a:pt x="560" y="21"/>
                    </a:cubicBezTo>
                    <a:cubicBezTo>
                      <a:pt x="540" y="16"/>
                      <a:pt x="519" y="14"/>
                      <a:pt x="499" y="14"/>
                    </a:cubicBezTo>
                    <a:cubicBezTo>
                      <a:pt x="454" y="14"/>
                      <a:pt x="410" y="25"/>
                      <a:pt x="375" y="52"/>
                    </a:cubicBezTo>
                    <a:lnTo>
                      <a:pt x="375" y="52"/>
                    </a:lnTo>
                    <a:cubicBezTo>
                      <a:pt x="362" y="39"/>
                      <a:pt x="347" y="29"/>
                      <a:pt x="332" y="21"/>
                    </a:cubicBezTo>
                    <a:cubicBezTo>
                      <a:pt x="290" y="1"/>
                      <a:pt x="249" y="1"/>
                      <a:pt x="20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374;p33"/>
              <p:cNvSpPr/>
              <p:nvPr/>
            </p:nvSpPr>
            <p:spPr>
              <a:xfrm rot="1008800">
                <a:off x="1334680" y="4147895"/>
                <a:ext cx="40624" cy="12383"/>
              </a:xfrm>
              <a:custGeom>
                <a:avLst/>
                <a:gdLst/>
                <a:ahLst/>
                <a:cxnLst/>
                <a:rect l="l" t="t" r="r" b="b"/>
                <a:pathLst>
                  <a:path w="830" h="253" extrusionOk="0">
                    <a:moveTo>
                      <a:pt x="444" y="1"/>
                    </a:moveTo>
                    <a:cubicBezTo>
                      <a:pt x="383" y="1"/>
                      <a:pt x="322" y="26"/>
                      <a:pt x="281" y="76"/>
                    </a:cubicBezTo>
                    <a:lnTo>
                      <a:pt x="281" y="76"/>
                    </a:lnTo>
                    <a:cubicBezTo>
                      <a:pt x="257" y="66"/>
                      <a:pt x="233" y="61"/>
                      <a:pt x="208" y="61"/>
                    </a:cubicBezTo>
                    <a:cubicBezTo>
                      <a:pt x="110" y="61"/>
                      <a:pt x="15" y="137"/>
                      <a:pt x="1" y="252"/>
                    </a:cubicBezTo>
                    <a:cubicBezTo>
                      <a:pt x="29" y="197"/>
                      <a:pt x="93" y="160"/>
                      <a:pt x="164" y="160"/>
                    </a:cubicBezTo>
                    <a:cubicBezTo>
                      <a:pt x="199" y="160"/>
                      <a:pt x="236" y="169"/>
                      <a:pt x="270" y="190"/>
                    </a:cubicBezTo>
                    <a:lnTo>
                      <a:pt x="312" y="252"/>
                    </a:lnTo>
                    <a:lnTo>
                      <a:pt x="353" y="169"/>
                    </a:lnTo>
                    <a:cubicBezTo>
                      <a:pt x="379" y="144"/>
                      <a:pt x="420" y="126"/>
                      <a:pt x="463" y="126"/>
                    </a:cubicBezTo>
                    <a:cubicBezTo>
                      <a:pt x="489" y="126"/>
                      <a:pt x="516" y="133"/>
                      <a:pt x="539" y="149"/>
                    </a:cubicBezTo>
                    <a:lnTo>
                      <a:pt x="581" y="190"/>
                    </a:lnTo>
                    <a:lnTo>
                      <a:pt x="602" y="149"/>
                    </a:lnTo>
                    <a:cubicBezTo>
                      <a:pt x="664" y="86"/>
                      <a:pt x="747" y="45"/>
                      <a:pt x="829" y="45"/>
                    </a:cubicBezTo>
                    <a:cubicBezTo>
                      <a:pt x="792" y="26"/>
                      <a:pt x="747" y="16"/>
                      <a:pt x="700" y="16"/>
                    </a:cubicBezTo>
                    <a:cubicBezTo>
                      <a:pt x="657" y="16"/>
                      <a:pt x="614" y="25"/>
                      <a:pt x="576" y="44"/>
                    </a:cubicBezTo>
                    <a:lnTo>
                      <a:pt x="576" y="44"/>
                    </a:lnTo>
                    <a:cubicBezTo>
                      <a:pt x="537" y="15"/>
                      <a:pt x="490" y="1"/>
                      <a:pt x="44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375;p33"/>
              <p:cNvSpPr/>
              <p:nvPr/>
            </p:nvSpPr>
            <p:spPr>
              <a:xfrm rot="1008800">
                <a:off x="1233747" y="3942688"/>
                <a:ext cx="49728" cy="12628"/>
              </a:xfrm>
              <a:custGeom>
                <a:avLst/>
                <a:gdLst/>
                <a:ahLst/>
                <a:cxnLst/>
                <a:rect l="l" t="t" r="r" b="b"/>
                <a:pathLst>
                  <a:path w="1016" h="258" extrusionOk="0">
                    <a:moveTo>
                      <a:pt x="555" y="0"/>
                    </a:moveTo>
                    <a:cubicBezTo>
                      <a:pt x="543" y="0"/>
                      <a:pt x="531" y="3"/>
                      <a:pt x="519" y="9"/>
                    </a:cubicBezTo>
                    <a:cubicBezTo>
                      <a:pt x="473" y="9"/>
                      <a:pt x="428" y="31"/>
                      <a:pt x="391" y="67"/>
                    </a:cubicBezTo>
                    <a:lnTo>
                      <a:pt x="391" y="67"/>
                    </a:lnTo>
                    <a:cubicBezTo>
                      <a:pt x="348" y="36"/>
                      <a:pt x="298" y="22"/>
                      <a:pt x="249" y="22"/>
                    </a:cubicBezTo>
                    <a:cubicBezTo>
                      <a:pt x="228" y="22"/>
                      <a:pt x="207" y="25"/>
                      <a:pt x="187" y="30"/>
                    </a:cubicBezTo>
                    <a:cubicBezTo>
                      <a:pt x="105" y="30"/>
                      <a:pt x="22" y="92"/>
                      <a:pt x="1" y="175"/>
                    </a:cubicBezTo>
                    <a:cubicBezTo>
                      <a:pt x="53" y="123"/>
                      <a:pt x="120" y="97"/>
                      <a:pt x="185" y="97"/>
                    </a:cubicBezTo>
                    <a:cubicBezTo>
                      <a:pt x="250" y="97"/>
                      <a:pt x="312" y="123"/>
                      <a:pt x="353" y="175"/>
                    </a:cubicBezTo>
                    <a:lnTo>
                      <a:pt x="395" y="237"/>
                    </a:lnTo>
                    <a:lnTo>
                      <a:pt x="436" y="195"/>
                    </a:lnTo>
                    <a:cubicBezTo>
                      <a:pt x="477" y="154"/>
                      <a:pt x="519" y="133"/>
                      <a:pt x="560" y="113"/>
                    </a:cubicBezTo>
                    <a:cubicBezTo>
                      <a:pt x="581" y="113"/>
                      <a:pt x="622" y="133"/>
                      <a:pt x="622" y="133"/>
                    </a:cubicBezTo>
                    <a:lnTo>
                      <a:pt x="622" y="258"/>
                    </a:lnTo>
                    <a:lnTo>
                      <a:pt x="705" y="175"/>
                    </a:lnTo>
                    <a:cubicBezTo>
                      <a:pt x="757" y="133"/>
                      <a:pt x="814" y="113"/>
                      <a:pt x="868" y="113"/>
                    </a:cubicBezTo>
                    <a:cubicBezTo>
                      <a:pt x="923" y="113"/>
                      <a:pt x="975" y="133"/>
                      <a:pt x="1016" y="175"/>
                    </a:cubicBezTo>
                    <a:cubicBezTo>
                      <a:pt x="977" y="85"/>
                      <a:pt x="890" y="34"/>
                      <a:pt x="800" y="34"/>
                    </a:cubicBezTo>
                    <a:cubicBezTo>
                      <a:pt x="761" y="34"/>
                      <a:pt x="721" y="44"/>
                      <a:pt x="685" y="64"/>
                    </a:cubicBezTo>
                    <a:lnTo>
                      <a:pt x="685" y="64"/>
                    </a:lnTo>
                    <a:cubicBezTo>
                      <a:pt x="673" y="50"/>
                      <a:pt x="660" y="38"/>
                      <a:pt x="643" y="30"/>
                    </a:cubicBezTo>
                    <a:cubicBezTo>
                      <a:pt x="614" y="15"/>
                      <a:pt x="585" y="0"/>
                      <a:pt x="55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376;p33"/>
              <p:cNvSpPr/>
              <p:nvPr/>
            </p:nvSpPr>
            <p:spPr>
              <a:xfrm rot="1008800">
                <a:off x="1212727" y="4059133"/>
                <a:ext cx="51784" cy="13215"/>
              </a:xfrm>
              <a:custGeom>
                <a:avLst/>
                <a:gdLst/>
                <a:ahLst/>
                <a:cxnLst/>
                <a:rect l="l" t="t" r="r" b="b"/>
                <a:pathLst>
                  <a:path w="1058" h="270" extrusionOk="0">
                    <a:moveTo>
                      <a:pt x="229" y="0"/>
                    </a:moveTo>
                    <a:cubicBezTo>
                      <a:pt x="141" y="0"/>
                      <a:pt x="53" y="41"/>
                      <a:pt x="1" y="124"/>
                    </a:cubicBezTo>
                    <a:cubicBezTo>
                      <a:pt x="53" y="90"/>
                      <a:pt x="108" y="73"/>
                      <a:pt x="161" y="73"/>
                    </a:cubicBezTo>
                    <a:cubicBezTo>
                      <a:pt x="235" y="73"/>
                      <a:pt x="305" y="105"/>
                      <a:pt x="353" y="166"/>
                    </a:cubicBezTo>
                    <a:lnTo>
                      <a:pt x="415" y="269"/>
                    </a:lnTo>
                    <a:lnTo>
                      <a:pt x="457" y="166"/>
                    </a:lnTo>
                    <a:cubicBezTo>
                      <a:pt x="467" y="145"/>
                      <a:pt x="503" y="135"/>
                      <a:pt x="540" y="135"/>
                    </a:cubicBezTo>
                    <a:cubicBezTo>
                      <a:pt x="576" y="135"/>
                      <a:pt x="612" y="145"/>
                      <a:pt x="622" y="166"/>
                    </a:cubicBezTo>
                    <a:lnTo>
                      <a:pt x="643" y="249"/>
                    </a:lnTo>
                    <a:lnTo>
                      <a:pt x="705" y="186"/>
                    </a:lnTo>
                    <a:cubicBezTo>
                      <a:pt x="747" y="135"/>
                      <a:pt x="809" y="109"/>
                      <a:pt x="874" y="109"/>
                    </a:cubicBezTo>
                    <a:cubicBezTo>
                      <a:pt x="938" y="109"/>
                      <a:pt x="1006" y="135"/>
                      <a:pt x="1057" y="186"/>
                    </a:cubicBezTo>
                    <a:cubicBezTo>
                      <a:pt x="1009" y="78"/>
                      <a:pt x="911" y="25"/>
                      <a:pt x="813" y="25"/>
                    </a:cubicBezTo>
                    <a:cubicBezTo>
                      <a:pt x="765" y="25"/>
                      <a:pt x="716" y="38"/>
                      <a:pt x="674" y="64"/>
                    </a:cubicBezTo>
                    <a:lnTo>
                      <a:pt x="674" y="64"/>
                    </a:lnTo>
                    <a:cubicBezTo>
                      <a:pt x="647" y="33"/>
                      <a:pt x="609" y="15"/>
                      <a:pt x="573" y="15"/>
                    </a:cubicBezTo>
                    <a:cubicBezTo>
                      <a:pt x="561" y="15"/>
                      <a:pt x="550" y="17"/>
                      <a:pt x="540" y="21"/>
                    </a:cubicBezTo>
                    <a:cubicBezTo>
                      <a:pt x="489" y="21"/>
                      <a:pt x="439" y="36"/>
                      <a:pt x="402" y="62"/>
                    </a:cubicBezTo>
                    <a:lnTo>
                      <a:pt x="402" y="62"/>
                    </a:lnTo>
                    <a:cubicBezTo>
                      <a:pt x="353" y="21"/>
                      <a:pt x="291" y="0"/>
                      <a:pt x="22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377;p33"/>
              <p:cNvSpPr/>
              <p:nvPr/>
            </p:nvSpPr>
            <p:spPr>
              <a:xfrm rot="1008800">
                <a:off x="1090148" y="4248068"/>
                <a:ext cx="48700" cy="17131"/>
              </a:xfrm>
              <a:custGeom>
                <a:avLst/>
                <a:gdLst/>
                <a:ahLst/>
                <a:cxnLst/>
                <a:rect l="l" t="t" r="r" b="b"/>
                <a:pathLst>
                  <a:path w="995" h="350" extrusionOk="0">
                    <a:moveTo>
                      <a:pt x="831" y="1"/>
                    </a:moveTo>
                    <a:cubicBezTo>
                      <a:pt x="761" y="1"/>
                      <a:pt x="692" y="28"/>
                      <a:pt x="641" y="75"/>
                    </a:cubicBezTo>
                    <a:lnTo>
                      <a:pt x="641" y="75"/>
                    </a:lnTo>
                    <a:cubicBezTo>
                      <a:pt x="606" y="58"/>
                      <a:pt x="570" y="49"/>
                      <a:pt x="533" y="49"/>
                    </a:cubicBezTo>
                    <a:cubicBezTo>
                      <a:pt x="451" y="49"/>
                      <a:pt x="371" y="91"/>
                      <a:pt x="328" y="169"/>
                    </a:cubicBezTo>
                    <a:lnTo>
                      <a:pt x="328" y="169"/>
                    </a:lnTo>
                    <a:cubicBezTo>
                      <a:pt x="309" y="165"/>
                      <a:pt x="290" y="163"/>
                      <a:pt x="272" y="163"/>
                    </a:cubicBezTo>
                    <a:cubicBezTo>
                      <a:pt x="158" y="163"/>
                      <a:pt x="48" y="237"/>
                      <a:pt x="0" y="349"/>
                    </a:cubicBezTo>
                    <a:cubicBezTo>
                      <a:pt x="61" y="289"/>
                      <a:pt x="155" y="250"/>
                      <a:pt x="250" y="250"/>
                    </a:cubicBezTo>
                    <a:cubicBezTo>
                      <a:pt x="284" y="250"/>
                      <a:pt x="319" y="255"/>
                      <a:pt x="353" y="266"/>
                    </a:cubicBezTo>
                    <a:lnTo>
                      <a:pt x="394" y="287"/>
                    </a:lnTo>
                    <a:lnTo>
                      <a:pt x="415" y="225"/>
                    </a:lnTo>
                    <a:cubicBezTo>
                      <a:pt x="441" y="185"/>
                      <a:pt x="485" y="162"/>
                      <a:pt x="536" y="162"/>
                    </a:cubicBezTo>
                    <a:cubicBezTo>
                      <a:pt x="563" y="162"/>
                      <a:pt x="592" y="169"/>
                      <a:pt x="622" y="184"/>
                    </a:cubicBezTo>
                    <a:lnTo>
                      <a:pt x="663" y="246"/>
                    </a:lnTo>
                    <a:lnTo>
                      <a:pt x="705" y="184"/>
                    </a:lnTo>
                    <a:cubicBezTo>
                      <a:pt x="756" y="97"/>
                      <a:pt x="837" y="54"/>
                      <a:pt x="934" y="54"/>
                    </a:cubicBezTo>
                    <a:cubicBezTo>
                      <a:pt x="954" y="54"/>
                      <a:pt x="974" y="56"/>
                      <a:pt x="995" y="59"/>
                    </a:cubicBezTo>
                    <a:cubicBezTo>
                      <a:pt x="946" y="19"/>
                      <a:pt x="888" y="1"/>
                      <a:pt x="83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378;p33"/>
              <p:cNvSpPr/>
              <p:nvPr/>
            </p:nvSpPr>
            <p:spPr>
              <a:xfrm rot="1008800">
                <a:off x="1657719" y="3561268"/>
                <a:ext cx="308254" cy="552342"/>
              </a:xfrm>
              <a:custGeom>
                <a:avLst/>
                <a:gdLst/>
                <a:ahLst/>
                <a:cxnLst/>
                <a:rect l="l" t="t" r="r" b="b"/>
                <a:pathLst>
                  <a:path w="6298" h="11285" extrusionOk="0">
                    <a:moveTo>
                      <a:pt x="6153" y="1"/>
                    </a:moveTo>
                    <a:cubicBezTo>
                      <a:pt x="6017" y="1"/>
                      <a:pt x="5887" y="43"/>
                      <a:pt x="5779" y="120"/>
                    </a:cubicBezTo>
                    <a:cubicBezTo>
                      <a:pt x="3687" y="1611"/>
                      <a:pt x="1492" y="4615"/>
                      <a:pt x="373" y="6811"/>
                    </a:cubicBezTo>
                    <a:cubicBezTo>
                      <a:pt x="249" y="7080"/>
                      <a:pt x="104" y="7308"/>
                      <a:pt x="0" y="7577"/>
                    </a:cubicBezTo>
                    <a:cubicBezTo>
                      <a:pt x="746" y="8944"/>
                      <a:pt x="1678" y="10187"/>
                      <a:pt x="2776" y="11285"/>
                    </a:cubicBezTo>
                    <a:cubicBezTo>
                      <a:pt x="3998" y="10498"/>
                      <a:pt x="5158" y="9648"/>
                      <a:pt x="6277" y="8716"/>
                    </a:cubicBezTo>
                    <a:cubicBezTo>
                      <a:pt x="5489" y="5878"/>
                      <a:pt x="5489" y="2875"/>
                      <a:pt x="6297" y="16"/>
                    </a:cubicBezTo>
                    <a:cubicBezTo>
                      <a:pt x="6249" y="6"/>
                      <a:pt x="6201" y="1"/>
                      <a:pt x="615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379;p33"/>
              <p:cNvSpPr/>
              <p:nvPr/>
            </p:nvSpPr>
            <p:spPr>
              <a:xfrm rot="1008800">
                <a:off x="1553628" y="3890232"/>
                <a:ext cx="187605" cy="207868"/>
              </a:xfrm>
              <a:custGeom>
                <a:avLst/>
                <a:gdLst/>
                <a:ahLst/>
                <a:cxnLst/>
                <a:rect l="l" t="t" r="r" b="b"/>
                <a:pathLst>
                  <a:path w="3833" h="4247" extrusionOk="0">
                    <a:moveTo>
                      <a:pt x="1057" y="0"/>
                    </a:moveTo>
                    <a:cubicBezTo>
                      <a:pt x="684" y="767"/>
                      <a:pt x="353" y="1575"/>
                      <a:pt x="84" y="2382"/>
                    </a:cubicBezTo>
                    <a:cubicBezTo>
                      <a:pt x="1" y="2631"/>
                      <a:pt x="104" y="2880"/>
                      <a:pt x="332" y="3025"/>
                    </a:cubicBezTo>
                    <a:cubicBezTo>
                      <a:pt x="1181" y="3522"/>
                      <a:pt x="2072" y="3915"/>
                      <a:pt x="3004" y="4247"/>
                    </a:cubicBezTo>
                    <a:cubicBezTo>
                      <a:pt x="3294" y="4081"/>
                      <a:pt x="3564" y="3894"/>
                      <a:pt x="3833" y="3729"/>
                    </a:cubicBezTo>
                    <a:cubicBezTo>
                      <a:pt x="2735" y="2631"/>
                      <a:pt x="1803" y="1367"/>
                      <a:pt x="105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380;p33"/>
              <p:cNvSpPr/>
              <p:nvPr/>
            </p:nvSpPr>
            <p:spPr>
              <a:xfrm rot="1008800">
                <a:off x="1935233" y="3627009"/>
                <a:ext cx="194702" cy="424841"/>
              </a:xfrm>
              <a:custGeom>
                <a:avLst/>
                <a:gdLst/>
                <a:ahLst/>
                <a:cxnLst/>
                <a:rect l="l" t="t" r="r" b="b"/>
                <a:pathLst>
                  <a:path w="3978" h="8680" extrusionOk="0">
                    <a:moveTo>
                      <a:pt x="808" y="0"/>
                    </a:moveTo>
                    <a:cubicBezTo>
                      <a:pt x="0" y="2838"/>
                      <a:pt x="0" y="5841"/>
                      <a:pt x="788" y="8679"/>
                    </a:cubicBezTo>
                    <a:cubicBezTo>
                      <a:pt x="1927" y="7726"/>
                      <a:pt x="2983" y="6711"/>
                      <a:pt x="3977" y="5614"/>
                    </a:cubicBezTo>
                    <a:lnTo>
                      <a:pt x="3957" y="5489"/>
                    </a:lnTo>
                    <a:cubicBezTo>
                      <a:pt x="3439" y="3521"/>
                      <a:pt x="2486" y="1699"/>
                      <a:pt x="1140" y="187"/>
                    </a:cubicBezTo>
                    <a:cubicBezTo>
                      <a:pt x="1057" y="83"/>
                      <a:pt x="932" y="21"/>
                      <a:pt x="80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381;p33"/>
              <p:cNvSpPr/>
              <p:nvPr/>
            </p:nvSpPr>
            <p:spPr>
              <a:xfrm rot="1008800">
                <a:off x="1904951" y="3903999"/>
                <a:ext cx="201799" cy="338698"/>
              </a:xfrm>
              <a:custGeom>
                <a:avLst/>
                <a:gdLst/>
                <a:ahLst/>
                <a:cxnLst/>
                <a:rect l="l" t="t" r="r" b="b"/>
                <a:pathLst>
                  <a:path w="4123" h="6920" extrusionOk="0">
                    <a:moveTo>
                      <a:pt x="3190" y="1"/>
                    </a:moveTo>
                    <a:cubicBezTo>
                      <a:pt x="2196" y="1098"/>
                      <a:pt x="1140" y="2113"/>
                      <a:pt x="1" y="3066"/>
                    </a:cubicBezTo>
                    <a:cubicBezTo>
                      <a:pt x="373" y="4413"/>
                      <a:pt x="912" y="5718"/>
                      <a:pt x="1616" y="6919"/>
                    </a:cubicBezTo>
                    <a:cubicBezTo>
                      <a:pt x="2320" y="6878"/>
                      <a:pt x="3004" y="6774"/>
                      <a:pt x="3667" y="6629"/>
                    </a:cubicBezTo>
                    <a:cubicBezTo>
                      <a:pt x="3936" y="6567"/>
                      <a:pt x="4123" y="6318"/>
                      <a:pt x="4102" y="6028"/>
                    </a:cubicBezTo>
                    <a:cubicBezTo>
                      <a:pt x="3895" y="4019"/>
                      <a:pt x="3729" y="1948"/>
                      <a:pt x="319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382;p33"/>
              <p:cNvSpPr/>
              <p:nvPr/>
            </p:nvSpPr>
            <p:spPr>
              <a:xfrm rot="1008800">
                <a:off x="1666077" y="4097854"/>
                <a:ext cx="98379" cy="51784"/>
              </a:xfrm>
              <a:custGeom>
                <a:avLst/>
                <a:gdLst/>
                <a:ahLst/>
                <a:cxnLst/>
                <a:rect l="l" t="t" r="r" b="b"/>
                <a:pathLst>
                  <a:path w="2010" h="1058" extrusionOk="0">
                    <a:moveTo>
                      <a:pt x="829" y="1"/>
                    </a:moveTo>
                    <a:cubicBezTo>
                      <a:pt x="560" y="187"/>
                      <a:pt x="290" y="353"/>
                      <a:pt x="0" y="519"/>
                    </a:cubicBezTo>
                    <a:cubicBezTo>
                      <a:pt x="663" y="746"/>
                      <a:pt x="1326" y="912"/>
                      <a:pt x="2010" y="1057"/>
                    </a:cubicBezTo>
                    <a:cubicBezTo>
                      <a:pt x="1595" y="726"/>
                      <a:pt x="1202" y="374"/>
                      <a:pt x="829"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383;p33"/>
              <p:cNvSpPr/>
              <p:nvPr/>
            </p:nvSpPr>
            <p:spPr>
              <a:xfrm rot="1008800">
                <a:off x="1717876" y="4008291"/>
                <a:ext cx="250499" cy="190738"/>
              </a:xfrm>
              <a:custGeom>
                <a:avLst/>
                <a:gdLst/>
                <a:ahLst/>
                <a:cxnLst/>
                <a:rect l="l" t="t" r="r" b="b"/>
                <a:pathLst>
                  <a:path w="5118" h="3897" extrusionOk="0">
                    <a:moveTo>
                      <a:pt x="3502" y="0"/>
                    </a:moveTo>
                    <a:cubicBezTo>
                      <a:pt x="2383" y="932"/>
                      <a:pt x="1223" y="1782"/>
                      <a:pt x="1" y="2569"/>
                    </a:cubicBezTo>
                    <a:cubicBezTo>
                      <a:pt x="374" y="2942"/>
                      <a:pt x="767" y="3294"/>
                      <a:pt x="1182" y="3625"/>
                    </a:cubicBezTo>
                    <a:cubicBezTo>
                      <a:pt x="2118" y="3804"/>
                      <a:pt x="3066" y="3897"/>
                      <a:pt x="4008" y="3897"/>
                    </a:cubicBezTo>
                    <a:cubicBezTo>
                      <a:pt x="4379" y="3897"/>
                      <a:pt x="4749" y="3882"/>
                      <a:pt x="5117" y="3853"/>
                    </a:cubicBezTo>
                    <a:cubicBezTo>
                      <a:pt x="4413" y="2652"/>
                      <a:pt x="3874" y="1347"/>
                      <a:pt x="350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384;p33"/>
              <p:cNvSpPr/>
              <p:nvPr/>
            </p:nvSpPr>
            <p:spPr>
              <a:xfrm rot="1008800">
                <a:off x="1913390" y="3609698"/>
                <a:ext cx="95344" cy="617438"/>
              </a:xfrm>
              <a:custGeom>
                <a:avLst/>
                <a:gdLst/>
                <a:ahLst/>
                <a:cxnLst/>
                <a:rect l="l" t="t" r="r" b="b"/>
                <a:pathLst>
                  <a:path w="1948" h="12615" extrusionOk="0">
                    <a:moveTo>
                      <a:pt x="725" y="0"/>
                    </a:moveTo>
                    <a:lnTo>
                      <a:pt x="725" y="0"/>
                    </a:lnTo>
                    <a:cubicBezTo>
                      <a:pt x="415" y="1036"/>
                      <a:pt x="207" y="2092"/>
                      <a:pt x="104" y="3169"/>
                    </a:cubicBezTo>
                    <a:cubicBezTo>
                      <a:pt x="0" y="4246"/>
                      <a:pt x="21" y="5344"/>
                      <a:pt x="145" y="6421"/>
                    </a:cubicBezTo>
                    <a:cubicBezTo>
                      <a:pt x="228" y="6939"/>
                      <a:pt x="352" y="7478"/>
                      <a:pt x="497" y="7996"/>
                    </a:cubicBezTo>
                    <a:cubicBezTo>
                      <a:pt x="642" y="8514"/>
                      <a:pt x="767" y="9031"/>
                      <a:pt x="932" y="9549"/>
                    </a:cubicBezTo>
                    <a:cubicBezTo>
                      <a:pt x="1243" y="10585"/>
                      <a:pt x="1554" y="11621"/>
                      <a:pt x="1947" y="12615"/>
                    </a:cubicBezTo>
                    <a:cubicBezTo>
                      <a:pt x="1761" y="12097"/>
                      <a:pt x="1616" y="11579"/>
                      <a:pt x="1450" y="11061"/>
                    </a:cubicBezTo>
                    <a:cubicBezTo>
                      <a:pt x="1305" y="10544"/>
                      <a:pt x="1160" y="10026"/>
                      <a:pt x="1015" y="9508"/>
                    </a:cubicBezTo>
                    <a:cubicBezTo>
                      <a:pt x="705" y="8472"/>
                      <a:pt x="456" y="7436"/>
                      <a:pt x="270" y="6380"/>
                    </a:cubicBezTo>
                    <a:cubicBezTo>
                      <a:pt x="125" y="5303"/>
                      <a:pt x="104" y="4246"/>
                      <a:pt x="207" y="3169"/>
                    </a:cubicBezTo>
                    <a:cubicBezTo>
                      <a:pt x="249" y="2631"/>
                      <a:pt x="311" y="2092"/>
                      <a:pt x="394" y="1574"/>
                    </a:cubicBezTo>
                    <a:cubicBezTo>
                      <a:pt x="477" y="1036"/>
                      <a:pt x="580" y="518"/>
                      <a:pt x="72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385;p33"/>
              <p:cNvSpPr/>
              <p:nvPr/>
            </p:nvSpPr>
            <p:spPr>
              <a:xfrm rot="1008800">
                <a:off x="1839632" y="3672142"/>
                <a:ext cx="93289" cy="489741"/>
              </a:xfrm>
              <a:custGeom>
                <a:avLst/>
                <a:gdLst/>
                <a:ahLst/>
                <a:cxnLst/>
                <a:rect l="l" t="t" r="r" b="b"/>
                <a:pathLst>
                  <a:path w="1906" h="10006" extrusionOk="0">
                    <a:moveTo>
                      <a:pt x="622" y="0"/>
                    </a:moveTo>
                    <a:cubicBezTo>
                      <a:pt x="373" y="829"/>
                      <a:pt x="187" y="1678"/>
                      <a:pt x="104" y="2548"/>
                    </a:cubicBezTo>
                    <a:cubicBezTo>
                      <a:pt x="0" y="3418"/>
                      <a:pt x="0" y="4288"/>
                      <a:pt x="83" y="5158"/>
                    </a:cubicBezTo>
                    <a:cubicBezTo>
                      <a:pt x="187" y="6028"/>
                      <a:pt x="373" y="6877"/>
                      <a:pt x="684" y="7706"/>
                    </a:cubicBezTo>
                    <a:cubicBezTo>
                      <a:pt x="974" y="8535"/>
                      <a:pt x="1388" y="9301"/>
                      <a:pt x="1906" y="10005"/>
                    </a:cubicBezTo>
                    <a:cubicBezTo>
                      <a:pt x="1430" y="9280"/>
                      <a:pt x="1036" y="8493"/>
                      <a:pt x="767" y="7685"/>
                    </a:cubicBezTo>
                    <a:cubicBezTo>
                      <a:pt x="477" y="6857"/>
                      <a:pt x="290" y="6007"/>
                      <a:pt x="207" y="5137"/>
                    </a:cubicBezTo>
                    <a:cubicBezTo>
                      <a:pt x="125" y="4288"/>
                      <a:pt x="104" y="3418"/>
                      <a:pt x="187" y="2548"/>
                    </a:cubicBezTo>
                    <a:cubicBezTo>
                      <a:pt x="270" y="1699"/>
                      <a:pt x="415" y="829"/>
                      <a:pt x="62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386;p33"/>
              <p:cNvSpPr/>
              <p:nvPr/>
            </p:nvSpPr>
            <p:spPr>
              <a:xfrm rot="1008800">
                <a:off x="1718826" y="3827985"/>
                <a:ext cx="138954" cy="304192"/>
              </a:xfrm>
              <a:custGeom>
                <a:avLst/>
                <a:gdLst/>
                <a:ahLst/>
                <a:cxnLst/>
                <a:rect l="l" t="t" r="r" b="b"/>
                <a:pathLst>
                  <a:path w="2839" h="6215" extrusionOk="0">
                    <a:moveTo>
                      <a:pt x="1" y="0"/>
                    </a:moveTo>
                    <a:cubicBezTo>
                      <a:pt x="1" y="580"/>
                      <a:pt x="84" y="1181"/>
                      <a:pt x="229" y="1740"/>
                    </a:cubicBezTo>
                    <a:cubicBezTo>
                      <a:pt x="374" y="2320"/>
                      <a:pt x="560" y="2859"/>
                      <a:pt x="830" y="3397"/>
                    </a:cubicBezTo>
                    <a:cubicBezTo>
                      <a:pt x="1078" y="3915"/>
                      <a:pt x="1368" y="4412"/>
                      <a:pt x="1720" y="4889"/>
                    </a:cubicBezTo>
                    <a:cubicBezTo>
                      <a:pt x="2052" y="5344"/>
                      <a:pt x="2425" y="5800"/>
                      <a:pt x="2839" y="6214"/>
                    </a:cubicBezTo>
                    <a:cubicBezTo>
                      <a:pt x="2466" y="5779"/>
                      <a:pt x="2114" y="5303"/>
                      <a:pt x="1803" y="4827"/>
                    </a:cubicBezTo>
                    <a:cubicBezTo>
                      <a:pt x="1472" y="4350"/>
                      <a:pt x="1182" y="3853"/>
                      <a:pt x="933" y="3335"/>
                    </a:cubicBezTo>
                    <a:cubicBezTo>
                      <a:pt x="664" y="2817"/>
                      <a:pt x="457" y="2258"/>
                      <a:pt x="291" y="1719"/>
                    </a:cubicBezTo>
                    <a:cubicBezTo>
                      <a:pt x="146" y="1160"/>
                      <a:pt x="42" y="580"/>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387;p33"/>
              <p:cNvSpPr/>
              <p:nvPr/>
            </p:nvSpPr>
            <p:spPr>
              <a:xfrm rot="1008800">
                <a:off x="1926719" y="4024247"/>
                <a:ext cx="152120" cy="73026"/>
              </a:xfrm>
              <a:custGeom>
                <a:avLst/>
                <a:gdLst/>
                <a:ahLst/>
                <a:cxnLst/>
                <a:rect l="l" t="t" r="r" b="b"/>
                <a:pathLst>
                  <a:path w="3108" h="1492" extrusionOk="0">
                    <a:moveTo>
                      <a:pt x="3107" y="0"/>
                    </a:moveTo>
                    <a:cubicBezTo>
                      <a:pt x="2569" y="228"/>
                      <a:pt x="2072" y="497"/>
                      <a:pt x="1554" y="746"/>
                    </a:cubicBezTo>
                    <a:cubicBezTo>
                      <a:pt x="1036" y="995"/>
                      <a:pt x="518" y="1243"/>
                      <a:pt x="0" y="1492"/>
                    </a:cubicBezTo>
                    <a:cubicBezTo>
                      <a:pt x="560" y="1326"/>
                      <a:pt x="1098" y="1098"/>
                      <a:pt x="1616" y="850"/>
                    </a:cubicBezTo>
                    <a:cubicBezTo>
                      <a:pt x="2134" y="601"/>
                      <a:pt x="2631" y="311"/>
                      <a:pt x="310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388;p33"/>
              <p:cNvSpPr/>
              <p:nvPr/>
            </p:nvSpPr>
            <p:spPr>
              <a:xfrm rot="1008800">
                <a:off x="1918487" y="4150814"/>
                <a:ext cx="109538" cy="22417"/>
              </a:xfrm>
              <a:custGeom>
                <a:avLst/>
                <a:gdLst/>
                <a:ahLst/>
                <a:cxnLst/>
                <a:rect l="l" t="t" r="r" b="b"/>
                <a:pathLst>
                  <a:path w="2238" h="458" extrusionOk="0">
                    <a:moveTo>
                      <a:pt x="2237" y="0"/>
                    </a:moveTo>
                    <a:lnTo>
                      <a:pt x="2237" y="0"/>
                    </a:lnTo>
                    <a:cubicBezTo>
                      <a:pt x="1864" y="83"/>
                      <a:pt x="1491" y="166"/>
                      <a:pt x="1119" y="249"/>
                    </a:cubicBezTo>
                    <a:cubicBezTo>
                      <a:pt x="746" y="332"/>
                      <a:pt x="373" y="373"/>
                      <a:pt x="0" y="456"/>
                    </a:cubicBezTo>
                    <a:cubicBezTo>
                      <a:pt x="48" y="457"/>
                      <a:pt x="95" y="458"/>
                      <a:pt x="143" y="458"/>
                    </a:cubicBezTo>
                    <a:cubicBezTo>
                      <a:pt x="862" y="458"/>
                      <a:pt x="1577" y="311"/>
                      <a:pt x="223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389;p33"/>
              <p:cNvSpPr/>
              <p:nvPr/>
            </p:nvSpPr>
            <p:spPr>
              <a:xfrm rot="1008800">
                <a:off x="1598903" y="3905691"/>
                <a:ext cx="189612" cy="228181"/>
              </a:xfrm>
              <a:custGeom>
                <a:avLst/>
                <a:gdLst/>
                <a:ahLst/>
                <a:cxnLst/>
                <a:rect l="l" t="t" r="r" b="b"/>
                <a:pathLst>
                  <a:path w="3874" h="4662" extrusionOk="0">
                    <a:moveTo>
                      <a:pt x="0" y="1"/>
                    </a:moveTo>
                    <a:cubicBezTo>
                      <a:pt x="829" y="1886"/>
                      <a:pt x="2175" y="3502"/>
                      <a:pt x="3874" y="4662"/>
                    </a:cubicBezTo>
                    <a:cubicBezTo>
                      <a:pt x="3087" y="4019"/>
                      <a:pt x="2362" y="3315"/>
                      <a:pt x="1720" y="2528"/>
                    </a:cubicBezTo>
                    <a:cubicBezTo>
                      <a:pt x="1057" y="1741"/>
                      <a:pt x="498" y="892"/>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390;p33"/>
              <p:cNvSpPr/>
              <p:nvPr/>
            </p:nvSpPr>
            <p:spPr>
              <a:xfrm rot="1008800">
                <a:off x="1593768" y="3730363"/>
                <a:ext cx="489741" cy="327538"/>
              </a:xfrm>
              <a:custGeom>
                <a:avLst/>
                <a:gdLst/>
                <a:ahLst/>
                <a:cxnLst/>
                <a:rect l="l" t="t" r="r" b="b"/>
                <a:pathLst>
                  <a:path w="10006" h="6692" fill="none" extrusionOk="0">
                    <a:moveTo>
                      <a:pt x="3584" y="1"/>
                    </a:moveTo>
                    <a:cubicBezTo>
                      <a:pt x="4164" y="436"/>
                      <a:pt x="4827" y="767"/>
                      <a:pt x="5532" y="912"/>
                    </a:cubicBezTo>
                    <a:cubicBezTo>
                      <a:pt x="7002" y="1306"/>
                      <a:pt x="8535" y="1326"/>
                      <a:pt x="10006" y="974"/>
                    </a:cubicBezTo>
                    <a:cubicBezTo>
                      <a:pt x="8887" y="2652"/>
                      <a:pt x="7396" y="4040"/>
                      <a:pt x="5635" y="5034"/>
                    </a:cubicBezTo>
                    <a:cubicBezTo>
                      <a:pt x="3916" y="6029"/>
                      <a:pt x="1989" y="6588"/>
                      <a:pt x="1" y="6691"/>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391;p33"/>
              <p:cNvSpPr/>
              <p:nvPr/>
            </p:nvSpPr>
            <p:spPr>
              <a:xfrm rot="1008800">
                <a:off x="1670935" y="3839176"/>
                <a:ext cx="451222" cy="336642"/>
              </a:xfrm>
              <a:custGeom>
                <a:avLst/>
                <a:gdLst/>
                <a:ahLst/>
                <a:cxnLst/>
                <a:rect l="l" t="t" r="r" b="b"/>
                <a:pathLst>
                  <a:path w="9219" h="6878" fill="none" extrusionOk="0">
                    <a:moveTo>
                      <a:pt x="1" y="0"/>
                    </a:moveTo>
                    <a:cubicBezTo>
                      <a:pt x="1927" y="3522"/>
                      <a:pt x="5283" y="6049"/>
                      <a:pt x="9218" y="6877"/>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392;p33"/>
              <p:cNvSpPr/>
              <p:nvPr/>
            </p:nvSpPr>
            <p:spPr>
              <a:xfrm rot="1008800">
                <a:off x="2111487" y="3775503"/>
                <a:ext cx="41652" cy="81150"/>
              </a:xfrm>
              <a:custGeom>
                <a:avLst/>
                <a:gdLst/>
                <a:ahLst/>
                <a:cxnLst/>
                <a:rect l="l" t="t" r="r" b="b"/>
                <a:pathLst>
                  <a:path w="851" h="1658" fill="none" extrusionOk="0">
                    <a:moveTo>
                      <a:pt x="84" y="539"/>
                    </a:moveTo>
                    <a:cubicBezTo>
                      <a:pt x="104" y="394"/>
                      <a:pt x="166" y="249"/>
                      <a:pt x="270" y="145"/>
                    </a:cubicBezTo>
                    <a:cubicBezTo>
                      <a:pt x="374" y="42"/>
                      <a:pt x="539" y="0"/>
                      <a:pt x="664" y="62"/>
                    </a:cubicBezTo>
                    <a:cubicBezTo>
                      <a:pt x="788" y="186"/>
                      <a:pt x="850" y="352"/>
                      <a:pt x="809" y="518"/>
                    </a:cubicBezTo>
                    <a:cubicBezTo>
                      <a:pt x="788" y="746"/>
                      <a:pt x="581" y="1636"/>
                      <a:pt x="291" y="1657"/>
                    </a:cubicBezTo>
                    <a:cubicBezTo>
                      <a:pt x="1" y="1657"/>
                      <a:pt x="63" y="725"/>
                      <a:pt x="84" y="539"/>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393;p33"/>
              <p:cNvSpPr/>
              <p:nvPr/>
            </p:nvSpPr>
            <p:spPr>
              <a:xfrm rot="1008800">
                <a:off x="2105894" y="3857449"/>
                <a:ext cx="83206" cy="37590"/>
              </a:xfrm>
              <a:custGeom>
                <a:avLst/>
                <a:gdLst/>
                <a:ahLst/>
                <a:cxnLst/>
                <a:rect l="l" t="t" r="r" b="b"/>
                <a:pathLst>
                  <a:path w="1700" h="768" fill="none" extrusionOk="0">
                    <a:moveTo>
                      <a:pt x="1119" y="22"/>
                    </a:moveTo>
                    <a:cubicBezTo>
                      <a:pt x="1264" y="22"/>
                      <a:pt x="1409" y="84"/>
                      <a:pt x="1533" y="167"/>
                    </a:cubicBezTo>
                    <a:cubicBezTo>
                      <a:pt x="1637" y="249"/>
                      <a:pt x="1699" y="415"/>
                      <a:pt x="1637" y="560"/>
                    </a:cubicBezTo>
                    <a:cubicBezTo>
                      <a:pt x="1533" y="705"/>
                      <a:pt x="1368" y="767"/>
                      <a:pt x="1202" y="747"/>
                    </a:cubicBezTo>
                    <a:cubicBezTo>
                      <a:pt x="974" y="747"/>
                      <a:pt x="63" y="622"/>
                      <a:pt x="42" y="332"/>
                    </a:cubicBezTo>
                    <a:cubicBezTo>
                      <a:pt x="1" y="42"/>
                      <a:pt x="912" y="1"/>
                      <a:pt x="1119" y="22"/>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1394;p33"/>
            <p:cNvGrpSpPr/>
            <p:nvPr/>
          </p:nvGrpSpPr>
          <p:grpSpPr>
            <a:xfrm>
              <a:off x="475075" y="3220750"/>
              <a:ext cx="1717682" cy="1554869"/>
              <a:chOff x="475075" y="3220750"/>
              <a:chExt cx="1717682" cy="1554869"/>
            </a:xfrm>
          </p:grpSpPr>
          <p:sp>
            <p:nvSpPr>
              <p:cNvPr id="377" name="Google Shape;1395;p33"/>
              <p:cNvSpPr/>
              <p:nvPr/>
            </p:nvSpPr>
            <p:spPr>
              <a:xfrm rot="1008800">
                <a:off x="780523" y="3252747"/>
                <a:ext cx="306199" cy="574905"/>
              </a:xfrm>
              <a:custGeom>
                <a:avLst/>
                <a:gdLst/>
                <a:ahLst/>
                <a:cxnLst/>
                <a:rect l="l" t="t" r="r" b="b"/>
                <a:pathLst>
                  <a:path w="6256" h="11746" extrusionOk="0">
                    <a:moveTo>
                      <a:pt x="3024" y="0"/>
                    </a:moveTo>
                    <a:cubicBezTo>
                      <a:pt x="2838" y="21"/>
                      <a:pt x="2672" y="125"/>
                      <a:pt x="2589" y="290"/>
                    </a:cubicBezTo>
                    <a:cubicBezTo>
                      <a:pt x="1181" y="2465"/>
                      <a:pt x="270" y="6049"/>
                      <a:pt x="62" y="8514"/>
                    </a:cubicBezTo>
                    <a:cubicBezTo>
                      <a:pt x="42" y="8783"/>
                      <a:pt x="21" y="9073"/>
                      <a:pt x="0" y="9342"/>
                    </a:cubicBezTo>
                    <a:cubicBezTo>
                      <a:pt x="1202" y="10337"/>
                      <a:pt x="2527" y="11145"/>
                      <a:pt x="3977" y="11745"/>
                    </a:cubicBezTo>
                    <a:cubicBezTo>
                      <a:pt x="4806" y="10565"/>
                      <a:pt x="5572" y="9342"/>
                      <a:pt x="6256" y="8058"/>
                    </a:cubicBezTo>
                    <a:cubicBezTo>
                      <a:pt x="4454" y="5717"/>
                      <a:pt x="3335" y="2921"/>
                      <a:pt x="3024"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396;p33"/>
              <p:cNvSpPr/>
              <p:nvPr/>
            </p:nvSpPr>
            <p:spPr>
              <a:xfrm rot="1008800">
                <a:off x="707898" y="3682773"/>
                <a:ext cx="197737" cy="158581"/>
              </a:xfrm>
              <a:custGeom>
                <a:avLst/>
                <a:gdLst/>
                <a:ahLst/>
                <a:cxnLst/>
                <a:rect l="l" t="t" r="r" b="b"/>
                <a:pathLst>
                  <a:path w="4040" h="3240" extrusionOk="0">
                    <a:moveTo>
                      <a:pt x="62" y="0"/>
                    </a:moveTo>
                    <a:cubicBezTo>
                      <a:pt x="0" y="850"/>
                      <a:pt x="0" y="1720"/>
                      <a:pt x="42" y="2569"/>
                    </a:cubicBezTo>
                    <a:cubicBezTo>
                      <a:pt x="62" y="2838"/>
                      <a:pt x="249" y="3045"/>
                      <a:pt x="518" y="3087"/>
                    </a:cubicBezTo>
                    <a:cubicBezTo>
                      <a:pt x="1199" y="3188"/>
                      <a:pt x="1891" y="3239"/>
                      <a:pt x="2579" y="3239"/>
                    </a:cubicBezTo>
                    <a:cubicBezTo>
                      <a:pt x="2873" y="3239"/>
                      <a:pt x="3167" y="3230"/>
                      <a:pt x="3459" y="3211"/>
                    </a:cubicBezTo>
                    <a:cubicBezTo>
                      <a:pt x="3666" y="2962"/>
                      <a:pt x="3853" y="2693"/>
                      <a:pt x="4039" y="2424"/>
                    </a:cubicBezTo>
                    <a:cubicBezTo>
                      <a:pt x="2589" y="1823"/>
                      <a:pt x="1264" y="1015"/>
                      <a:pt x="62"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397;p33"/>
              <p:cNvSpPr/>
              <p:nvPr/>
            </p:nvSpPr>
            <p:spPr>
              <a:xfrm rot="1008800">
                <a:off x="948781" y="3289226"/>
                <a:ext cx="247416" cy="395865"/>
              </a:xfrm>
              <a:custGeom>
                <a:avLst/>
                <a:gdLst/>
                <a:ahLst/>
                <a:cxnLst/>
                <a:rect l="l" t="t" r="r" b="b"/>
                <a:pathLst>
                  <a:path w="5055" h="8088" extrusionOk="0">
                    <a:moveTo>
                      <a:pt x="106" y="1"/>
                    </a:moveTo>
                    <a:cubicBezTo>
                      <a:pt x="72" y="1"/>
                      <a:pt x="37" y="4"/>
                      <a:pt x="1" y="9"/>
                    </a:cubicBezTo>
                    <a:cubicBezTo>
                      <a:pt x="332" y="2950"/>
                      <a:pt x="1451" y="5746"/>
                      <a:pt x="3253" y="8087"/>
                    </a:cubicBezTo>
                    <a:cubicBezTo>
                      <a:pt x="3936" y="6782"/>
                      <a:pt x="4537" y="5436"/>
                      <a:pt x="5055" y="4048"/>
                    </a:cubicBezTo>
                    <a:lnTo>
                      <a:pt x="4993" y="3944"/>
                    </a:lnTo>
                    <a:cubicBezTo>
                      <a:pt x="3771" y="2308"/>
                      <a:pt x="2196" y="982"/>
                      <a:pt x="394" y="71"/>
                    </a:cubicBezTo>
                    <a:cubicBezTo>
                      <a:pt x="301" y="24"/>
                      <a:pt x="208" y="1"/>
                      <a:pt x="106"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398;p33"/>
              <p:cNvSpPr/>
              <p:nvPr/>
            </p:nvSpPr>
            <p:spPr>
              <a:xfrm rot="1008800">
                <a:off x="1050596" y="3525725"/>
                <a:ext cx="247416" cy="342760"/>
              </a:xfrm>
              <a:custGeom>
                <a:avLst/>
                <a:gdLst/>
                <a:ahLst/>
                <a:cxnLst/>
                <a:rect l="l" t="t" r="r" b="b"/>
                <a:pathLst>
                  <a:path w="5055" h="7003" extrusionOk="0">
                    <a:moveTo>
                      <a:pt x="1823" y="1"/>
                    </a:moveTo>
                    <a:cubicBezTo>
                      <a:pt x="1305" y="1389"/>
                      <a:pt x="704" y="2735"/>
                      <a:pt x="0" y="4040"/>
                    </a:cubicBezTo>
                    <a:cubicBezTo>
                      <a:pt x="849" y="5159"/>
                      <a:pt x="1844" y="6153"/>
                      <a:pt x="2962" y="7002"/>
                    </a:cubicBezTo>
                    <a:cubicBezTo>
                      <a:pt x="3584" y="6712"/>
                      <a:pt x="4184" y="6360"/>
                      <a:pt x="4744" y="5967"/>
                    </a:cubicBezTo>
                    <a:cubicBezTo>
                      <a:pt x="4992" y="5822"/>
                      <a:pt x="5054" y="5511"/>
                      <a:pt x="4930" y="5262"/>
                    </a:cubicBezTo>
                    <a:cubicBezTo>
                      <a:pt x="3998" y="3460"/>
                      <a:pt x="3045" y="1617"/>
                      <a:pt x="1823" y="1"/>
                    </a:cubicBezTo>
                    <a:close/>
                  </a:path>
                </a:pathLst>
              </a:custGeom>
              <a:solidFill>
                <a:srgbClr val="74821B"/>
              </a:solidFill>
              <a:ln w="9525" cap="flat" cmpd="sng">
                <a:solidFill>
                  <a:srgbClr val="7482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399;p33"/>
              <p:cNvSpPr/>
              <p:nvPr/>
            </p:nvSpPr>
            <p:spPr>
              <a:xfrm rot="1008800">
                <a:off x="855377" y="3832818"/>
                <a:ext cx="100435" cy="38568"/>
              </a:xfrm>
              <a:custGeom>
                <a:avLst/>
                <a:gdLst/>
                <a:ahLst/>
                <a:cxnLst/>
                <a:rect l="l" t="t" r="r" b="b"/>
                <a:pathLst>
                  <a:path w="2052" h="788" extrusionOk="0">
                    <a:moveTo>
                      <a:pt x="580" y="0"/>
                    </a:moveTo>
                    <a:cubicBezTo>
                      <a:pt x="394" y="269"/>
                      <a:pt x="207" y="539"/>
                      <a:pt x="0" y="787"/>
                    </a:cubicBezTo>
                    <a:cubicBezTo>
                      <a:pt x="684" y="746"/>
                      <a:pt x="1367" y="663"/>
                      <a:pt x="2051" y="539"/>
                    </a:cubicBezTo>
                    <a:cubicBezTo>
                      <a:pt x="1554" y="394"/>
                      <a:pt x="1057" y="207"/>
                      <a:pt x="580"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400;p33"/>
              <p:cNvSpPr/>
              <p:nvPr/>
            </p:nvSpPr>
            <p:spPr>
              <a:xfrm rot="1008800">
                <a:off x="907095" y="3687122"/>
                <a:ext cx="255541" cy="206841"/>
              </a:xfrm>
              <a:custGeom>
                <a:avLst/>
                <a:gdLst/>
                <a:ahLst/>
                <a:cxnLst/>
                <a:rect l="l" t="t" r="r" b="b"/>
                <a:pathLst>
                  <a:path w="5221" h="4226" extrusionOk="0">
                    <a:moveTo>
                      <a:pt x="2279" y="0"/>
                    </a:moveTo>
                    <a:cubicBezTo>
                      <a:pt x="1595" y="1284"/>
                      <a:pt x="829" y="2507"/>
                      <a:pt x="0" y="3687"/>
                    </a:cubicBezTo>
                    <a:cubicBezTo>
                      <a:pt x="477" y="3894"/>
                      <a:pt x="974" y="4081"/>
                      <a:pt x="1471" y="4226"/>
                    </a:cubicBezTo>
                    <a:cubicBezTo>
                      <a:pt x="2776" y="3977"/>
                      <a:pt x="4040" y="3563"/>
                      <a:pt x="5220" y="2962"/>
                    </a:cubicBezTo>
                    <a:cubicBezTo>
                      <a:pt x="4122" y="2113"/>
                      <a:pt x="3128" y="1119"/>
                      <a:pt x="2279" y="0"/>
                    </a:cubicBezTo>
                    <a:close/>
                  </a:path>
                </a:pathLst>
              </a:custGeom>
              <a:solidFill>
                <a:srgbClr val="74821B"/>
              </a:solidFill>
              <a:ln w="9525" cap="flat" cmpd="sng">
                <a:solidFill>
                  <a:srgbClr val="7482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401;p33"/>
              <p:cNvSpPr/>
              <p:nvPr/>
            </p:nvSpPr>
            <p:spPr>
              <a:xfrm rot="1008800">
                <a:off x="926304" y="3293168"/>
                <a:ext cx="285935" cy="549552"/>
              </a:xfrm>
              <a:custGeom>
                <a:avLst/>
                <a:gdLst/>
                <a:ahLst/>
                <a:cxnLst/>
                <a:rect l="l" t="t" r="r" b="b"/>
                <a:pathLst>
                  <a:path w="5842" h="11228" extrusionOk="0">
                    <a:moveTo>
                      <a:pt x="0" y="0"/>
                    </a:moveTo>
                    <a:cubicBezTo>
                      <a:pt x="83" y="1078"/>
                      <a:pt x="290" y="2134"/>
                      <a:pt x="601" y="3170"/>
                    </a:cubicBezTo>
                    <a:cubicBezTo>
                      <a:pt x="912" y="4205"/>
                      <a:pt x="1326" y="5200"/>
                      <a:pt x="1865" y="6152"/>
                    </a:cubicBezTo>
                    <a:cubicBezTo>
                      <a:pt x="2134" y="6608"/>
                      <a:pt x="2445" y="7064"/>
                      <a:pt x="2776" y="7478"/>
                    </a:cubicBezTo>
                    <a:cubicBezTo>
                      <a:pt x="3087" y="7913"/>
                      <a:pt x="3418" y="8348"/>
                      <a:pt x="3750" y="8762"/>
                    </a:cubicBezTo>
                    <a:cubicBezTo>
                      <a:pt x="4433" y="9612"/>
                      <a:pt x="5096" y="10461"/>
                      <a:pt x="5842" y="11227"/>
                    </a:cubicBezTo>
                    <a:cubicBezTo>
                      <a:pt x="5469" y="10834"/>
                      <a:pt x="5138" y="10399"/>
                      <a:pt x="4806" y="9985"/>
                    </a:cubicBezTo>
                    <a:cubicBezTo>
                      <a:pt x="4475" y="9570"/>
                      <a:pt x="4143" y="9135"/>
                      <a:pt x="3812" y="8700"/>
                    </a:cubicBezTo>
                    <a:cubicBezTo>
                      <a:pt x="3149" y="7872"/>
                      <a:pt x="2528" y="7002"/>
                      <a:pt x="1948" y="6090"/>
                    </a:cubicBezTo>
                    <a:cubicBezTo>
                      <a:pt x="1430" y="5158"/>
                      <a:pt x="995" y="4164"/>
                      <a:pt x="684" y="3149"/>
                    </a:cubicBezTo>
                    <a:cubicBezTo>
                      <a:pt x="539" y="2631"/>
                      <a:pt x="394" y="2113"/>
                      <a:pt x="270" y="1595"/>
                    </a:cubicBezTo>
                    <a:cubicBezTo>
                      <a:pt x="145" y="1057"/>
                      <a:pt x="63" y="539"/>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402;p33"/>
              <p:cNvSpPr/>
              <p:nvPr/>
            </p:nvSpPr>
            <p:spPr>
              <a:xfrm rot="1008800">
                <a:off x="875598" y="3379846"/>
                <a:ext cx="242375" cy="431938"/>
              </a:xfrm>
              <a:custGeom>
                <a:avLst/>
                <a:gdLst/>
                <a:ahLst/>
                <a:cxnLst/>
                <a:rect l="l" t="t" r="r" b="b"/>
                <a:pathLst>
                  <a:path w="4952" h="8825" extrusionOk="0">
                    <a:moveTo>
                      <a:pt x="1" y="0"/>
                    </a:moveTo>
                    <a:lnTo>
                      <a:pt x="1" y="0"/>
                    </a:lnTo>
                    <a:cubicBezTo>
                      <a:pt x="84" y="870"/>
                      <a:pt x="249" y="1720"/>
                      <a:pt x="477" y="2569"/>
                    </a:cubicBezTo>
                    <a:cubicBezTo>
                      <a:pt x="726" y="3418"/>
                      <a:pt x="1036" y="4226"/>
                      <a:pt x="1451" y="4992"/>
                    </a:cubicBezTo>
                    <a:cubicBezTo>
                      <a:pt x="1865" y="5780"/>
                      <a:pt x="2362" y="6484"/>
                      <a:pt x="2942" y="7147"/>
                    </a:cubicBezTo>
                    <a:cubicBezTo>
                      <a:pt x="3522" y="7789"/>
                      <a:pt x="4206" y="8348"/>
                      <a:pt x="4951" y="8825"/>
                    </a:cubicBezTo>
                    <a:cubicBezTo>
                      <a:pt x="4226" y="8327"/>
                      <a:pt x="3584" y="7747"/>
                      <a:pt x="3025" y="7085"/>
                    </a:cubicBezTo>
                    <a:cubicBezTo>
                      <a:pt x="2445" y="6422"/>
                      <a:pt x="1948" y="5717"/>
                      <a:pt x="1554" y="4951"/>
                    </a:cubicBezTo>
                    <a:cubicBezTo>
                      <a:pt x="1140" y="4185"/>
                      <a:pt x="808" y="3377"/>
                      <a:pt x="560" y="2548"/>
                    </a:cubicBezTo>
                    <a:cubicBezTo>
                      <a:pt x="311" y="1699"/>
                      <a:pt x="125" y="85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403;p33"/>
              <p:cNvSpPr/>
              <p:nvPr/>
            </p:nvSpPr>
            <p:spPr>
              <a:xfrm rot="1008800">
                <a:off x="793460" y="3577336"/>
                <a:ext cx="243402" cy="230187"/>
              </a:xfrm>
              <a:custGeom>
                <a:avLst/>
                <a:gdLst/>
                <a:ahLst/>
                <a:cxnLst/>
                <a:rect l="l" t="t" r="r" b="b"/>
                <a:pathLst>
                  <a:path w="4973" h="4703" extrusionOk="0">
                    <a:moveTo>
                      <a:pt x="1" y="0"/>
                    </a:moveTo>
                    <a:lnTo>
                      <a:pt x="1" y="0"/>
                    </a:lnTo>
                    <a:cubicBezTo>
                      <a:pt x="208" y="539"/>
                      <a:pt x="498" y="1057"/>
                      <a:pt x="830" y="1533"/>
                    </a:cubicBezTo>
                    <a:cubicBezTo>
                      <a:pt x="1182" y="2009"/>
                      <a:pt x="1575" y="2444"/>
                      <a:pt x="2010" y="2838"/>
                    </a:cubicBezTo>
                    <a:cubicBezTo>
                      <a:pt x="2445" y="3211"/>
                      <a:pt x="2922" y="3563"/>
                      <a:pt x="3419" y="3874"/>
                    </a:cubicBezTo>
                    <a:cubicBezTo>
                      <a:pt x="3895" y="4184"/>
                      <a:pt x="4434" y="4474"/>
                      <a:pt x="4972" y="4702"/>
                    </a:cubicBezTo>
                    <a:cubicBezTo>
                      <a:pt x="4454" y="4433"/>
                      <a:pt x="3957" y="4122"/>
                      <a:pt x="3481" y="3812"/>
                    </a:cubicBezTo>
                    <a:cubicBezTo>
                      <a:pt x="2984" y="3480"/>
                      <a:pt x="2528" y="3128"/>
                      <a:pt x="2114" y="2734"/>
                    </a:cubicBezTo>
                    <a:cubicBezTo>
                      <a:pt x="1679" y="2362"/>
                      <a:pt x="1285" y="1927"/>
                      <a:pt x="933" y="1471"/>
                    </a:cubicBezTo>
                    <a:cubicBezTo>
                      <a:pt x="560" y="1015"/>
                      <a:pt x="250" y="51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404;p33"/>
              <p:cNvSpPr/>
              <p:nvPr/>
            </p:nvSpPr>
            <p:spPr>
              <a:xfrm rot="1008800">
                <a:off x="1086605" y="3624720"/>
                <a:ext cx="112573" cy="124760"/>
              </a:xfrm>
              <a:custGeom>
                <a:avLst/>
                <a:gdLst/>
                <a:ahLst/>
                <a:cxnLst/>
                <a:rect l="l" t="t" r="r" b="b"/>
                <a:pathLst>
                  <a:path w="2300" h="2549" extrusionOk="0">
                    <a:moveTo>
                      <a:pt x="2300" y="0"/>
                    </a:moveTo>
                    <a:cubicBezTo>
                      <a:pt x="1906" y="415"/>
                      <a:pt x="1533" y="850"/>
                      <a:pt x="1160" y="1264"/>
                    </a:cubicBezTo>
                    <a:cubicBezTo>
                      <a:pt x="788" y="1699"/>
                      <a:pt x="373" y="2113"/>
                      <a:pt x="0" y="2548"/>
                    </a:cubicBezTo>
                    <a:cubicBezTo>
                      <a:pt x="456" y="2175"/>
                      <a:pt x="870" y="1782"/>
                      <a:pt x="1243" y="1347"/>
                    </a:cubicBezTo>
                    <a:cubicBezTo>
                      <a:pt x="1637" y="932"/>
                      <a:pt x="1989" y="477"/>
                      <a:pt x="23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405;p33"/>
              <p:cNvSpPr/>
              <p:nvPr/>
            </p:nvSpPr>
            <p:spPr>
              <a:xfrm rot="1008800">
                <a:off x="1107562" y="3761183"/>
                <a:ext cx="93289" cy="60887"/>
              </a:xfrm>
              <a:custGeom>
                <a:avLst/>
                <a:gdLst/>
                <a:ahLst/>
                <a:cxnLst/>
                <a:rect l="l" t="t" r="r" b="b"/>
                <a:pathLst>
                  <a:path w="1906" h="1244" extrusionOk="0">
                    <a:moveTo>
                      <a:pt x="1906" y="1"/>
                    </a:moveTo>
                    <a:cubicBezTo>
                      <a:pt x="1574" y="208"/>
                      <a:pt x="1264" y="415"/>
                      <a:pt x="953" y="643"/>
                    </a:cubicBezTo>
                    <a:cubicBezTo>
                      <a:pt x="642" y="850"/>
                      <a:pt x="311" y="1037"/>
                      <a:pt x="0" y="1244"/>
                    </a:cubicBezTo>
                    <a:cubicBezTo>
                      <a:pt x="725" y="995"/>
                      <a:pt x="1367" y="560"/>
                      <a:pt x="19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406;p33"/>
              <p:cNvSpPr/>
              <p:nvPr/>
            </p:nvSpPr>
            <p:spPr>
              <a:xfrm rot="1008800">
                <a:off x="711859" y="3694122"/>
                <a:ext cx="260582" cy="139933"/>
              </a:xfrm>
              <a:custGeom>
                <a:avLst/>
                <a:gdLst/>
                <a:ahLst/>
                <a:cxnLst/>
                <a:rect l="l" t="t" r="r" b="b"/>
                <a:pathLst>
                  <a:path w="5324" h="2859" extrusionOk="0">
                    <a:moveTo>
                      <a:pt x="0" y="0"/>
                    </a:moveTo>
                    <a:lnTo>
                      <a:pt x="0" y="0"/>
                    </a:lnTo>
                    <a:cubicBezTo>
                      <a:pt x="1471" y="1429"/>
                      <a:pt x="3314" y="2424"/>
                      <a:pt x="5324" y="2859"/>
                    </a:cubicBezTo>
                    <a:cubicBezTo>
                      <a:pt x="3377" y="2279"/>
                      <a:pt x="1575" y="1305"/>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407;p33"/>
              <p:cNvSpPr/>
              <p:nvPr/>
            </p:nvSpPr>
            <p:spPr>
              <a:xfrm rot="1008800">
                <a:off x="756077" y="3396193"/>
                <a:ext cx="349857" cy="442069"/>
              </a:xfrm>
              <a:custGeom>
                <a:avLst/>
                <a:gdLst/>
                <a:ahLst/>
                <a:cxnLst/>
                <a:rect l="l" t="t" r="r" b="b"/>
                <a:pathLst>
                  <a:path w="7148" h="9032" fill="none" extrusionOk="0">
                    <a:moveTo>
                      <a:pt x="829" y="1492"/>
                    </a:moveTo>
                    <a:cubicBezTo>
                      <a:pt x="1513" y="1699"/>
                      <a:pt x="2259" y="1741"/>
                      <a:pt x="2984" y="1616"/>
                    </a:cubicBezTo>
                    <a:cubicBezTo>
                      <a:pt x="4475" y="1430"/>
                      <a:pt x="5904" y="871"/>
                      <a:pt x="7147" y="1"/>
                    </a:cubicBezTo>
                    <a:cubicBezTo>
                      <a:pt x="6733" y="1968"/>
                      <a:pt x="5863" y="3812"/>
                      <a:pt x="4620" y="5407"/>
                    </a:cubicBezTo>
                    <a:cubicBezTo>
                      <a:pt x="3377" y="6961"/>
                      <a:pt x="1803" y="8203"/>
                      <a:pt x="1" y="9032"/>
                    </a:cubicBezTo>
                  </a:path>
                </a:pathLst>
              </a:custGeom>
              <a:noFill/>
              <a:ln w="6225" cap="flat" cmpd="sng">
                <a:solidFill>
                  <a:schemeClr val="accen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408;p33"/>
              <p:cNvSpPr/>
              <p:nvPr/>
            </p:nvSpPr>
            <p:spPr>
              <a:xfrm rot="1008800">
                <a:off x="747978" y="3604738"/>
                <a:ext cx="544511" cy="177425"/>
              </a:xfrm>
              <a:custGeom>
                <a:avLst/>
                <a:gdLst/>
                <a:ahLst/>
                <a:cxnLst/>
                <a:rect l="l" t="t" r="r" b="b"/>
                <a:pathLst>
                  <a:path w="11125" h="3625" fill="none" extrusionOk="0">
                    <a:moveTo>
                      <a:pt x="1" y="0"/>
                    </a:moveTo>
                    <a:cubicBezTo>
                      <a:pt x="3108" y="2548"/>
                      <a:pt x="7168" y="3625"/>
                      <a:pt x="11124" y="2921"/>
                    </a:cubicBezTo>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409;p33"/>
              <p:cNvSpPr/>
              <p:nvPr/>
            </p:nvSpPr>
            <p:spPr>
              <a:xfrm rot="1008800">
                <a:off x="1148442" y="3371709"/>
                <a:ext cx="44687" cy="85213"/>
              </a:xfrm>
              <a:custGeom>
                <a:avLst/>
                <a:gdLst/>
                <a:ahLst/>
                <a:cxnLst/>
                <a:rect l="l" t="t" r="r" b="b"/>
                <a:pathLst>
                  <a:path w="913" h="1741" fill="none" extrusionOk="0">
                    <a:moveTo>
                      <a:pt x="42" y="664"/>
                    </a:moveTo>
                    <a:cubicBezTo>
                      <a:pt x="1" y="519"/>
                      <a:pt x="1" y="374"/>
                      <a:pt x="63" y="229"/>
                    </a:cubicBezTo>
                    <a:cubicBezTo>
                      <a:pt x="104" y="84"/>
                      <a:pt x="249" y="1"/>
                      <a:pt x="394" y="1"/>
                    </a:cubicBezTo>
                    <a:cubicBezTo>
                      <a:pt x="560" y="42"/>
                      <a:pt x="663" y="208"/>
                      <a:pt x="705" y="374"/>
                    </a:cubicBezTo>
                    <a:cubicBezTo>
                      <a:pt x="767" y="581"/>
                      <a:pt x="912" y="1492"/>
                      <a:pt x="643" y="1616"/>
                    </a:cubicBezTo>
                    <a:cubicBezTo>
                      <a:pt x="394" y="1741"/>
                      <a:pt x="83" y="850"/>
                      <a:pt x="42" y="664"/>
                    </a:cubicBezTo>
                    <a:close/>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410;p33"/>
              <p:cNvSpPr/>
              <p:nvPr/>
            </p:nvSpPr>
            <p:spPr>
              <a:xfrm rot="1008800">
                <a:off x="1163814" y="3436581"/>
                <a:ext cx="84234" cy="48749"/>
              </a:xfrm>
              <a:custGeom>
                <a:avLst/>
                <a:gdLst/>
                <a:ahLst/>
                <a:cxnLst/>
                <a:rect l="l" t="t" r="r" b="b"/>
                <a:pathLst>
                  <a:path w="1721" h="996" fill="none" extrusionOk="0">
                    <a:moveTo>
                      <a:pt x="1016" y="63"/>
                    </a:moveTo>
                    <a:cubicBezTo>
                      <a:pt x="1161" y="1"/>
                      <a:pt x="1306" y="1"/>
                      <a:pt x="1451" y="42"/>
                    </a:cubicBezTo>
                    <a:cubicBezTo>
                      <a:pt x="1617" y="63"/>
                      <a:pt x="1720" y="208"/>
                      <a:pt x="1720" y="353"/>
                    </a:cubicBezTo>
                    <a:cubicBezTo>
                      <a:pt x="1699" y="519"/>
                      <a:pt x="1534" y="643"/>
                      <a:pt x="1368" y="705"/>
                    </a:cubicBezTo>
                    <a:cubicBezTo>
                      <a:pt x="1223" y="767"/>
                      <a:pt x="291" y="995"/>
                      <a:pt x="146" y="747"/>
                    </a:cubicBezTo>
                    <a:cubicBezTo>
                      <a:pt x="1" y="498"/>
                      <a:pt x="850" y="104"/>
                      <a:pt x="1016" y="63"/>
                    </a:cubicBezTo>
                    <a:close/>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411;p33"/>
              <p:cNvSpPr/>
              <p:nvPr/>
            </p:nvSpPr>
            <p:spPr>
              <a:xfrm rot="1008800">
                <a:off x="483565" y="4183537"/>
                <a:ext cx="172432" cy="84185"/>
              </a:xfrm>
              <a:custGeom>
                <a:avLst/>
                <a:gdLst/>
                <a:ahLst/>
                <a:cxnLst/>
                <a:rect l="l" t="t" r="r" b="b"/>
                <a:pathLst>
                  <a:path w="3523" h="1720" extrusionOk="0">
                    <a:moveTo>
                      <a:pt x="3253" y="0"/>
                    </a:moveTo>
                    <a:lnTo>
                      <a:pt x="1" y="1160"/>
                    </a:lnTo>
                    <a:lnTo>
                      <a:pt x="249" y="1720"/>
                    </a:lnTo>
                    <a:lnTo>
                      <a:pt x="3522" y="187"/>
                    </a:lnTo>
                    <a:lnTo>
                      <a:pt x="32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412;p33"/>
              <p:cNvSpPr/>
              <p:nvPr/>
            </p:nvSpPr>
            <p:spPr>
              <a:xfrm rot="1008800">
                <a:off x="627623" y="4191382"/>
                <a:ext cx="1376866" cy="393516"/>
              </a:xfrm>
              <a:custGeom>
                <a:avLst/>
                <a:gdLst/>
                <a:ahLst/>
                <a:cxnLst/>
                <a:rect l="l" t="t" r="r" b="b"/>
                <a:pathLst>
                  <a:path w="28131" h="8040" extrusionOk="0">
                    <a:moveTo>
                      <a:pt x="28130" y="1"/>
                    </a:moveTo>
                    <a:cubicBezTo>
                      <a:pt x="23346" y="270"/>
                      <a:pt x="18561" y="767"/>
                      <a:pt x="13796" y="1513"/>
                    </a:cubicBezTo>
                    <a:cubicBezTo>
                      <a:pt x="6609" y="2673"/>
                      <a:pt x="1" y="4413"/>
                      <a:pt x="1" y="4413"/>
                    </a:cubicBezTo>
                    <a:cubicBezTo>
                      <a:pt x="974" y="5739"/>
                      <a:pt x="2341" y="6733"/>
                      <a:pt x="3916" y="7251"/>
                    </a:cubicBezTo>
                    <a:cubicBezTo>
                      <a:pt x="5449" y="7769"/>
                      <a:pt x="7064" y="8038"/>
                      <a:pt x="8701" y="8038"/>
                    </a:cubicBezTo>
                    <a:cubicBezTo>
                      <a:pt x="8802" y="8039"/>
                      <a:pt x="8904" y="8040"/>
                      <a:pt x="9006" y="8040"/>
                    </a:cubicBezTo>
                    <a:cubicBezTo>
                      <a:pt x="16207" y="8040"/>
                      <a:pt x="23085" y="5148"/>
                      <a:pt x="28130" y="1"/>
                    </a:cubicBezTo>
                    <a:close/>
                  </a:path>
                </a:pathLst>
              </a:custGeom>
              <a:solidFill>
                <a:srgbClr val="748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413;p33"/>
              <p:cNvSpPr/>
              <p:nvPr/>
            </p:nvSpPr>
            <p:spPr>
              <a:xfrm rot="1008800">
                <a:off x="674247" y="4053354"/>
                <a:ext cx="1377893" cy="361115"/>
              </a:xfrm>
              <a:custGeom>
                <a:avLst/>
                <a:gdLst/>
                <a:ahLst/>
                <a:cxnLst/>
                <a:rect l="l" t="t" r="r" b="b"/>
                <a:pathLst>
                  <a:path w="28152" h="7378" extrusionOk="0">
                    <a:moveTo>
                      <a:pt x="16163" y="0"/>
                    </a:moveTo>
                    <a:cubicBezTo>
                      <a:pt x="15179" y="0"/>
                      <a:pt x="14195" y="62"/>
                      <a:pt x="13216" y="189"/>
                    </a:cubicBezTo>
                    <a:cubicBezTo>
                      <a:pt x="8121" y="852"/>
                      <a:pt x="3211" y="3359"/>
                      <a:pt x="1" y="7377"/>
                    </a:cubicBezTo>
                    <a:cubicBezTo>
                      <a:pt x="1" y="7377"/>
                      <a:pt x="6609" y="5637"/>
                      <a:pt x="13796" y="4456"/>
                    </a:cubicBezTo>
                    <a:cubicBezTo>
                      <a:pt x="18561" y="3711"/>
                      <a:pt x="23346" y="3214"/>
                      <a:pt x="28151" y="2965"/>
                    </a:cubicBezTo>
                    <a:cubicBezTo>
                      <a:pt x="24436" y="1091"/>
                      <a:pt x="20301" y="0"/>
                      <a:pt x="16163"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414;p33"/>
              <p:cNvSpPr/>
              <p:nvPr/>
            </p:nvSpPr>
            <p:spPr>
              <a:xfrm rot="1008800">
                <a:off x="653410" y="4194366"/>
                <a:ext cx="1377893" cy="217021"/>
              </a:xfrm>
              <a:custGeom>
                <a:avLst/>
                <a:gdLst/>
                <a:ahLst/>
                <a:cxnLst/>
                <a:rect l="l" t="t" r="r" b="b"/>
                <a:pathLst>
                  <a:path w="28152" h="4434" extrusionOk="0">
                    <a:moveTo>
                      <a:pt x="28151" y="0"/>
                    </a:moveTo>
                    <a:lnTo>
                      <a:pt x="24588" y="270"/>
                    </a:lnTo>
                    <a:cubicBezTo>
                      <a:pt x="23408" y="352"/>
                      <a:pt x="22227" y="477"/>
                      <a:pt x="21026" y="580"/>
                    </a:cubicBezTo>
                    <a:cubicBezTo>
                      <a:pt x="18664" y="808"/>
                      <a:pt x="16303" y="1057"/>
                      <a:pt x="13941" y="1409"/>
                    </a:cubicBezTo>
                    <a:cubicBezTo>
                      <a:pt x="11601" y="1761"/>
                      <a:pt x="9260" y="2237"/>
                      <a:pt x="6940" y="2755"/>
                    </a:cubicBezTo>
                    <a:cubicBezTo>
                      <a:pt x="5780" y="3004"/>
                      <a:pt x="4599" y="3273"/>
                      <a:pt x="3460" y="3563"/>
                    </a:cubicBezTo>
                    <a:cubicBezTo>
                      <a:pt x="2300" y="3832"/>
                      <a:pt x="1140" y="4122"/>
                      <a:pt x="1" y="4433"/>
                    </a:cubicBezTo>
                    <a:cubicBezTo>
                      <a:pt x="1161" y="4164"/>
                      <a:pt x="2321" y="3915"/>
                      <a:pt x="3481" y="3667"/>
                    </a:cubicBezTo>
                    <a:cubicBezTo>
                      <a:pt x="4641" y="3418"/>
                      <a:pt x="5801" y="3170"/>
                      <a:pt x="6961" y="2942"/>
                    </a:cubicBezTo>
                    <a:cubicBezTo>
                      <a:pt x="9301" y="2445"/>
                      <a:pt x="11621" y="2010"/>
                      <a:pt x="13983" y="1637"/>
                    </a:cubicBezTo>
                    <a:cubicBezTo>
                      <a:pt x="16323" y="1285"/>
                      <a:pt x="18685" y="1015"/>
                      <a:pt x="21046" y="767"/>
                    </a:cubicBezTo>
                    <a:lnTo>
                      <a:pt x="24588" y="373"/>
                    </a:lnTo>
                    <a:lnTo>
                      <a:pt x="281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415;p33"/>
              <p:cNvSpPr/>
              <p:nvPr/>
            </p:nvSpPr>
            <p:spPr>
              <a:xfrm rot="1008800">
                <a:off x="591825" y="3987840"/>
                <a:ext cx="103469" cy="92310"/>
              </a:xfrm>
              <a:custGeom>
                <a:avLst/>
                <a:gdLst/>
                <a:ahLst/>
                <a:cxnLst/>
                <a:rect l="l" t="t" r="r" b="b"/>
                <a:pathLst>
                  <a:path w="2114" h="1886" extrusionOk="0">
                    <a:moveTo>
                      <a:pt x="1886" y="0"/>
                    </a:moveTo>
                    <a:lnTo>
                      <a:pt x="1" y="1575"/>
                    </a:lnTo>
                    <a:lnTo>
                      <a:pt x="291" y="1885"/>
                    </a:lnTo>
                    <a:lnTo>
                      <a:pt x="2114" y="42"/>
                    </a:lnTo>
                    <a:lnTo>
                      <a:pt x="188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416;p33"/>
              <p:cNvSpPr/>
              <p:nvPr/>
            </p:nvSpPr>
            <p:spPr>
              <a:xfrm rot="1008800">
                <a:off x="739695" y="3656088"/>
                <a:ext cx="877042" cy="529289"/>
              </a:xfrm>
              <a:custGeom>
                <a:avLst/>
                <a:gdLst/>
                <a:ahLst/>
                <a:cxnLst/>
                <a:rect l="l" t="t" r="r" b="b"/>
                <a:pathLst>
                  <a:path w="17919" h="10814" extrusionOk="0">
                    <a:moveTo>
                      <a:pt x="17918" y="0"/>
                    </a:moveTo>
                    <a:cubicBezTo>
                      <a:pt x="14749" y="1347"/>
                      <a:pt x="11642" y="2838"/>
                      <a:pt x="8618" y="4516"/>
                    </a:cubicBezTo>
                    <a:cubicBezTo>
                      <a:pt x="4040" y="7064"/>
                      <a:pt x="1" y="9839"/>
                      <a:pt x="1" y="9839"/>
                    </a:cubicBezTo>
                    <a:cubicBezTo>
                      <a:pt x="967" y="10464"/>
                      <a:pt x="2090" y="10814"/>
                      <a:pt x="3237" y="10814"/>
                    </a:cubicBezTo>
                    <a:cubicBezTo>
                      <a:pt x="3270" y="10814"/>
                      <a:pt x="3303" y="10813"/>
                      <a:pt x="3336" y="10813"/>
                    </a:cubicBezTo>
                    <a:cubicBezTo>
                      <a:pt x="4516" y="10771"/>
                      <a:pt x="5656" y="10564"/>
                      <a:pt x="6753" y="10150"/>
                    </a:cubicBezTo>
                    <a:cubicBezTo>
                      <a:pt x="11704" y="8431"/>
                      <a:pt x="15743" y="4764"/>
                      <a:pt x="17918" y="0"/>
                    </a:cubicBezTo>
                    <a:close/>
                  </a:path>
                </a:pathLst>
              </a:custGeom>
              <a:solidFill>
                <a:srgbClr val="748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417;p33"/>
              <p:cNvSpPr/>
              <p:nvPr/>
            </p:nvSpPr>
            <p:spPr>
              <a:xfrm rot="1008800">
                <a:off x="747630" y="3650066"/>
                <a:ext cx="877042" cy="488812"/>
              </a:xfrm>
              <a:custGeom>
                <a:avLst/>
                <a:gdLst/>
                <a:ahLst/>
                <a:cxnLst/>
                <a:rect l="l" t="t" r="r" b="b"/>
                <a:pathLst>
                  <a:path w="17919" h="9987" extrusionOk="0">
                    <a:moveTo>
                      <a:pt x="15459" y="1"/>
                    </a:moveTo>
                    <a:cubicBezTo>
                      <a:pt x="12584" y="1"/>
                      <a:pt x="9713" y="608"/>
                      <a:pt x="7168" y="1929"/>
                    </a:cubicBezTo>
                    <a:cubicBezTo>
                      <a:pt x="3895" y="3606"/>
                      <a:pt x="1181" y="6506"/>
                      <a:pt x="1" y="9986"/>
                    </a:cubicBezTo>
                    <a:cubicBezTo>
                      <a:pt x="1" y="9986"/>
                      <a:pt x="4040" y="7211"/>
                      <a:pt x="8618" y="4663"/>
                    </a:cubicBezTo>
                    <a:cubicBezTo>
                      <a:pt x="11642" y="2985"/>
                      <a:pt x="14749" y="1494"/>
                      <a:pt x="17918" y="147"/>
                    </a:cubicBezTo>
                    <a:cubicBezTo>
                      <a:pt x="17103" y="50"/>
                      <a:pt x="16281" y="1"/>
                      <a:pt x="15459"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418;p33"/>
              <p:cNvSpPr/>
              <p:nvPr/>
            </p:nvSpPr>
            <p:spPr>
              <a:xfrm rot="1008800">
                <a:off x="746590" y="3657107"/>
                <a:ext cx="877042" cy="481617"/>
              </a:xfrm>
              <a:custGeom>
                <a:avLst/>
                <a:gdLst/>
                <a:ahLst/>
                <a:cxnLst/>
                <a:rect l="l" t="t" r="r" b="b"/>
                <a:pathLst>
                  <a:path w="17919" h="9840" extrusionOk="0">
                    <a:moveTo>
                      <a:pt x="17918" y="0"/>
                    </a:moveTo>
                    <a:lnTo>
                      <a:pt x="17918" y="0"/>
                    </a:lnTo>
                    <a:cubicBezTo>
                      <a:pt x="16365" y="684"/>
                      <a:pt x="14790" y="1388"/>
                      <a:pt x="13258" y="2113"/>
                    </a:cubicBezTo>
                    <a:cubicBezTo>
                      <a:pt x="11725" y="2859"/>
                      <a:pt x="10171" y="3584"/>
                      <a:pt x="8680" y="4412"/>
                    </a:cubicBezTo>
                    <a:cubicBezTo>
                      <a:pt x="7168" y="5220"/>
                      <a:pt x="5718" y="6111"/>
                      <a:pt x="4268" y="7022"/>
                    </a:cubicBezTo>
                    <a:cubicBezTo>
                      <a:pt x="3563" y="7478"/>
                      <a:pt x="2838" y="7934"/>
                      <a:pt x="2134" y="8410"/>
                    </a:cubicBezTo>
                    <a:cubicBezTo>
                      <a:pt x="1409" y="8886"/>
                      <a:pt x="705" y="9363"/>
                      <a:pt x="1" y="9839"/>
                    </a:cubicBezTo>
                    <a:cubicBezTo>
                      <a:pt x="726" y="9384"/>
                      <a:pt x="1451" y="8928"/>
                      <a:pt x="2176" y="8472"/>
                    </a:cubicBezTo>
                    <a:cubicBezTo>
                      <a:pt x="2901" y="8016"/>
                      <a:pt x="3626" y="7581"/>
                      <a:pt x="4351" y="7126"/>
                    </a:cubicBezTo>
                    <a:cubicBezTo>
                      <a:pt x="5801" y="6235"/>
                      <a:pt x="7271" y="5344"/>
                      <a:pt x="8763" y="4537"/>
                    </a:cubicBezTo>
                    <a:cubicBezTo>
                      <a:pt x="10254" y="3749"/>
                      <a:pt x="11808" y="2983"/>
                      <a:pt x="13320" y="2237"/>
                    </a:cubicBezTo>
                    <a:lnTo>
                      <a:pt x="1791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419;p33"/>
              <p:cNvSpPr/>
              <p:nvPr/>
            </p:nvSpPr>
            <p:spPr>
              <a:xfrm rot="1008800">
                <a:off x="947417" y="3772444"/>
                <a:ext cx="563746" cy="613865"/>
              </a:xfrm>
              <a:custGeom>
                <a:avLst/>
                <a:gdLst/>
                <a:ahLst/>
                <a:cxnLst/>
                <a:rect l="l" t="t" r="r" b="b"/>
                <a:pathLst>
                  <a:path w="11518" h="12542" extrusionOk="0">
                    <a:moveTo>
                      <a:pt x="4493" y="1"/>
                    </a:moveTo>
                    <a:cubicBezTo>
                      <a:pt x="4301" y="1"/>
                      <a:pt x="4107" y="83"/>
                      <a:pt x="3978" y="238"/>
                    </a:cubicBezTo>
                    <a:cubicBezTo>
                      <a:pt x="2341" y="2206"/>
                      <a:pt x="995" y="5686"/>
                      <a:pt x="498" y="8109"/>
                    </a:cubicBezTo>
                    <a:cubicBezTo>
                      <a:pt x="249" y="9207"/>
                      <a:pt x="84" y="10326"/>
                      <a:pt x="1" y="11465"/>
                    </a:cubicBezTo>
                    <a:cubicBezTo>
                      <a:pt x="1" y="11714"/>
                      <a:pt x="166" y="11962"/>
                      <a:pt x="415" y="12024"/>
                    </a:cubicBezTo>
                    <a:cubicBezTo>
                      <a:pt x="1689" y="12370"/>
                      <a:pt x="2994" y="12541"/>
                      <a:pt x="4296" y="12541"/>
                    </a:cubicBezTo>
                    <a:cubicBezTo>
                      <a:pt x="6657" y="12541"/>
                      <a:pt x="9009" y="11980"/>
                      <a:pt x="11145" y="10885"/>
                    </a:cubicBezTo>
                    <a:cubicBezTo>
                      <a:pt x="11414" y="10761"/>
                      <a:pt x="11518" y="10471"/>
                      <a:pt x="11414" y="10202"/>
                    </a:cubicBezTo>
                    <a:cubicBezTo>
                      <a:pt x="10689" y="8275"/>
                      <a:pt x="9964" y="6266"/>
                      <a:pt x="8928" y="4505"/>
                    </a:cubicBezTo>
                    <a:cubicBezTo>
                      <a:pt x="7913" y="2745"/>
                      <a:pt x="6505" y="1232"/>
                      <a:pt x="4827" y="93"/>
                    </a:cubicBezTo>
                    <a:cubicBezTo>
                      <a:pt x="4726" y="31"/>
                      <a:pt x="4610" y="1"/>
                      <a:pt x="4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420;p33"/>
              <p:cNvSpPr/>
              <p:nvPr/>
            </p:nvSpPr>
            <p:spPr>
              <a:xfrm rot="1008800">
                <a:off x="1262699" y="3979330"/>
                <a:ext cx="73026" cy="66908"/>
              </a:xfrm>
              <a:custGeom>
                <a:avLst/>
                <a:gdLst/>
                <a:ahLst/>
                <a:cxnLst/>
                <a:rect l="l" t="t" r="r" b="b"/>
                <a:pathLst>
                  <a:path w="1492" h="1367" extrusionOk="0">
                    <a:moveTo>
                      <a:pt x="745" y="1"/>
                    </a:moveTo>
                    <a:cubicBezTo>
                      <a:pt x="531" y="1"/>
                      <a:pt x="323" y="111"/>
                      <a:pt x="187" y="302"/>
                    </a:cubicBezTo>
                    <a:cubicBezTo>
                      <a:pt x="145" y="385"/>
                      <a:pt x="83" y="488"/>
                      <a:pt x="42" y="571"/>
                    </a:cubicBezTo>
                    <a:cubicBezTo>
                      <a:pt x="21" y="592"/>
                      <a:pt x="0" y="633"/>
                      <a:pt x="0" y="675"/>
                    </a:cubicBezTo>
                    <a:cubicBezTo>
                      <a:pt x="0" y="716"/>
                      <a:pt x="21" y="757"/>
                      <a:pt x="42" y="799"/>
                    </a:cubicBezTo>
                    <a:cubicBezTo>
                      <a:pt x="124" y="923"/>
                      <a:pt x="207" y="1047"/>
                      <a:pt x="311" y="1213"/>
                    </a:cubicBezTo>
                    <a:cubicBezTo>
                      <a:pt x="332" y="1275"/>
                      <a:pt x="414" y="1337"/>
                      <a:pt x="497" y="1337"/>
                    </a:cubicBezTo>
                    <a:lnTo>
                      <a:pt x="725" y="1358"/>
                    </a:lnTo>
                    <a:cubicBezTo>
                      <a:pt x="759" y="1364"/>
                      <a:pt x="793" y="1366"/>
                      <a:pt x="826" y="1366"/>
                    </a:cubicBezTo>
                    <a:cubicBezTo>
                      <a:pt x="1180" y="1366"/>
                      <a:pt x="1492" y="1074"/>
                      <a:pt x="1492" y="695"/>
                    </a:cubicBezTo>
                    <a:cubicBezTo>
                      <a:pt x="1492" y="467"/>
                      <a:pt x="1347" y="240"/>
                      <a:pt x="1139" y="115"/>
                    </a:cubicBezTo>
                    <a:cubicBezTo>
                      <a:pt x="1119" y="115"/>
                      <a:pt x="1098" y="95"/>
                      <a:pt x="1077" y="95"/>
                    </a:cubicBezTo>
                    <a:cubicBezTo>
                      <a:pt x="971" y="31"/>
                      <a:pt x="857" y="1"/>
                      <a:pt x="745"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421;p33"/>
              <p:cNvSpPr/>
              <p:nvPr/>
            </p:nvSpPr>
            <p:spPr>
              <a:xfrm rot="1008800">
                <a:off x="1232982" y="3868290"/>
                <a:ext cx="52762" cy="54916"/>
              </a:xfrm>
              <a:custGeom>
                <a:avLst/>
                <a:gdLst/>
                <a:ahLst/>
                <a:cxnLst/>
                <a:rect l="l" t="t" r="r" b="b"/>
                <a:pathLst>
                  <a:path w="1078" h="1122" extrusionOk="0">
                    <a:moveTo>
                      <a:pt x="484" y="0"/>
                    </a:moveTo>
                    <a:cubicBezTo>
                      <a:pt x="320" y="0"/>
                      <a:pt x="237" y="115"/>
                      <a:pt x="83" y="286"/>
                    </a:cubicBezTo>
                    <a:cubicBezTo>
                      <a:pt x="42" y="327"/>
                      <a:pt x="21" y="369"/>
                      <a:pt x="1" y="431"/>
                    </a:cubicBezTo>
                    <a:cubicBezTo>
                      <a:pt x="1" y="493"/>
                      <a:pt x="1" y="534"/>
                      <a:pt x="1" y="576"/>
                    </a:cubicBezTo>
                    <a:cubicBezTo>
                      <a:pt x="42" y="741"/>
                      <a:pt x="83" y="886"/>
                      <a:pt x="125" y="1031"/>
                    </a:cubicBezTo>
                    <a:cubicBezTo>
                      <a:pt x="125" y="1082"/>
                      <a:pt x="167" y="1120"/>
                      <a:pt x="205" y="1120"/>
                    </a:cubicBezTo>
                    <a:cubicBezTo>
                      <a:pt x="213" y="1120"/>
                      <a:pt x="221" y="1118"/>
                      <a:pt x="228" y="1114"/>
                    </a:cubicBezTo>
                    <a:cubicBezTo>
                      <a:pt x="285" y="1119"/>
                      <a:pt x="341" y="1122"/>
                      <a:pt x="396" y="1122"/>
                    </a:cubicBezTo>
                    <a:cubicBezTo>
                      <a:pt x="560" y="1122"/>
                      <a:pt x="715" y="1099"/>
                      <a:pt x="871" y="1052"/>
                    </a:cubicBezTo>
                    <a:cubicBezTo>
                      <a:pt x="891" y="990"/>
                      <a:pt x="912" y="949"/>
                      <a:pt x="933" y="886"/>
                    </a:cubicBezTo>
                    <a:cubicBezTo>
                      <a:pt x="1078" y="596"/>
                      <a:pt x="974" y="244"/>
                      <a:pt x="705" y="79"/>
                    </a:cubicBezTo>
                    <a:cubicBezTo>
                      <a:pt x="684" y="58"/>
                      <a:pt x="643" y="37"/>
                      <a:pt x="601" y="16"/>
                    </a:cubicBezTo>
                    <a:cubicBezTo>
                      <a:pt x="558" y="5"/>
                      <a:pt x="519" y="0"/>
                      <a:pt x="484"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422;p33"/>
              <p:cNvSpPr/>
              <p:nvPr/>
            </p:nvSpPr>
            <p:spPr>
              <a:xfrm rot="1008800">
                <a:off x="1120334" y="3971079"/>
                <a:ext cx="83157" cy="95442"/>
              </a:xfrm>
              <a:custGeom>
                <a:avLst/>
                <a:gdLst/>
                <a:ahLst/>
                <a:cxnLst/>
                <a:rect l="l" t="t" r="r" b="b"/>
                <a:pathLst>
                  <a:path w="1699" h="1950" extrusionOk="0">
                    <a:moveTo>
                      <a:pt x="794" y="1"/>
                    </a:moveTo>
                    <a:cubicBezTo>
                      <a:pt x="295" y="1"/>
                      <a:pt x="81" y="536"/>
                      <a:pt x="21" y="956"/>
                    </a:cubicBezTo>
                    <a:cubicBezTo>
                      <a:pt x="0" y="1018"/>
                      <a:pt x="0" y="1121"/>
                      <a:pt x="21" y="1183"/>
                    </a:cubicBezTo>
                    <a:cubicBezTo>
                      <a:pt x="42" y="1266"/>
                      <a:pt x="104" y="1328"/>
                      <a:pt x="166" y="1370"/>
                    </a:cubicBezTo>
                    <a:lnTo>
                      <a:pt x="808" y="1950"/>
                    </a:lnTo>
                    <a:lnTo>
                      <a:pt x="1388" y="1577"/>
                    </a:lnTo>
                    <a:cubicBezTo>
                      <a:pt x="1471" y="1556"/>
                      <a:pt x="1512" y="1494"/>
                      <a:pt x="1574" y="1432"/>
                    </a:cubicBezTo>
                    <a:cubicBezTo>
                      <a:pt x="1595" y="1349"/>
                      <a:pt x="1616" y="1266"/>
                      <a:pt x="1616" y="1204"/>
                    </a:cubicBezTo>
                    <a:cubicBezTo>
                      <a:pt x="1616" y="935"/>
                      <a:pt x="1699" y="500"/>
                      <a:pt x="1512" y="313"/>
                    </a:cubicBezTo>
                    <a:cubicBezTo>
                      <a:pt x="1326" y="148"/>
                      <a:pt x="1098" y="44"/>
                      <a:pt x="849" y="3"/>
                    </a:cubicBezTo>
                    <a:cubicBezTo>
                      <a:pt x="830" y="1"/>
                      <a:pt x="812" y="1"/>
                      <a:pt x="794"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423;p33"/>
              <p:cNvSpPr/>
              <p:nvPr/>
            </p:nvSpPr>
            <p:spPr>
              <a:xfrm rot="1008800">
                <a:off x="1202712" y="4131060"/>
                <a:ext cx="85213" cy="96225"/>
              </a:xfrm>
              <a:custGeom>
                <a:avLst/>
                <a:gdLst/>
                <a:ahLst/>
                <a:cxnLst/>
                <a:rect l="l" t="t" r="r" b="b"/>
                <a:pathLst>
                  <a:path w="1741" h="1966" extrusionOk="0">
                    <a:moveTo>
                      <a:pt x="1102" y="0"/>
                    </a:moveTo>
                    <a:cubicBezTo>
                      <a:pt x="1050" y="0"/>
                      <a:pt x="994" y="6"/>
                      <a:pt x="933" y="18"/>
                    </a:cubicBezTo>
                    <a:cubicBezTo>
                      <a:pt x="477" y="101"/>
                      <a:pt x="1" y="992"/>
                      <a:pt x="187" y="1427"/>
                    </a:cubicBezTo>
                    <a:cubicBezTo>
                      <a:pt x="208" y="1468"/>
                      <a:pt x="249" y="1510"/>
                      <a:pt x="291" y="1530"/>
                    </a:cubicBezTo>
                    <a:cubicBezTo>
                      <a:pt x="519" y="1696"/>
                      <a:pt x="767" y="1820"/>
                      <a:pt x="1016" y="1945"/>
                    </a:cubicBezTo>
                    <a:cubicBezTo>
                      <a:pt x="1057" y="1965"/>
                      <a:pt x="1078" y="1965"/>
                      <a:pt x="1119" y="1965"/>
                    </a:cubicBezTo>
                    <a:cubicBezTo>
                      <a:pt x="1140" y="1945"/>
                      <a:pt x="1161" y="1924"/>
                      <a:pt x="1182" y="1903"/>
                    </a:cubicBezTo>
                    <a:cubicBezTo>
                      <a:pt x="1327" y="1738"/>
                      <a:pt x="1492" y="1572"/>
                      <a:pt x="1637" y="1385"/>
                    </a:cubicBezTo>
                    <a:cubicBezTo>
                      <a:pt x="1699" y="1323"/>
                      <a:pt x="1741" y="1240"/>
                      <a:pt x="1720" y="1158"/>
                    </a:cubicBezTo>
                    <a:cubicBezTo>
                      <a:pt x="1739" y="683"/>
                      <a:pt x="1671" y="0"/>
                      <a:pt x="1102"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424;p33"/>
              <p:cNvSpPr/>
              <p:nvPr/>
            </p:nvSpPr>
            <p:spPr>
              <a:xfrm rot="1008800">
                <a:off x="1113708" y="4162062"/>
                <a:ext cx="68963" cy="68082"/>
              </a:xfrm>
              <a:custGeom>
                <a:avLst/>
                <a:gdLst/>
                <a:ahLst/>
                <a:cxnLst/>
                <a:rect l="l" t="t" r="r" b="b"/>
                <a:pathLst>
                  <a:path w="1409" h="1391" extrusionOk="0">
                    <a:moveTo>
                      <a:pt x="627" y="1"/>
                    </a:moveTo>
                    <a:cubicBezTo>
                      <a:pt x="604" y="1"/>
                      <a:pt x="582" y="1"/>
                      <a:pt x="560" y="3"/>
                    </a:cubicBezTo>
                    <a:cubicBezTo>
                      <a:pt x="290" y="127"/>
                      <a:pt x="104" y="376"/>
                      <a:pt x="21" y="666"/>
                    </a:cubicBezTo>
                    <a:cubicBezTo>
                      <a:pt x="0" y="831"/>
                      <a:pt x="21" y="997"/>
                      <a:pt x="83" y="1163"/>
                    </a:cubicBezTo>
                    <a:cubicBezTo>
                      <a:pt x="104" y="1246"/>
                      <a:pt x="125" y="1349"/>
                      <a:pt x="228" y="1391"/>
                    </a:cubicBezTo>
                    <a:lnTo>
                      <a:pt x="332" y="1391"/>
                    </a:lnTo>
                    <a:lnTo>
                      <a:pt x="1243" y="1349"/>
                    </a:lnTo>
                    <a:cubicBezTo>
                      <a:pt x="1285" y="1349"/>
                      <a:pt x="1347" y="1329"/>
                      <a:pt x="1368" y="1287"/>
                    </a:cubicBezTo>
                    <a:cubicBezTo>
                      <a:pt x="1388" y="1266"/>
                      <a:pt x="1388" y="1225"/>
                      <a:pt x="1388" y="1204"/>
                    </a:cubicBezTo>
                    <a:lnTo>
                      <a:pt x="1388" y="521"/>
                    </a:lnTo>
                    <a:cubicBezTo>
                      <a:pt x="1409" y="459"/>
                      <a:pt x="1388" y="396"/>
                      <a:pt x="1368" y="334"/>
                    </a:cubicBezTo>
                    <a:cubicBezTo>
                      <a:pt x="1175" y="123"/>
                      <a:pt x="912" y="1"/>
                      <a:pt x="627"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425;p33"/>
              <p:cNvSpPr/>
              <p:nvPr/>
            </p:nvSpPr>
            <p:spPr>
              <a:xfrm rot="1008800">
                <a:off x="1335313" y="4093047"/>
                <a:ext cx="43610" cy="41505"/>
              </a:xfrm>
              <a:custGeom>
                <a:avLst/>
                <a:gdLst/>
                <a:ahLst/>
                <a:cxnLst/>
                <a:rect l="l" t="t" r="r" b="b"/>
                <a:pathLst>
                  <a:path w="891" h="848" extrusionOk="0">
                    <a:moveTo>
                      <a:pt x="545" y="1"/>
                    </a:moveTo>
                    <a:cubicBezTo>
                      <a:pt x="484" y="1"/>
                      <a:pt x="423" y="10"/>
                      <a:pt x="373" y="24"/>
                    </a:cubicBezTo>
                    <a:cubicBezTo>
                      <a:pt x="207" y="107"/>
                      <a:pt x="83" y="232"/>
                      <a:pt x="21" y="397"/>
                    </a:cubicBezTo>
                    <a:cubicBezTo>
                      <a:pt x="0" y="418"/>
                      <a:pt x="0" y="439"/>
                      <a:pt x="0" y="459"/>
                    </a:cubicBezTo>
                    <a:cubicBezTo>
                      <a:pt x="0" y="501"/>
                      <a:pt x="21" y="542"/>
                      <a:pt x="62" y="563"/>
                    </a:cubicBezTo>
                    <a:lnTo>
                      <a:pt x="269" y="770"/>
                    </a:lnTo>
                    <a:cubicBezTo>
                      <a:pt x="290" y="791"/>
                      <a:pt x="331" y="812"/>
                      <a:pt x="373" y="832"/>
                    </a:cubicBezTo>
                    <a:cubicBezTo>
                      <a:pt x="383" y="843"/>
                      <a:pt x="399" y="848"/>
                      <a:pt x="417" y="848"/>
                    </a:cubicBezTo>
                    <a:cubicBezTo>
                      <a:pt x="435" y="848"/>
                      <a:pt x="456" y="843"/>
                      <a:pt x="476" y="832"/>
                    </a:cubicBezTo>
                    <a:lnTo>
                      <a:pt x="870" y="729"/>
                    </a:lnTo>
                    <a:cubicBezTo>
                      <a:pt x="891" y="584"/>
                      <a:pt x="891" y="418"/>
                      <a:pt x="870" y="273"/>
                    </a:cubicBezTo>
                    <a:cubicBezTo>
                      <a:pt x="870" y="211"/>
                      <a:pt x="849" y="169"/>
                      <a:pt x="829" y="128"/>
                    </a:cubicBezTo>
                    <a:cubicBezTo>
                      <a:pt x="775" y="34"/>
                      <a:pt x="659" y="1"/>
                      <a:pt x="545" y="1"/>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426;p33"/>
              <p:cNvSpPr/>
              <p:nvPr/>
            </p:nvSpPr>
            <p:spPr>
              <a:xfrm rot="1008800">
                <a:off x="1138503" y="3898213"/>
                <a:ext cx="63481" cy="50071"/>
              </a:xfrm>
              <a:custGeom>
                <a:avLst/>
                <a:gdLst/>
                <a:ahLst/>
                <a:cxnLst/>
                <a:rect l="l" t="t" r="r" b="b"/>
                <a:pathLst>
                  <a:path w="1297" h="1023" extrusionOk="0">
                    <a:moveTo>
                      <a:pt x="945" y="0"/>
                    </a:moveTo>
                    <a:lnTo>
                      <a:pt x="634" y="42"/>
                    </a:lnTo>
                    <a:lnTo>
                      <a:pt x="551" y="42"/>
                    </a:lnTo>
                    <a:cubicBezTo>
                      <a:pt x="344" y="187"/>
                      <a:pt x="178" y="373"/>
                      <a:pt x="75" y="601"/>
                    </a:cubicBezTo>
                    <a:cubicBezTo>
                      <a:pt x="1" y="768"/>
                      <a:pt x="126" y="918"/>
                      <a:pt x="286" y="918"/>
                    </a:cubicBezTo>
                    <a:cubicBezTo>
                      <a:pt x="305" y="918"/>
                      <a:pt x="325" y="916"/>
                      <a:pt x="344" y="912"/>
                    </a:cubicBezTo>
                    <a:cubicBezTo>
                      <a:pt x="366" y="901"/>
                      <a:pt x="386" y="896"/>
                      <a:pt x="404" y="896"/>
                    </a:cubicBezTo>
                    <a:cubicBezTo>
                      <a:pt x="491" y="896"/>
                      <a:pt x="549" y="998"/>
                      <a:pt x="634" y="1015"/>
                    </a:cubicBezTo>
                    <a:cubicBezTo>
                      <a:pt x="660" y="1020"/>
                      <a:pt x="686" y="1023"/>
                      <a:pt x="711" y="1023"/>
                    </a:cubicBezTo>
                    <a:cubicBezTo>
                      <a:pt x="788" y="1023"/>
                      <a:pt x="862" y="1000"/>
                      <a:pt x="924" y="953"/>
                    </a:cubicBezTo>
                    <a:cubicBezTo>
                      <a:pt x="1173" y="891"/>
                      <a:pt x="1297" y="622"/>
                      <a:pt x="1173" y="394"/>
                    </a:cubicBezTo>
                    <a:lnTo>
                      <a:pt x="1111" y="104"/>
                    </a:lnTo>
                    <a:cubicBezTo>
                      <a:pt x="1111" y="83"/>
                      <a:pt x="1090" y="42"/>
                      <a:pt x="1069" y="21"/>
                    </a:cubicBezTo>
                    <a:cubicBezTo>
                      <a:pt x="1028" y="0"/>
                      <a:pt x="986" y="0"/>
                      <a:pt x="945"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427;p33"/>
              <p:cNvSpPr/>
              <p:nvPr/>
            </p:nvSpPr>
            <p:spPr>
              <a:xfrm rot="1008800">
                <a:off x="1034070" y="4089115"/>
                <a:ext cx="64950" cy="68767"/>
              </a:xfrm>
              <a:custGeom>
                <a:avLst/>
                <a:gdLst/>
                <a:ahLst/>
                <a:cxnLst/>
                <a:rect l="l" t="t" r="r" b="b"/>
                <a:pathLst>
                  <a:path w="1327" h="1405" extrusionOk="0">
                    <a:moveTo>
                      <a:pt x="818" y="0"/>
                    </a:moveTo>
                    <a:cubicBezTo>
                      <a:pt x="550" y="0"/>
                      <a:pt x="303" y="240"/>
                      <a:pt x="166" y="410"/>
                    </a:cubicBezTo>
                    <a:cubicBezTo>
                      <a:pt x="42" y="514"/>
                      <a:pt x="1" y="679"/>
                      <a:pt x="1" y="845"/>
                    </a:cubicBezTo>
                    <a:cubicBezTo>
                      <a:pt x="42" y="928"/>
                      <a:pt x="84" y="1011"/>
                      <a:pt x="146" y="1094"/>
                    </a:cubicBezTo>
                    <a:lnTo>
                      <a:pt x="332" y="1363"/>
                    </a:lnTo>
                    <a:cubicBezTo>
                      <a:pt x="353" y="1363"/>
                      <a:pt x="353" y="1384"/>
                      <a:pt x="374" y="1404"/>
                    </a:cubicBezTo>
                    <a:lnTo>
                      <a:pt x="436" y="1404"/>
                    </a:lnTo>
                    <a:lnTo>
                      <a:pt x="1057" y="1342"/>
                    </a:lnTo>
                    <a:cubicBezTo>
                      <a:pt x="1078" y="1342"/>
                      <a:pt x="1099" y="1342"/>
                      <a:pt x="1119" y="1322"/>
                    </a:cubicBezTo>
                    <a:cubicBezTo>
                      <a:pt x="1161" y="1301"/>
                      <a:pt x="1161" y="1259"/>
                      <a:pt x="1161" y="1218"/>
                    </a:cubicBezTo>
                    <a:cubicBezTo>
                      <a:pt x="1202" y="1114"/>
                      <a:pt x="1244" y="990"/>
                      <a:pt x="1285" y="887"/>
                    </a:cubicBezTo>
                    <a:cubicBezTo>
                      <a:pt x="1326" y="617"/>
                      <a:pt x="1264" y="348"/>
                      <a:pt x="1099" y="141"/>
                    </a:cubicBezTo>
                    <a:cubicBezTo>
                      <a:pt x="1078" y="99"/>
                      <a:pt x="1036" y="58"/>
                      <a:pt x="995" y="37"/>
                    </a:cubicBezTo>
                    <a:cubicBezTo>
                      <a:pt x="936" y="11"/>
                      <a:pt x="877" y="0"/>
                      <a:pt x="818"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428;p33"/>
              <p:cNvSpPr/>
              <p:nvPr/>
            </p:nvSpPr>
            <p:spPr>
              <a:xfrm rot="1008800">
                <a:off x="1301498" y="3925528"/>
                <a:ext cx="33478" cy="30982"/>
              </a:xfrm>
              <a:custGeom>
                <a:avLst/>
                <a:gdLst/>
                <a:ahLst/>
                <a:cxnLst/>
                <a:rect l="l" t="t" r="r" b="b"/>
                <a:pathLst>
                  <a:path w="684" h="633" extrusionOk="0">
                    <a:moveTo>
                      <a:pt x="207" y="1"/>
                    </a:moveTo>
                    <a:cubicBezTo>
                      <a:pt x="145" y="84"/>
                      <a:pt x="83" y="167"/>
                      <a:pt x="42" y="249"/>
                    </a:cubicBezTo>
                    <a:cubicBezTo>
                      <a:pt x="0" y="332"/>
                      <a:pt x="0" y="436"/>
                      <a:pt x="62" y="539"/>
                    </a:cubicBezTo>
                    <a:cubicBezTo>
                      <a:pt x="125" y="601"/>
                      <a:pt x="207" y="633"/>
                      <a:pt x="293" y="633"/>
                    </a:cubicBezTo>
                    <a:cubicBezTo>
                      <a:pt x="378" y="633"/>
                      <a:pt x="466" y="601"/>
                      <a:pt x="539" y="539"/>
                    </a:cubicBezTo>
                    <a:cubicBezTo>
                      <a:pt x="642" y="457"/>
                      <a:pt x="684" y="312"/>
                      <a:pt x="642" y="208"/>
                    </a:cubicBezTo>
                    <a:cubicBezTo>
                      <a:pt x="580" y="125"/>
                      <a:pt x="518" y="84"/>
                      <a:pt x="435" y="63"/>
                    </a:cubicBezTo>
                    <a:cubicBezTo>
                      <a:pt x="372" y="47"/>
                      <a:pt x="333" y="8"/>
                      <a:pt x="273" y="8"/>
                    </a:cubicBezTo>
                    <a:cubicBezTo>
                      <a:pt x="254" y="8"/>
                      <a:pt x="232" y="12"/>
                      <a:pt x="207" y="22"/>
                    </a:cubicBezTo>
                    <a:lnTo>
                      <a:pt x="207"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429;p33"/>
              <p:cNvSpPr/>
              <p:nvPr/>
            </p:nvSpPr>
            <p:spPr>
              <a:xfrm rot="1008800">
                <a:off x="1303647" y="4219354"/>
                <a:ext cx="42337" cy="35632"/>
              </a:xfrm>
              <a:custGeom>
                <a:avLst/>
                <a:gdLst/>
                <a:ahLst/>
                <a:cxnLst/>
                <a:rect l="l" t="t" r="r" b="b"/>
                <a:pathLst>
                  <a:path w="865" h="728" extrusionOk="0">
                    <a:moveTo>
                      <a:pt x="498" y="1"/>
                    </a:moveTo>
                    <a:cubicBezTo>
                      <a:pt x="166" y="1"/>
                      <a:pt x="1" y="395"/>
                      <a:pt x="229" y="622"/>
                    </a:cubicBezTo>
                    <a:cubicBezTo>
                      <a:pt x="308" y="695"/>
                      <a:pt x="402" y="728"/>
                      <a:pt x="493" y="728"/>
                    </a:cubicBezTo>
                    <a:cubicBezTo>
                      <a:pt x="686" y="728"/>
                      <a:pt x="864" y="579"/>
                      <a:pt x="850" y="353"/>
                    </a:cubicBezTo>
                    <a:cubicBezTo>
                      <a:pt x="850" y="167"/>
                      <a:pt x="684" y="1"/>
                      <a:pt x="49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430;p33"/>
              <p:cNvSpPr/>
              <p:nvPr/>
            </p:nvSpPr>
            <p:spPr>
              <a:xfrm rot="1008800">
                <a:off x="1351493" y="4178841"/>
                <a:ext cx="41554" cy="35632"/>
              </a:xfrm>
              <a:custGeom>
                <a:avLst/>
                <a:gdLst/>
                <a:ahLst/>
                <a:cxnLst/>
                <a:rect l="l" t="t" r="r" b="b"/>
                <a:pathLst>
                  <a:path w="849" h="728" extrusionOk="0">
                    <a:moveTo>
                      <a:pt x="412" y="0"/>
                    </a:moveTo>
                    <a:cubicBezTo>
                      <a:pt x="366" y="0"/>
                      <a:pt x="319" y="9"/>
                      <a:pt x="270" y="28"/>
                    </a:cubicBezTo>
                    <a:cubicBezTo>
                      <a:pt x="84" y="91"/>
                      <a:pt x="1" y="298"/>
                      <a:pt x="63" y="484"/>
                    </a:cubicBezTo>
                    <a:cubicBezTo>
                      <a:pt x="117" y="645"/>
                      <a:pt x="259" y="728"/>
                      <a:pt x="400" y="728"/>
                    </a:cubicBezTo>
                    <a:cubicBezTo>
                      <a:pt x="533" y="728"/>
                      <a:pt x="666" y="655"/>
                      <a:pt x="726" y="505"/>
                    </a:cubicBezTo>
                    <a:cubicBezTo>
                      <a:pt x="848" y="260"/>
                      <a:pt x="661" y="0"/>
                      <a:pt x="412"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431;p33"/>
              <p:cNvSpPr/>
              <p:nvPr/>
            </p:nvSpPr>
            <p:spPr>
              <a:xfrm rot="1008800">
                <a:off x="1345018" y="4053103"/>
                <a:ext cx="42582" cy="35681"/>
              </a:xfrm>
              <a:custGeom>
                <a:avLst/>
                <a:gdLst/>
                <a:ahLst/>
                <a:cxnLst/>
                <a:rect l="l" t="t" r="r" b="b"/>
                <a:pathLst>
                  <a:path w="870" h="729" extrusionOk="0">
                    <a:moveTo>
                      <a:pt x="433" y="1"/>
                    </a:moveTo>
                    <a:cubicBezTo>
                      <a:pt x="387" y="1"/>
                      <a:pt x="339" y="10"/>
                      <a:pt x="291" y="29"/>
                    </a:cubicBezTo>
                    <a:cubicBezTo>
                      <a:pt x="104" y="91"/>
                      <a:pt x="1" y="298"/>
                      <a:pt x="84" y="485"/>
                    </a:cubicBezTo>
                    <a:cubicBezTo>
                      <a:pt x="137" y="645"/>
                      <a:pt x="279" y="728"/>
                      <a:pt x="421" y="728"/>
                    </a:cubicBezTo>
                    <a:cubicBezTo>
                      <a:pt x="554" y="728"/>
                      <a:pt x="687" y="656"/>
                      <a:pt x="747" y="505"/>
                    </a:cubicBezTo>
                    <a:cubicBezTo>
                      <a:pt x="869" y="260"/>
                      <a:pt x="681" y="1"/>
                      <a:pt x="433"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432;p33"/>
              <p:cNvSpPr/>
              <p:nvPr/>
            </p:nvSpPr>
            <p:spPr>
              <a:xfrm rot="1008800">
                <a:off x="1230804" y="3817775"/>
                <a:ext cx="42729" cy="35534"/>
              </a:xfrm>
              <a:custGeom>
                <a:avLst/>
                <a:gdLst/>
                <a:ahLst/>
                <a:cxnLst/>
                <a:rect l="l" t="t" r="r" b="b"/>
                <a:pathLst>
                  <a:path w="873" h="726" extrusionOk="0">
                    <a:moveTo>
                      <a:pt x="408" y="1"/>
                    </a:moveTo>
                    <a:cubicBezTo>
                      <a:pt x="369" y="1"/>
                      <a:pt x="330" y="7"/>
                      <a:pt x="291" y="21"/>
                    </a:cubicBezTo>
                    <a:cubicBezTo>
                      <a:pt x="105" y="104"/>
                      <a:pt x="1" y="311"/>
                      <a:pt x="84" y="498"/>
                    </a:cubicBezTo>
                    <a:cubicBezTo>
                      <a:pt x="137" y="648"/>
                      <a:pt x="280" y="726"/>
                      <a:pt x="422" y="726"/>
                    </a:cubicBezTo>
                    <a:cubicBezTo>
                      <a:pt x="555" y="726"/>
                      <a:pt x="687" y="658"/>
                      <a:pt x="747" y="518"/>
                    </a:cubicBezTo>
                    <a:cubicBezTo>
                      <a:pt x="872" y="267"/>
                      <a:pt x="656" y="1"/>
                      <a:pt x="40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433;p33"/>
              <p:cNvSpPr/>
              <p:nvPr/>
            </p:nvSpPr>
            <p:spPr>
              <a:xfrm rot="1008800">
                <a:off x="1276525" y="4070273"/>
                <a:ext cx="42533" cy="35632"/>
              </a:xfrm>
              <a:custGeom>
                <a:avLst/>
                <a:gdLst/>
                <a:ahLst/>
                <a:cxnLst/>
                <a:rect l="l" t="t" r="r" b="b"/>
                <a:pathLst>
                  <a:path w="869" h="728" extrusionOk="0">
                    <a:moveTo>
                      <a:pt x="432" y="0"/>
                    </a:moveTo>
                    <a:cubicBezTo>
                      <a:pt x="387" y="0"/>
                      <a:pt x="339" y="9"/>
                      <a:pt x="290" y="29"/>
                    </a:cubicBezTo>
                    <a:cubicBezTo>
                      <a:pt x="104" y="91"/>
                      <a:pt x="0" y="298"/>
                      <a:pt x="83" y="484"/>
                    </a:cubicBezTo>
                    <a:cubicBezTo>
                      <a:pt x="137" y="645"/>
                      <a:pt x="279" y="728"/>
                      <a:pt x="421" y="728"/>
                    </a:cubicBezTo>
                    <a:cubicBezTo>
                      <a:pt x="553" y="728"/>
                      <a:pt x="686" y="655"/>
                      <a:pt x="746" y="505"/>
                    </a:cubicBezTo>
                    <a:cubicBezTo>
                      <a:pt x="869" y="260"/>
                      <a:pt x="681" y="0"/>
                      <a:pt x="432"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434;p33"/>
              <p:cNvSpPr/>
              <p:nvPr/>
            </p:nvSpPr>
            <p:spPr>
              <a:xfrm rot="1008800">
                <a:off x="1222184" y="3961987"/>
                <a:ext cx="42533" cy="35632"/>
              </a:xfrm>
              <a:custGeom>
                <a:avLst/>
                <a:gdLst/>
                <a:ahLst/>
                <a:cxnLst/>
                <a:rect l="l" t="t" r="r" b="b"/>
                <a:pathLst>
                  <a:path w="869" h="728" extrusionOk="0">
                    <a:moveTo>
                      <a:pt x="426" y="0"/>
                    </a:moveTo>
                    <a:cubicBezTo>
                      <a:pt x="381" y="0"/>
                      <a:pt x="336" y="9"/>
                      <a:pt x="291" y="28"/>
                    </a:cubicBezTo>
                    <a:cubicBezTo>
                      <a:pt x="104" y="91"/>
                      <a:pt x="1" y="298"/>
                      <a:pt x="83" y="484"/>
                    </a:cubicBezTo>
                    <a:cubicBezTo>
                      <a:pt x="137" y="645"/>
                      <a:pt x="273" y="728"/>
                      <a:pt x="413" y="728"/>
                    </a:cubicBezTo>
                    <a:cubicBezTo>
                      <a:pt x="543" y="728"/>
                      <a:pt x="676" y="655"/>
                      <a:pt x="746" y="505"/>
                    </a:cubicBezTo>
                    <a:cubicBezTo>
                      <a:pt x="869" y="260"/>
                      <a:pt x="666" y="0"/>
                      <a:pt x="42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435;p33"/>
              <p:cNvSpPr/>
              <p:nvPr/>
            </p:nvSpPr>
            <p:spPr>
              <a:xfrm rot="1008800">
                <a:off x="1061474" y="3957904"/>
                <a:ext cx="41799" cy="35534"/>
              </a:xfrm>
              <a:custGeom>
                <a:avLst/>
                <a:gdLst/>
                <a:ahLst/>
                <a:cxnLst/>
                <a:rect l="l" t="t" r="r" b="b"/>
                <a:pathLst>
                  <a:path w="854" h="726" extrusionOk="0">
                    <a:moveTo>
                      <a:pt x="406" y="1"/>
                    </a:moveTo>
                    <a:cubicBezTo>
                      <a:pt x="368" y="1"/>
                      <a:pt x="329" y="7"/>
                      <a:pt x="290" y="21"/>
                    </a:cubicBezTo>
                    <a:cubicBezTo>
                      <a:pt x="104" y="104"/>
                      <a:pt x="0" y="290"/>
                      <a:pt x="63" y="497"/>
                    </a:cubicBezTo>
                    <a:cubicBezTo>
                      <a:pt x="116" y="648"/>
                      <a:pt x="259" y="726"/>
                      <a:pt x="404" y="726"/>
                    </a:cubicBezTo>
                    <a:cubicBezTo>
                      <a:pt x="539" y="726"/>
                      <a:pt x="676" y="658"/>
                      <a:pt x="746" y="518"/>
                    </a:cubicBezTo>
                    <a:cubicBezTo>
                      <a:pt x="854" y="267"/>
                      <a:pt x="651" y="1"/>
                      <a:pt x="406"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436;p33"/>
              <p:cNvSpPr/>
              <p:nvPr/>
            </p:nvSpPr>
            <p:spPr>
              <a:xfrm rot="1008800">
                <a:off x="1180611" y="3850766"/>
                <a:ext cx="41701" cy="35289"/>
              </a:xfrm>
              <a:custGeom>
                <a:avLst/>
                <a:gdLst/>
                <a:ahLst/>
                <a:cxnLst/>
                <a:rect l="l" t="t" r="r" b="b"/>
                <a:pathLst>
                  <a:path w="852" h="721" extrusionOk="0">
                    <a:moveTo>
                      <a:pt x="412" y="1"/>
                    </a:moveTo>
                    <a:cubicBezTo>
                      <a:pt x="366" y="1"/>
                      <a:pt x="318" y="10"/>
                      <a:pt x="270" y="29"/>
                    </a:cubicBezTo>
                    <a:cubicBezTo>
                      <a:pt x="84" y="91"/>
                      <a:pt x="1" y="298"/>
                      <a:pt x="63" y="485"/>
                    </a:cubicBezTo>
                    <a:cubicBezTo>
                      <a:pt x="116" y="643"/>
                      <a:pt x="254" y="720"/>
                      <a:pt x="396" y="720"/>
                    </a:cubicBezTo>
                    <a:cubicBezTo>
                      <a:pt x="534" y="720"/>
                      <a:pt x="675" y="648"/>
                      <a:pt x="747" y="506"/>
                    </a:cubicBezTo>
                    <a:cubicBezTo>
                      <a:pt x="851" y="261"/>
                      <a:pt x="661" y="1"/>
                      <a:pt x="412"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437;p33"/>
              <p:cNvSpPr/>
              <p:nvPr/>
            </p:nvSpPr>
            <p:spPr>
              <a:xfrm rot="1008800">
                <a:off x="1277835" y="4299966"/>
                <a:ext cx="41652" cy="35583"/>
              </a:xfrm>
              <a:custGeom>
                <a:avLst/>
                <a:gdLst/>
                <a:ahLst/>
                <a:cxnLst/>
                <a:rect l="l" t="t" r="r" b="b"/>
                <a:pathLst>
                  <a:path w="851" h="727" extrusionOk="0">
                    <a:moveTo>
                      <a:pt x="477" y="0"/>
                    </a:moveTo>
                    <a:cubicBezTo>
                      <a:pt x="146" y="0"/>
                      <a:pt x="1" y="394"/>
                      <a:pt x="229" y="622"/>
                    </a:cubicBezTo>
                    <a:cubicBezTo>
                      <a:pt x="301" y="694"/>
                      <a:pt x="391" y="727"/>
                      <a:pt x="479" y="727"/>
                    </a:cubicBezTo>
                    <a:cubicBezTo>
                      <a:pt x="668" y="727"/>
                      <a:pt x="850" y="578"/>
                      <a:pt x="850" y="352"/>
                    </a:cubicBezTo>
                    <a:cubicBezTo>
                      <a:pt x="829" y="166"/>
                      <a:pt x="684" y="0"/>
                      <a:pt x="477"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438;p33"/>
              <p:cNvSpPr/>
              <p:nvPr/>
            </p:nvSpPr>
            <p:spPr>
              <a:xfrm rot="1008800">
                <a:off x="1088951" y="4277353"/>
                <a:ext cx="42337" cy="35583"/>
              </a:xfrm>
              <a:custGeom>
                <a:avLst/>
                <a:gdLst/>
                <a:ahLst/>
                <a:cxnLst/>
                <a:rect l="l" t="t" r="r" b="b"/>
                <a:pathLst>
                  <a:path w="865" h="727" extrusionOk="0">
                    <a:moveTo>
                      <a:pt x="498" y="0"/>
                    </a:moveTo>
                    <a:cubicBezTo>
                      <a:pt x="166" y="0"/>
                      <a:pt x="1" y="394"/>
                      <a:pt x="229" y="622"/>
                    </a:cubicBezTo>
                    <a:cubicBezTo>
                      <a:pt x="308" y="694"/>
                      <a:pt x="402" y="727"/>
                      <a:pt x="492" y="727"/>
                    </a:cubicBezTo>
                    <a:cubicBezTo>
                      <a:pt x="686" y="727"/>
                      <a:pt x="864" y="578"/>
                      <a:pt x="850" y="352"/>
                    </a:cubicBezTo>
                    <a:cubicBezTo>
                      <a:pt x="850" y="145"/>
                      <a:pt x="684" y="0"/>
                      <a:pt x="498"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439;p33"/>
              <p:cNvSpPr/>
              <p:nvPr/>
            </p:nvSpPr>
            <p:spPr>
              <a:xfrm rot="1008800">
                <a:off x="1347806" y="4302717"/>
                <a:ext cx="42631" cy="36415"/>
              </a:xfrm>
              <a:custGeom>
                <a:avLst/>
                <a:gdLst/>
                <a:ahLst/>
                <a:cxnLst/>
                <a:rect l="l" t="t" r="r" b="b"/>
                <a:pathLst>
                  <a:path w="871" h="744" extrusionOk="0">
                    <a:moveTo>
                      <a:pt x="498" y="1"/>
                    </a:moveTo>
                    <a:cubicBezTo>
                      <a:pt x="167" y="1"/>
                      <a:pt x="1" y="415"/>
                      <a:pt x="249" y="643"/>
                    </a:cubicBezTo>
                    <a:cubicBezTo>
                      <a:pt x="319" y="712"/>
                      <a:pt x="404" y="743"/>
                      <a:pt x="489" y="743"/>
                    </a:cubicBezTo>
                    <a:cubicBezTo>
                      <a:pt x="681" y="743"/>
                      <a:pt x="871" y="583"/>
                      <a:pt x="871" y="353"/>
                    </a:cubicBezTo>
                    <a:cubicBezTo>
                      <a:pt x="850" y="166"/>
                      <a:pt x="684" y="1"/>
                      <a:pt x="49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440;p33"/>
              <p:cNvSpPr/>
              <p:nvPr/>
            </p:nvSpPr>
            <p:spPr>
              <a:xfrm rot="1008800">
                <a:off x="1025377" y="4191028"/>
                <a:ext cx="42337" cy="35534"/>
              </a:xfrm>
              <a:custGeom>
                <a:avLst/>
                <a:gdLst/>
                <a:ahLst/>
                <a:cxnLst/>
                <a:rect l="l" t="t" r="r" b="b"/>
                <a:pathLst>
                  <a:path w="865" h="726" extrusionOk="0">
                    <a:moveTo>
                      <a:pt x="530" y="1"/>
                    </a:moveTo>
                    <a:cubicBezTo>
                      <a:pt x="519" y="1"/>
                      <a:pt x="509" y="2"/>
                      <a:pt x="498" y="3"/>
                    </a:cubicBezTo>
                    <a:cubicBezTo>
                      <a:pt x="167" y="3"/>
                      <a:pt x="1" y="396"/>
                      <a:pt x="249" y="624"/>
                    </a:cubicBezTo>
                    <a:cubicBezTo>
                      <a:pt x="320" y="694"/>
                      <a:pt x="406" y="725"/>
                      <a:pt x="490" y="725"/>
                    </a:cubicBezTo>
                    <a:cubicBezTo>
                      <a:pt x="681" y="725"/>
                      <a:pt x="864" y="570"/>
                      <a:pt x="850" y="355"/>
                    </a:cubicBezTo>
                    <a:cubicBezTo>
                      <a:pt x="850" y="159"/>
                      <a:pt x="703" y="1"/>
                      <a:pt x="530"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441;p33"/>
              <p:cNvSpPr/>
              <p:nvPr/>
            </p:nvSpPr>
            <p:spPr>
              <a:xfrm rot="1008800">
                <a:off x="1215513" y="4239926"/>
                <a:ext cx="42337" cy="35583"/>
              </a:xfrm>
              <a:custGeom>
                <a:avLst/>
                <a:gdLst/>
                <a:ahLst/>
                <a:cxnLst/>
                <a:rect l="l" t="t" r="r" b="b"/>
                <a:pathLst>
                  <a:path w="865" h="727" extrusionOk="0">
                    <a:moveTo>
                      <a:pt x="498" y="0"/>
                    </a:moveTo>
                    <a:cubicBezTo>
                      <a:pt x="166" y="0"/>
                      <a:pt x="1" y="394"/>
                      <a:pt x="249" y="622"/>
                    </a:cubicBezTo>
                    <a:cubicBezTo>
                      <a:pt x="322" y="694"/>
                      <a:pt x="411" y="727"/>
                      <a:pt x="499" y="727"/>
                    </a:cubicBezTo>
                    <a:cubicBezTo>
                      <a:pt x="686" y="727"/>
                      <a:pt x="864" y="578"/>
                      <a:pt x="850" y="352"/>
                    </a:cubicBezTo>
                    <a:cubicBezTo>
                      <a:pt x="850" y="166"/>
                      <a:pt x="684" y="0"/>
                      <a:pt x="498"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442;p33"/>
              <p:cNvSpPr/>
              <p:nvPr/>
            </p:nvSpPr>
            <p:spPr>
              <a:xfrm rot="1008800">
                <a:off x="1169590" y="4307771"/>
                <a:ext cx="41603" cy="35632"/>
              </a:xfrm>
              <a:custGeom>
                <a:avLst/>
                <a:gdLst/>
                <a:ahLst/>
                <a:cxnLst/>
                <a:rect l="l" t="t" r="r" b="b"/>
                <a:pathLst>
                  <a:path w="850" h="728" extrusionOk="0">
                    <a:moveTo>
                      <a:pt x="498" y="1"/>
                    </a:moveTo>
                    <a:cubicBezTo>
                      <a:pt x="166" y="1"/>
                      <a:pt x="1" y="394"/>
                      <a:pt x="229" y="622"/>
                    </a:cubicBezTo>
                    <a:cubicBezTo>
                      <a:pt x="308" y="695"/>
                      <a:pt x="400" y="727"/>
                      <a:pt x="488" y="727"/>
                    </a:cubicBezTo>
                    <a:cubicBezTo>
                      <a:pt x="677" y="727"/>
                      <a:pt x="850" y="579"/>
                      <a:pt x="850" y="353"/>
                    </a:cubicBezTo>
                    <a:cubicBezTo>
                      <a:pt x="850" y="146"/>
                      <a:pt x="684" y="1"/>
                      <a:pt x="49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443;p33"/>
              <p:cNvSpPr/>
              <p:nvPr/>
            </p:nvSpPr>
            <p:spPr>
              <a:xfrm rot="1008800">
                <a:off x="1151393" y="4089352"/>
                <a:ext cx="35534" cy="34506"/>
              </a:xfrm>
              <a:custGeom>
                <a:avLst/>
                <a:gdLst/>
                <a:ahLst/>
                <a:cxnLst/>
                <a:rect l="l" t="t" r="r" b="b"/>
                <a:pathLst>
                  <a:path w="726" h="705" extrusionOk="0">
                    <a:moveTo>
                      <a:pt x="353" y="0"/>
                    </a:moveTo>
                    <a:cubicBezTo>
                      <a:pt x="166" y="0"/>
                      <a:pt x="0" y="145"/>
                      <a:pt x="0" y="352"/>
                    </a:cubicBezTo>
                    <a:cubicBezTo>
                      <a:pt x="0" y="539"/>
                      <a:pt x="166" y="705"/>
                      <a:pt x="353" y="705"/>
                    </a:cubicBezTo>
                    <a:cubicBezTo>
                      <a:pt x="560" y="705"/>
                      <a:pt x="725" y="539"/>
                      <a:pt x="725" y="352"/>
                    </a:cubicBezTo>
                    <a:cubicBezTo>
                      <a:pt x="725" y="145"/>
                      <a:pt x="560" y="0"/>
                      <a:pt x="353"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444;p33"/>
              <p:cNvSpPr/>
              <p:nvPr/>
            </p:nvSpPr>
            <p:spPr>
              <a:xfrm rot="1008800">
                <a:off x="962998" y="4247056"/>
                <a:ext cx="52762" cy="21340"/>
              </a:xfrm>
              <a:custGeom>
                <a:avLst/>
                <a:gdLst/>
                <a:ahLst/>
                <a:cxnLst/>
                <a:rect l="l" t="t" r="r" b="b"/>
                <a:pathLst>
                  <a:path w="1078" h="436" extrusionOk="0">
                    <a:moveTo>
                      <a:pt x="518" y="0"/>
                    </a:moveTo>
                    <a:cubicBezTo>
                      <a:pt x="453" y="13"/>
                      <a:pt x="404" y="43"/>
                      <a:pt x="372" y="89"/>
                    </a:cubicBezTo>
                    <a:lnTo>
                      <a:pt x="372" y="89"/>
                    </a:lnTo>
                    <a:cubicBezTo>
                      <a:pt x="329" y="46"/>
                      <a:pt x="275" y="18"/>
                      <a:pt x="219" y="18"/>
                    </a:cubicBezTo>
                    <a:cubicBezTo>
                      <a:pt x="208" y="18"/>
                      <a:pt x="198" y="19"/>
                      <a:pt x="187" y="21"/>
                    </a:cubicBezTo>
                    <a:cubicBezTo>
                      <a:pt x="83" y="21"/>
                      <a:pt x="0" y="124"/>
                      <a:pt x="0" y="228"/>
                    </a:cubicBezTo>
                    <a:cubicBezTo>
                      <a:pt x="21" y="145"/>
                      <a:pt x="104" y="104"/>
                      <a:pt x="187" y="104"/>
                    </a:cubicBezTo>
                    <a:cubicBezTo>
                      <a:pt x="251" y="104"/>
                      <a:pt x="304" y="129"/>
                      <a:pt x="333" y="180"/>
                    </a:cubicBezTo>
                    <a:lnTo>
                      <a:pt x="333" y="180"/>
                    </a:lnTo>
                    <a:cubicBezTo>
                      <a:pt x="333" y="182"/>
                      <a:pt x="332" y="184"/>
                      <a:pt x="332" y="187"/>
                    </a:cubicBezTo>
                    <a:lnTo>
                      <a:pt x="337" y="187"/>
                    </a:lnTo>
                    <a:cubicBezTo>
                      <a:pt x="343" y="199"/>
                      <a:pt x="349" y="213"/>
                      <a:pt x="352" y="228"/>
                    </a:cubicBezTo>
                    <a:lnTo>
                      <a:pt x="415" y="435"/>
                    </a:lnTo>
                    <a:lnTo>
                      <a:pt x="456" y="207"/>
                    </a:lnTo>
                    <a:cubicBezTo>
                      <a:pt x="477" y="166"/>
                      <a:pt x="497" y="145"/>
                      <a:pt x="539" y="145"/>
                    </a:cubicBezTo>
                    <a:cubicBezTo>
                      <a:pt x="580" y="145"/>
                      <a:pt x="622" y="166"/>
                      <a:pt x="622" y="207"/>
                    </a:cubicBezTo>
                    <a:lnTo>
                      <a:pt x="663" y="311"/>
                    </a:lnTo>
                    <a:lnTo>
                      <a:pt x="725" y="207"/>
                    </a:lnTo>
                    <a:cubicBezTo>
                      <a:pt x="767" y="145"/>
                      <a:pt x="829" y="124"/>
                      <a:pt x="891" y="124"/>
                    </a:cubicBezTo>
                    <a:cubicBezTo>
                      <a:pt x="974" y="124"/>
                      <a:pt x="1057" y="187"/>
                      <a:pt x="1077" y="249"/>
                    </a:cubicBezTo>
                    <a:cubicBezTo>
                      <a:pt x="1077" y="145"/>
                      <a:pt x="1015" y="62"/>
                      <a:pt x="912" y="42"/>
                    </a:cubicBezTo>
                    <a:cubicBezTo>
                      <a:pt x="894" y="38"/>
                      <a:pt x="876" y="36"/>
                      <a:pt x="859" y="36"/>
                    </a:cubicBezTo>
                    <a:cubicBezTo>
                      <a:pt x="799" y="36"/>
                      <a:pt x="742" y="56"/>
                      <a:pt x="696" y="91"/>
                    </a:cubicBezTo>
                    <a:lnTo>
                      <a:pt x="696" y="91"/>
                    </a:lnTo>
                    <a:cubicBezTo>
                      <a:pt x="658" y="33"/>
                      <a:pt x="594" y="0"/>
                      <a:pt x="518" y="0"/>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445;p33"/>
              <p:cNvSpPr/>
              <p:nvPr/>
            </p:nvSpPr>
            <p:spPr>
              <a:xfrm rot="1008800">
                <a:off x="964157" y="4140908"/>
                <a:ext cx="46693" cy="19382"/>
              </a:xfrm>
              <a:custGeom>
                <a:avLst/>
                <a:gdLst/>
                <a:ahLst/>
                <a:cxnLst/>
                <a:rect l="l" t="t" r="r" b="b"/>
                <a:pathLst>
                  <a:path w="954" h="396" extrusionOk="0">
                    <a:moveTo>
                      <a:pt x="816" y="1"/>
                    </a:moveTo>
                    <a:cubicBezTo>
                      <a:pt x="748" y="1"/>
                      <a:pt x="682" y="28"/>
                      <a:pt x="629" y="82"/>
                    </a:cubicBezTo>
                    <a:lnTo>
                      <a:pt x="629" y="82"/>
                    </a:lnTo>
                    <a:cubicBezTo>
                      <a:pt x="592" y="53"/>
                      <a:pt x="545" y="38"/>
                      <a:pt x="500" y="38"/>
                    </a:cubicBezTo>
                    <a:cubicBezTo>
                      <a:pt x="485" y="38"/>
                      <a:pt x="470" y="39"/>
                      <a:pt x="456" y="43"/>
                    </a:cubicBezTo>
                    <a:cubicBezTo>
                      <a:pt x="402" y="56"/>
                      <a:pt x="357" y="96"/>
                      <a:pt x="332" y="145"/>
                    </a:cubicBezTo>
                    <a:lnTo>
                      <a:pt x="332" y="145"/>
                    </a:lnTo>
                    <a:cubicBezTo>
                      <a:pt x="304" y="135"/>
                      <a:pt x="274" y="130"/>
                      <a:pt x="244" y="130"/>
                    </a:cubicBezTo>
                    <a:cubicBezTo>
                      <a:pt x="201" y="130"/>
                      <a:pt x="159" y="141"/>
                      <a:pt x="125" y="167"/>
                    </a:cubicBezTo>
                    <a:cubicBezTo>
                      <a:pt x="42" y="209"/>
                      <a:pt x="0" y="312"/>
                      <a:pt x="21" y="395"/>
                    </a:cubicBezTo>
                    <a:cubicBezTo>
                      <a:pt x="42" y="312"/>
                      <a:pt x="83" y="250"/>
                      <a:pt x="166" y="229"/>
                    </a:cubicBezTo>
                    <a:cubicBezTo>
                      <a:pt x="183" y="224"/>
                      <a:pt x="199" y="221"/>
                      <a:pt x="216" y="221"/>
                    </a:cubicBezTo>
                    <a:cubicBezTo>
                      <a:pt x="261" y="221"/>
                      <a:pt x="307" y="240"/>
                      <a:pt x="352" y="271"/>
                    </a:cubicBezTo>
                    <a:lnTo>
                      <a:pt x="435" y="333"/>
                    </a:lnTo>
                    <a:lnTo>
                      <a:pt x="435" y="229"/>
                    </a:lnTo>
                    <a:cubicBezTo>
                      <a:pt x="435" y="188"/>
                      <a:pt x="456" y="167"/>
                      <a:pt x="497" y="147"/>
                    </a:cubicBezTo>
                    <a:cubicBezTo>
                      <a:pt x="518" y="147"/>
                      <a:pt x="560" y="147"/>
                      <a:pt x="580" y="188"/>
                    </a:cubicBezTo>
                    <a:lnTo>
                      <a:pt x="642" y="271"/>
                    </a:lnTo>
                    <a:lnTo>
                      <a:pt x="684" y="188"/>
                    </a:lnTo>
                    <a:cubicBezTo>
                      <a:pt x="720" y="98"/>
                      <a:pt x="819" y="39"/>
                      <a:pt x="912" y="39"/>
                    </a:cubicBezTo>
                    <a:cubicBezTo>
                      <a:pt x="926" y="39"/>
                      <a:pt x="940" y="40"/>
                      <a:pt x="953" y="43"/>
                    </a:cubicBezTo>
                    <a:cubicBezTo>
                      <a:pt x="910" y="15"/>
                      <a:pt x="863" y="1"/>
                      <a:pt x="816" y="1"/>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446;p33"/>
              <p:cNvSpPr/>
              <p:nvPr/>
            </p:nvSpPr>
            <p:spPr>
              <a:xfrm rot="1008800">
                <a:off x="1047718" y="4031001"/>
                <a:ext cx="44687" cy="14390"/>
              </a:xfrm>
              <a:custGeom>
                <a:avLst/>
                <a:gdLst/>
                <a:ahLst/>
                <a:cxnLst/>
                <a:rect l="l" t="t" r="r" b="b"/>
                <a:pathLst>
                  <a:path w="913" h="294" extrusionOk="0">
                    <a:moveTo>
                      <a:pt x="208" y="0"/>
                    </a:moveTo>
                    <a:cubicBezTo>
                      <a:pt x="130" y="0"/>
                      <a:pt x="51" y="37"/>
                      <a:pt x="1" y="107"/>
                    </a:cubicBezTo>
                    <a:cubicBezTo>
                      <a:pt x="40" y="83"/>
                      <a:pt x="84" y="72"/>
                      <a:pt x="128" y="72"/>
                    </a:cubicBezTo>
                    <a:cubicBezTo>
                      <a:pt x="202" y="72"/>
                      <a:pt x="273" y="104"/>
                      <a:pt x="312" y="169"/>
                    </a:cubicBezTo>
                    <a:lnTo>
                      <a:pt x="353" y="252"/>
                    </a:lnTo>
                    <a:lnTo>
                      <a:pt x="415" y="189"/>
                    </a:lnTo>
                    <a:cubicBezTo>
                      <a:pt x="430" y="175"/>
                      <a:pt x="450" y="168"/>
                      <a:pt x="471" y="168"/>
                    </a:cubicBezTo>
                    <a:cubicBezTo>
                      <a:pt x="510" y="168"/>
                      <a:pt x="554" y="191"/>
                      <a:pt x="581" y="231"/>
                    </a:cubicBezTo>
                    <a:lnTo>
                      <a:pt x="602" y="293"/>
                    </a:lnTo>
                    <a:lnTo>
                      <a:pt x="664" y="252"/>
                    </a:lnTo>
                    <a:cubicBezTo>
                      <a:pt x="679" y="221"/>
                      <a:pt x="705" y="202"/>
                      <a:pt x="743" y="202"/>
                    </a:cubicBezTo>
                    <a:cubicBezTo>
                      <a:pt x="756" y="202"/>
                      <a:pt x="771" y="205"/>
                      <a:pt x="788" y="210"/>
                    </a:cubicBezTo>
                    <a:cubicBezTo>
                      <a:pt x="830" y="210"/>
                      <a:pt x="892" y="231"/>
                      <a:pt x="912" y="272"/>
                    </a:cubicBezTo>
                    <a:cubicBezTo>
                      <a:pt x="912" y="210"/>
                      <a:pt x="850" y="148"/>
                      <a:pt x="788" y="127"/>
                    </a:cubicBezTo>
                    <a:cubicBezTo>
                      <a:pt x="771" y="122"/>
                      <a:pt x="753" y="119"/>
                      <a:pt x="735" y="119"/>
                    </a:cubicBezTo>
                    <a:cubicBezTo>
                      <a:pt x="707" y="119"/>
                      <a:pt x="679" y="125"/>
                      <a:pt x="651" y="134"/>
                    </a:cubicBezTo>
                    <a:lnTo>
                      <a:pt x="651" y="134"/>
                    </a:lnTo>
                    <a:cubicBezTo>
                      <a:pt x="609" y="82"/>
                      <a:pt x="547" y="54"/>
                      <a:pt x="486" y="54"/>
                    </a:cubicBezTo>
                    <a:cubicBezTo>
                      <a:pt x="451" y="54"/>
                      <a:pt x="417" y="63"/>
                      <a:pt x="385" y="81"/>
                    </a:cubicBezTo>
                    <a:lnTo>
                      <a:pt x="385" y="81"/>
                    </a:lnTo>
                    <a:cubicBezTo>
                      <a:pt x="340" y="27"/>
                      <a:pt x="274" y="0"/>
                      <a:pt x="208" y="0"/>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447;p33"/>
              <p:cNvSpPr/>
              <p:nvPr/>
            </p:nvSpPr>
            <p:spPr>
              <a:xfrm rot="1008800">
                <a:off x="1204328" y="4285272"/>
                <a:ext cx="47721" cy="19725"/>
              </a:xfrm>
              <a:custGeom>
                <a:avLst/>
                <a:gdLst/>
                <a:ahLst/>
                <a:cxnLst/>
                <a:rect l="l" t="t" r="r" b="b"/>
                <a:pathLst>
                  <a:path w="975" h="403" extrusionOk="0">
                    <a:moveTo>
                      <a:pt x="821" y="1"/>
                    </a:moveTo>
                    <a:cubicBezTo>
                      <a:pt x="802" y="1"/>
                      <a:pt x="784" y="4"/>
                      <a:pt x="767" y="9"/>
                    </a:cubicBezTo>
                    <a:cubicBezTo>
                      <a:pt x="710" y="23"/>
                      <a:pt x="663" y="47"/>
                      <a:pt x="626" y="88"/>
                    </a:cubicBezTo>
                    <a:lnTo>
                      <a:pt x="626" y="88"/>
                    </a:lnTo>
                    <a:cubicBezTo>
                      <a:pt x="598" y="71"/>
                      <a:pt x="568" y="63"/>
                      <a:pt x="536" y="63"/>
                    </a:cubicBezTo>
                    <a:cubicBezTo>
                      <a:pt x="517" y="63"/>
                      <a:pt x="498" y="66"/>
                      <a:pt x="477" y="71"/>
                    </a:cubicBezTo>
                    <a:cubicBezTo>
                      <a:pt x="440" y="83"/>
                      <a:pt x="404" y="110"/>
                      <a:pt x="376" y="143"/>
                    </a:cubicBezTo>
                    <a:lnTo>
                      <a:pt x="376" y="143"/>
                    </a:lnTo>
                    <a:cubicBezTo>
                      <a:pt x="348" y="133"/>
                      <a:pt x="320" y="128"/>
                      <a:pt x="291" y="128"/>
                    </a:cubicBezTo>
                    <a:cubicBezTo>
                      <a:pt x="239" y="128"/>
                      <a:pt x="187" y="144"/>
                      <a:pt x="146" y="175"/>
                    </a:cubicBezTo>
                    <a:cubicBezTo>
                      <a:pt x="63" y="216"/>
                      <a:pt x="1" y="299"/>
                      <a:pt x="21" y="403"/>
                    </a:cubicBezTo>
                    <a:cubicBezTo>
                      <a:pt x="42" y="320"/>
                      <a:pt x="104" y="258"/>
                      <a:pt x="187" y="237"/>
                    </a:cubicBezTo>
                    <a:cubicBezTo>
                      <a:pt x="204" y="231"/>
                      <a:pt x="220" y="229"/>
                      <a:pt x="237" y="229"/>
                    </a:cubicBezTo>
                    <a:cubicBezTo>
                      <a:pt x="283" y="229"/>
                      <a:pt x="328" y="248"/>
                      <a:pt x="374" y="278"/>
                    </a:cubicBezTo>
                    <a:lnTo>
                      <a:pt x="456" y="341"/>
                    </a:lnTo>
                    <a:lnTo>
                      <a:pt x="456" y="237"/>
                    </a:lnTo>
                    <a:cubicBezTo>
                      <a:pt x="456" y="208"/>
                      <a:pt x="508" y="178"/>
                      <a:pt x="553" y="178"/>
                    </a:cubicBezTo>
                    <a:cubicBezTo>
                      <a:pt x="572" y="178"/>
                      <a:pt x="589" y="183"/>
                      <a:pt x="601" y="196"/>
                    </a:cubicBezTo>
                    <a:lnTo>
                      <a:pt x="664" y="278"/>
                    </a:lnTo>
                    <a:lnTo>
                      <a:pt x="684" y="175"/>
                    </a:lnTo>
                    <a:cubicBezTo>
                      <a:pt x="717" y="93"/>
                      <a:pt x="801" y="38"/>
                      <a:pt x="895" y="38"/>
                    </a:cubicBezTo>
                    <a:cubicBezTo>
                      <a:pt x="921" y="38"/>
                      <a:pt x="948" y="42"/>
                      <a:pt x="974" y="51"/>
                    </a:cubicBezTo>
                    <a:cubicBezTo>
                      <a:pt x="929" y="20"/>
                      <a:pt x="872" y="1"/>
                      <a:pt x="821" y="1"/>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448;p33"/>
              <p:cNvSpPr/>
              <p:nvPr/>
            </p:nvSpPr>
            <p:spPr>
              <a:xfrm rot="1008800">
                <a:off x="1351491" y="4249887"/>
                <a:ext cx="45665" cy="17278"/>
              </a:xfrm>
              <a:custGeom>
                <a:avLst/>
                <a:gdLst/>
                <a:ahLst/>
                <a:cxnLst/>
                <a:rect l="l" t="t" r="r" b="b"/>
                <a:pathLst>
                  <a:path w="933" h="353" extrusionOk="0">
                    <a:moveTo>
                      <a:pt x="207" y="1"/>
                    </a:moveTo>
                    <a:cubicBezTo>
                      <a:pt x="125" y="21"/>
                      <a:pt x="62" y="63"/>
                      <a:pt x="0" y="125"/>
                    </a:cubicBezTo>
                    <a:cubicBezTo>
                      <a:pt x="62" y="83"/>
                      <a:pt x="125" y="83"/>
                      <a:pt x="207" y="83"/>
                    </a:cubicBezTo>
                    <a:cubicBezTo>
                      <a:pt x="249" y="83"/>
                      <a:pt x="290" y="104"/>
                      <a:pt x="311" y="146"/>
                    </a:cubicBezTo>
                    <a:lnTo>
                      <a:pt x="332" y="270"/>
                    </a:lnTo>
                    <a:lnTo>
                      <a:pt x="415" y="166"/>
                    </a:lnTo>
                    <a:cubicBezTo>
                      <a:pt x="429" y="152"/>
                      <a:pt x="454" y="137"/>
                      <a:pt x="482" y="137"/>
                    </a:cubicBezTo>
                    <a:cubicBezTo>
                      <a:pt x="494" y="137"/>
                      <a:pt x="506" y="139"/>
                      <a:pt x="518" y="146"/>
                    </a:cubicBezTo>
                    <a:cubicBezTo>
                      <a:pt x="560" y="146"/>
                      <a:pt x="601" y="187"/>
                      <a:pt x="601" y="228"/>
                    </a:cubicBezTo>
                    <a:lnTo>
                      <a:pt x="622" y="353"/>
                    </a:lnTo>
                    <a:lnTo>
                      <a:pt x="705" y="270"/>
                    </a:lnTo>
                    <a:cubicBezTo>
                      <a:pt x="731" y="235"/>
                      <a:pt x="767" y="219"/>
                      <a:pt x="804" y="219"/>
                    </a:cubicBezTo>
                    <a:cubicBezTo>
                      <a:pt x="856" y="219"/>
                      <a:pt x="908" y="251"/>
                      <a:pt x="932" y="311"/>
                    </a:cubicBezTo>
                    <a:cubicBezTo>
                      <a:pt x="918" y="211"/>
                      <a:pt x="835" y="141"/>
                      <a:pt x="744" y="141"/>
                    </a:cubicBezTo>
                    <a:cubicBezTo>
                      <a:pt x="726" y="141"/>
                      <a:pt x="708" y="143"/>
                      <a:pt x="690" y="149"/>
                    </a:cubicBezTo>
                    <a:lnTo>
                      <a:pt x="690" y="149"/>
                    </a:lnTo>
                    <a:cubicBezTo>
                      <a:pt x="667" y="91"/>
                      <a:pt x="619" y="51"/>
                      <a:pt x="560" y="21"/>
                    </a:cubicBezTo>
                    <a:cubicBezTo>
                      <a:pt x="540" y="16"/>
                      <a:pt x="519" y="14"/>
                      <a:pt x="499" y="14"/>
                    </a:cubicBezTo>
                    <a:cubicBezTo>
                      <a:pt x="454" y="14"/>
                      <a:pt x="410" y="25"/>
                      <a:pt x="375" y="52"/>
                    </a:cubicBezTo>
                    <a:lnTo>
                      <a:pt x="375" y="52"/>
                    </a:lnTo>
                    <a:cubicBezTo>
                      <a:pt x="362" y="39"/>
                      <a:pt x="347" y="29"/>
                      <a:pt x="332" y="21"/>
                    </a:cubicBezTo>
                    <a:cubicBezTo>
                      <a:pt x="290" y="1"/>
                      <a:pt x="249" y="1"/>
                      <a:pt x="207" y="1"/>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449;p33"/>
              <p:cNvSpPr/>
              <p:nvPr/>
            </p:nvSpPr>
            <p:spPr>
              <a:xfrm rot="1008800">
                <a:off x="1334680" y="4147895"/>
                <a:ext cx="40624" cy="12383"/>
              </a:xfrm>
              <a:custGeom>
                <a:avLst/>
                <a:gdLst/>
                <a:ahLst/>
                <a:cxnLst/>
                <a:rect l="l" t="t" r="r" b="b"/>
                <a:pathLst>
                  <a:path w="830" h="253" extrusionOk="0">
                    <a:moveTo>
                      <a:pt x="444" y="1"/>
                    </a:moveTo>
                    <a:cubicBezTo>
                      <a:pt x="383" y="1"/>
                      <a:pt x="322" y="26"/>
                      <a:pt x="281" y="76"/>
                    </a:cubicBezTo>
                    <a:lnTo>
                      <a:pt x="281" y="76"/>
                    </a:lnTo>
                    <a:cubicBezTo>
                      <a:pt x="257" y="66"/>
                      <a:pt x="233" y="61"/>
                      <a:pt x="208" y="61"/>
                    </a:cubicBezTo>
                    <a:cubicBezTo>
                      <a:pt x="110" y="61"/>
                      <a:pt x="15" y="137"/>
                      <a:pt x="1" y="252"/>
                    </a:cubicBezTo>
                    <a:cubicBezTo>
                      <a:pt x="29" y="197"/>
                      <a:pt x="93" y="160"/>
                      <a:pt x="164" y="160"/>
                    </a:cubicBezTo>
                    <a:cubicBezTo>
                      <a:pt x="199" y="160"/>
                      <a:pt x="236" y="169"/>
                      <a:pt x="270" y="190"/>
                    </a:cubicBezTo>
                    <a:lnTo>
                      <a:pt x="312" y="252"/>
                    </a:lnTo>
                    <a:lnTo>
                      <a:pt x="353" y="169"/>
                    </a:lnTo>
                    <a:cubicBezTo>
                      <a:pt x="379" y="144"/>
                      <a:pt x="420" y="126"/>
                      <a:pt x="463" y="126"/>
                    </a:cubicBezTo>
                    <a:cubicBezTo>
                      <a:pt x="489" y="126"/>
                      <a:pt x="516" y="133"/>
                      <a:pt x="539" y="149"/>
                    </a:cubicBezTo>
                    <a:lnTo>
                      <a:pt x="581" y="190"/>
                    </a:lnTo>
                    <a:lnTo>
                      <a:pt x="602" y="149"/>
                    </a:lnTo>
                    <a:cubicBezTo>
                      <a:pt x="664" y="86"/>
                      <a:pt x="747" y="45"/>
                      <a:pt x="829" y="45"/>
                    </a:cubicBezTo>
                    <a:cubicBezTo>
                      <a:pt x="792" y="26"/>
                      <a:pt x="747" y="16"/>
                      <a:pt x="700" y="16"/>
                    </a:cubicBezTo>
                    <a:cubicBezTo>
                      <a:pt x="657" y="16"/>
                      <a:pt x="614" y="25"/>
                      <a:pt x="576" y="44"/>
                    </a:cubicBezTo>
                    <a:lnTo>
                      <a:pt x="576" y="44"/>
                    </a:lnTo>
                    <a:cubicBezTo>
                      <a:pt x="537" y="15"/>
                      <a:pt x="490" y="1"/>
                      <a:pt x="444" y="1"/>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450;p33"/>
              <p:cNvSpPr/>
              <p:nvPr/>
            </p:nvSpPr>
            <p:spPr>
              <a:xfrm rot="1008800">
                <a:off x="1233747" y="3942688"/>
                <a:ext cx="49728" cy="12628"/>
              </a:xfrm>
              <a:custGeom>
                <a:avLst/>
                <a:gdLst/>
                <a:ahLst/>
                <a:cxnLst/>
                <a:rect l="l" t="t" r="r" b="b"/>
                <a:pathLst>
                  <a:path w="1016" h="258" extrusionOk="0">
                    <a:moveTo>
                      <a:pt x="555" y="0"/>
                    </a:moveTo>
                    <a:cubicBezTo>
                      <a:pt x="543" y="0"/>
                      <a:pt x="531" y="3"/>
                      <a:pt x="519" y="9"/>
                    </a:cubicBezTo>
                    <a:cubicBezTo>
                      <a:pt x="473" y="9"/>
                      <a:pt x="428" y="31"/>
                      <a:pt x="391" y="67"/>
                    </a:cubicBezTo>
                    <a:lnTo>
                      <a:pt x="391" y="67"/>
                    </a:lnTo>
                    <a:cubicBezTo>
                      <a:pt x="348" y="36"/>
                      <a:pt x="298" y="22"/>
                      <a:pt x="249" y="22"/>
                    </a:cubicBezTo>
                    <a:cubicBezTo>
                      <a:pt x="228" y="22"/>
                      <a:pt x="207" y="25"/>
                      <a:pt x="187" y="30"/>
                    </a:cubicBezTo>
                    <a:cubicBezTo>
                      <a:pt x="105" y="30"/>
                      <a:pt x="22" y="92"/>
                      <a:pt x="1" y="175"/>
                    </a:cubicBezTo>
                    <a:cubicBezTo>
                      <a:pt x="53" y="123"/>
                      <a:pt x="120" y="97"/>
                      <a:pt x="185" y="97"/>
                    </a:cubicBezTo>
                    <a:cubicBezTo>
                      <a:pt x="250" y="97"/>
                      <a:pt x="312" y="123"/>
                      <a:pt x="353" y="175"/>
                    </a:cubicBezTo>
                    <a:lnTo>
                      <a:pt x="395" y="237"/>
                    </a:lnTo>
                    <a:lnTo>
                      <a:pt x="436" y="195"/>
                    </a:lnTo>
                    <a:cubicBezTo>
                      <a:pt x="477" y="154"/>
                      <a:pt x="519" y="133"/>
                      <a:pt x="560" y="113"/>
                    </a:cubicBezTo>
                    <a:cubicBezTo>
                      <a:pt x="581" y="113"/>
                      <a:pt x="622" y="133"/>
                      <a:pt x="622" y="133"/>
                    </a:cubicBezTo>
                    <a:lnTo>
                      <a:pt x="622" y="258"/>
                    </a:lnTo>
                    <a:lnTo>
                      <a:pt x="705" y="175"/>
                    </a:lnTo>
                    <a:cubicBezTo>
                      <a:pt x="757" y="133"/>
                      <a:pt x="814" y="113"/>
                      <a:pt x="868" y="113"/>
                    </a:cubicBezTo>
                    <a:cubicBezTo>
                      <a:pt x="923" y="113"/>
                      <a:pt x="975" y="133"/>
                      <a:pt x="1016" y="175"/>
                    </a:cubicBezTo>
                    <a:cubicBezTo>
                      <a:pt x="977" y="85"/>
                      <a:pt x="890" y="34"/>
                      <a:pt x="800" y="34"/>
                    </a:cubicBezTo>
                    <a:cubicBezTo>
                      <a:pt x="761" y="34"/>
                      <a:pt x="721" y="44"/>
                      <a:pt x="685" y="64"/>
                    </a:cubicBezTo>
                    <a:lnTo>
                      <a:pt x="685" y="64"/>
                    </a:lnTo>
                    <a:cubicBezTo>
                      <a:pt x="673" y="50"/>
                      <a:pt x="660" y="38"/>
                      <a:pt x="643" y="30"/>
                    </a:cubicBezTo>
                    <a:cubicBezTo>
                      <a:pt x="614" y="15"/>
                      <a:pt x="585" y="0"/>
                      <a:pt x="555" y="0"/>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451;p33"/>
              <p:cNvSpPr/>
              <p:nvPr/>
            </p:nvSpPr>
            <p:spPr>
              <a:xfrm rot="1008800">
                <a:off x="1212727" y="4059133"/>
                <a:ext cx="51784" cy="13215"/>
              </a:xfrm>
              <a:custGeom>
                <a:avLst/>
                <a:gdLst/>
                <a:ahLst/>
                <a:cxnLst/>
                <a:rect l="l" t="t" r="r" b="b"/>
                <a:pathLst>
                  <a:path w="1058" h="270" extrusionOk="0">
                    <a:moveTo>
                      <a:pt x="229" y="0"/>
                    </a:moveTo>
                    <a:cubicBezTo>
                      <a:pt x="141" y="0"/>
                      <a:pt x="53" y="41"/>
                      <a:pt x="1" y="124"/>
                    </a:cubicBezTo>
                    <a:cubicBezTo>
                      <a:pt x="53" y="90"/>
                      <a:pt x="108" y="73"/>
                      <a:pt x="161" y="73"/>
                    </a:cubicBezTo>
                    <a:cubicBezTo>
                      <a:pt x="235" y="73"/>
                      <a:pt x="305" y="105"/>
                      <a:pt x="353" y="166"/>
                    </a:cubicBezTo>
                    <a:lnTo>
                      <a:pt x="415" y="269"/>
                    </a:lnTo>
                    <a:lnTo>
                      <a:pt x="457" y="166"/>
                    </a:lnTo>
                    <a:cubicBezTo>
                      <a:pt x="467" y="145"/>
                      <a:pt x="503" y="135"/>
                      <a:pt x="540" y="135"/>
                    </a:cubicBezTo>
                    <a:cubicBezTo>
                      <a:pt x="576" y="135"/>
                      <a:pt x="612" y="145"/>
                      <a:pt x="622" y="166"/>
                    </a:cubicBezTo>
                    <a:lnTo>
                      <a:pt x="643" y="249"/>
                    </a:lnTo>
                    <a:lnTo>
                      <a:pt x="705" y="186"/>
                    </a:lnTo>
                    <a:cubicBezTo>
                      <a:pt x="747" y="135"/>
                      <a:pt x="809" y="109"/>
                      <a:pt x="874" y="109"/>
                    </a:cubicBezTo>
                    <a:cubicBezTo>
                      <a:pt x="938" y="109"/>
                      <a:pt x="1006" y="135"/>
                      <a:pt x="1057" y="186"/>
                    </a:cubicBezTo>
                    <a:cubicBezTo>
                      <a:pt x="1009" y="78"/>
                      <a:pt x="911" y="25"/>
                      <a:pt x="813" y="25"/>
                    </a:cubicBezTo>
                    <a:cubicBezTo>
                      <a:pt x="765" y="25"/>
                      <a:pt x="716" y="38"/>
                      <a:pt x="674" y="64"/>
                    </a:cubicBezTo>
                    <a:lnTo>
                      <a:pt x="674" y="64"/>
                    </a:lnTo>
                    <a:cubicBezTo>
                      <a:pt x="647" y="33"/>
                      <a:pt x="609" y="15"/>
                      <a:pt x="573" y="15"/>
                    </a:cubicBezTo>
                    <a:cubicBezTo>
                      <a:pt x="561" y="15"/>
                      <a:pt x="550" y="17"/>
                      <a:pt x="540" y="21"/>
                    </a:cubicBezTo>
                    <a:cubicBezTo>
                      <a:pt x="489" y="21"/>
                      <a:pt x="439" y="36"/>
                      <a:pt x="402" y="62"/>
                    </a:cubicBezTo>
                    <a:lnTo>
                      <a:pt x="402" y="62"/>
                    </a:lnTo>
                    <a:cubicBezTo>
                      <a:pt x="353" y="21"/>
                      <a:pt x="291" y="0"/>
                      <a:pt x="229" y="0"/>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452;p33"/>
              <p:cNvSpPr/>
              <p:nvPr/>
            </p:nvSpPr>
            <p:spPr>
              <a:xfrm rot="1008800">
                <a:off x="1090148" y="4248068"/>
                <a:ext cx="48700" cy="17131"/>
              </a:xfrm>
              <a:custGeom>
                <a:avLst/>
                <a:gdLst/>
                <a:ahLst/>
                <a:cxnLst/>
                <a:rect l="l" t="t" r="r" b="b"/>
                <a:pathLst>
                  <a:path w="995" h="350" extrusionOk="0">
                    <a:moveTo>
                      <a:pt x="831" y="1"/>
                    </a:moveTo>
                    <a:cubicBezTo>
                      <a:pt x="761" y="1"/>
                      <a:pt x="692" y="28"/>
                      <a:pt x="641" y="75"/>
                    </a:cubicBezTo>
                    <a:lnTo>
                      <a:pt x="641" y="75"/>
                    </a:lnTo>
                    <a:cubicBezTo>
                      <a:pt x="606" y="58"/>
                      <a:pt x="570" y="49"/>
                      <a:pt x="533" y="49"/>
                    </a:cubicBezTo>
                    <a:cubicBezTo>
                      <a:pt x="451" y="49"/>
                      <a:pt x="371" y="91"/>
                      <a:pt x="328" y="169"/>
                    </a:cubicBezTo>
                    <a:lnTo>
                      <a:pt x="328" y="169"/>
                    </a:lnTo>
                    <a:cubicBezTo>
                      <a:pt x="309" y="165"/>
                      <a:pt x="290" y="163"/>
                      <a:pt x="272" y="163"/>
                    </a:cubicBezTo>
                    <a:cubicBezTo>
                      <a:pt x="158" y="163"/>
                      <a:pt x="48" y="237"/>
                      <a:pt x="0" y="349"/>
                    </a:cubicBezTo>
                    <a:cubicBezTo>
                      <a:pt x="61" y="289"/>
                      <a:pt x="155" y="250"/>
                      <a:pt x="250" y="250"/>
                    </a:cubicBezTo>
                    <a:cubicBezTo>
                      <a:pt x="284" y="250"/>
                      <a:pt x="319" y="255"/>
                      <a:pt x="353" y="266"/>
                    </a:cubicBezTo>
                    <a:lnTo>
                      <a:pt x="394" y="287"/>
                    </a:lnTo>
                    <a:lnTo>
                      <a:pt x="415" y="225"/>
                    </a:lnTo>
                    <a:cubicBezTo>
                      <a:pt x="441" y="185"/>
                      <a:pt x="485" y="162"/>
                      <a:pt x="536" y="162"/>
                    </a:cubicBezTo>
                    <a:cubicBezTo>
                      <a:pt x="563" y="162"/>
                      <a:pt x="592" y="169"/>
                      <a:pt x="622" y="184"/>
                    </a:cubicBezTo>
                    <a:lnTo>
                      <a:pt x="663" y="246"/>
                    </a:lnTo>
                    <a:lnTo>
                      <a:pt x="705" y="184"/>
                    </a:lnTo>
                    <a:cubicBezTo>
                      <a:pt x="756" y="97"/>
                      <a:pt x="837" y="54"/>
                      <a:pt x="934" y="54"/>
                    </a:cubicBezTo>
                    <a:cubicBezTo>
                      <a:pt x="954" y="54"/>
                      <a:pt x="974" y="56"/>
                      <a:pt x="995" y="59"/>
                    </a:cubicBezTo>
                    <a:cubicBezTo>
                      <a:pt x="946" y="19"/>
                      <a:pt x="888" y="1"/>
                      <a:pt x="831" y="1"/>
                    </a:cubicBezTo>
                    <a:close/>
                  </a:path>
                </a:pathLst>
              </a:custGeom>
              <a:solidFill>
                <a:srgbClr val="D0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453;p33"/>
              <p:cNvSpPr/>
              <p:nvPr/>
            </p:nvSpPr>
            <p:spPr>
              <a:xfrm rot="1008800">
                <a:off x="1657719" y="3561268"/>
                <a:ext cx="308254" cy="552342"/>
              </a:xfrm>
              <a:custGeom>
                <a:avLst/>
                <a:gdLst/>
                <a:ahLst/>
                <a:cxnLst/>
                <a:rect l="l" t="t" r="r" b="b"/>
                <a:pathLst>
                  <a:path w="6298" h="11285" extrusionOk="0">
                    <a:moveTo>
                      <a:pt x="6153" y="1"/>
                    </a:moveTo>
                    <a:cubicBezTo>
                      <a:pt x="6017" y="1"/>
                      <a:pt x="5887" y="43"/>
                      <a:pt x="5779" y="120"/>
                    </a:cubicBezTo>
                    <a:cubicBezTo>
                      <a:pt x="3687" y="1611"/>
                      <a:pt x="1492" y="4615"/>
                      <a:pt x="373" y="6811"/>
                    </a:cubicBezTo>
                    <a:cubicBezTo>
                      <a:pt x="249" y="7080"/>
                      <a:pt x="104" y="7308"/>
                      <a:pt x="0" y="7577"/>
                    </a:cubicBezTo>
                    <a:cubicBezTo>
                      <a:pt x="746" y="8944"/>
                      <a:pt x="1678" y="10187"/>
                      <a:pt x="2776" y="11285"/>
                    </a:cubicBezTo>
                    <a:cubicBezTo>
                      <a:pt x="3998" y="10498"/>
                      <a:pt x="5158" y="9648"/>
                      <a:pt x="6277" y="8716"/>
                    </a:cubicBezTo>
                    <a:cubicBezTo>
                      <a:pt x="5489" y="5878"/>
                      <a:pt x="5489" y="2875"/>
                      <a:pt x="6297" y="16"/>
                    </a:cubicBezTo>
                    <a:cubicBezTo>
                      <a:pt x="6249" y="6"/>
                      <a:pt x="6201" y="1"/>
                      <a:pt x="6153" y="1"/>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454;p33"/>
              <p:cNvSpPr/>
              <p:nvPr/>
            </p:nvSpPr>
            <p:spPr>
              <a:xfrm rot="1008800">
                <a:off x="1553628" y="3890232"/>
                <a:ext cx="187605" cy="207868"/>
              </a:xfrm>
              <a:custGeom>
                <a:avLst/>
                <a:gdLst/>
                <a:ahLst/>
                <a:cxnLst/>
                <a:rect l="l" t="t" r="r" b="b"/>
                <a:pathLst>
                  <a:path w="3833" h="4247" extrusionOk="0">
                    <a:moveTo>
                      <a:pt x="1057" y="0"/>
                    </a:moveTo>
                    <a:cubicBezTo>
                      <a:pt x="684" y="767"/>
                      <a:pt x="353" y="1575"/>
                      <a:pt x="84" y="2382"/>
                    </a:cubicBezTo>
                    <a:cubicBezTo>
                      <a:pt x="1" y="2631"/>
                      <a:pt x="104" y="2880"/>
                      <a:pt x="332" y="3025"/>
                    </a:cubicBezTo>
                    <a:cubicBezTo>
                      <a:pt x="1181" y="3522"/>
                      <a:pt x="2072" y="3915"/>
                      <a:pt x="3004" y="4247"/>
                    </a:cubicBezTo>
                    <a:cubicBezTo>
                      <a:pt x="3294" y="4081"/>
                      <a:pt x="3564" y="3894"/>
                      <a:pt x="3833" y="3729"/>
                    </a:cubicBezTo>
                    <a:cubicBezTo>
                      <a:pt x="2735" y="2631"/>
                      <a:pt x="1803" y="1367"/>
                      <a:pt x="1057"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455;p33"/>
              <p:cNvSpPr/>
              <p:nvPr/>
            </p:nvSpPr>
            <p:spPr>
              <a:xfrm rot="1008800">
                <a:off x="1935233" y="3627009"/>
                <a:ext cx="194702" cy="424841"/>
              </a:xfrm>
              <a:custGeom>
                <a:avLst/>
                <a:gdLst/>
                <a:ahLst/>
                <a:cxnLst/>
                <a:rect l="l" t="t" r="r" b="b"/>
                <a:pathLst>
                  <a:path w="3978" h="8680" extrusionOk="0">
                    <a:moveTo>
                      <a:pt x="808" y="0"/>
                    </a:moveTo>
                    <a:cubicBezTo>
                      <a:pt x="0" y="2838"/>
                      <a:pt x="0" y="5841"/>
                      <a:pt x="788" y="8679"/>
                    </a:cubicBezTo>
                    <a:cubicBezTo>
                      <a:pt x="1927" y="7726"/>
                      <a:pt x="2983" y="6711"/>
                      <a:pt x="3977" y="5614"/>
                    </a:cubicBezTo>
                    <a:lnTo>
                      <a:pt x="3957" y="5489"/>
                    </a:lnTo>
                    <a:cubicBezTo>
                      <a:pt x="3439" y="3521"/>
                      <a:pt x="2486" y="1699"/>
                      <a:pt x="1140" y="187"/>
                    </a:cubicBezTo>
                    <a:cubicBezTo>
                      <a:pt x="1057" y="83"/>
                      <a:pt x="932" y="21"/>
                      <a:pt x="808" y="0"/>
                    </a:cubicBezTo>
                    <a:close/>
                  </a:path>
                </a:pathLst>
              </a:custGeom>
              <a:solidFill>
                <a:srgbClr val="93A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456;p33"/>
              <p:cNvSpPr/>
              <p:nvPr/>
            </p:nvSpPr>
            <p:spPr>
              <a:xfrm rot="1008800">
                <a:off x="1904951" y="3903999"/>
                <a:ext cx="201799" cy="338698"/>
              </a:xfrm>
              <a:custGeom>
                <a:avLst/>
                <a:gdLst/>
                <a:ahLst/>
                <a:cxnLst/>
                <a:rect l="l" t="t" r="r" b="b"/>
                <a:pathLst>
                  <a:path w="4123" h="6920" extrusionOk="0">
                    <a:moveTo>
                      <a:pt x="3190" y="1"/>
                    </a:moveTo>
                    <a:cubicBezTo>
                      <a:pt x="2196" y="1098"/>
                      <a:pt x="1140" y="2113"/>
                      <a:pt x="1" y="3066"/>
                    </a:cubicBezTo>
                    <a:cubicBezTo>
                      <a:pt x="373" y="4413"/>
                      <a:pt x="912" y="5718"/>
                      <a:pt x="1616" y="6919"/>
                    </a:cubicBezTo>
                    <a:cubicBezTo>
                      <a:pt x="2320" y="6878"/>
                      <a:pt x="3004" y="6774"/>
                      <a:pt x="3667" y="6629"/>
                    </a:cubicBezTo>
                    <a:cubicBezTo>
                      <a:pt x="3936" y="6567"/>
                      <a:pt x="4123" y="6318"/>
                      <a:pt x="4102" y="6028"/>
                    </a:cubicBezTo>
                    <a:cubicBezTo>
                      <a:pt x="3895" y="4019"/>
                      <a:pt x="3729" y="1948"/>
                      <a:pt x="3190" y="1"/>
                    </a:cubicBezTo>
                    <a:close/>
                  </a:path>
                </a:pathLst>
              </a:custGeom>
              <a:solidFill>
                <a:srgbClr val="74821B"/>
              </a:solidFill>
              <a:ln w="9525" cap="flat" cmpd="sng">
                <a:solidFill>
                  <a:srgbClr val="7482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457;p33"/>
              <p:cNvSpPr/>
              <p:nvPr/>
            </p:nvSpPr>
            <p:spPr>
              <a:xfrm rot="1008800">
                <a:off x="1666077" y="4097854"/>
                <a:ext cx="98379" cy="51784"/>
              </a:xfrm>
              <a:custGeom>
                <a:avLst/>
                <a:gdLst/>
                <a:ahLst/>
                <a:cxnLst/>
                <a:rect l="l" t="t" r="r" b="b"/>
                <a:pathLst>
                  <a:path w="2010" h="1058" extrusionOk="0">
                    <a:moveTo>
                      <a:pt x="829" y="1"/>
                    </a:moveTo>
                    <a:cubicBezTo>
                      <a:pt x="560" y="187"/>
                      <a:pt x="290" y="353"/>
                      <a:pt x="0" y="519"/>
                    </a:cubicBezTo>
                    <a:cubicBezTo>
                      <a:pt x="663" y="746"/>
                      <a:pt x="1326" y="912"/>
                      <a:pt x="2010" y="1057"/>
                    </a:cubicBezTo>
                    <a:cubicBezTo>
                      <a:pt x="1595" y="726"/>
                      <a:pt x="1202" y="374"/>
                      <a:pt x="829" y="1"/>
                    </a:cubicBezTo>
                    <a:close/>
                  </a:path>
                </a:pathLst>
              </a:custGeom>
              <a:solidFill>
                <a:srgbClr val="74821B"/>
              </a:solidFill>
              <a:ln w="9525" cap="flat" cmpd="sng">
                <a:solidFill>
                  <a:srgbClr val="7482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458;p33"/>
              <p:cNvSpPr/>
              <p:nvPr/>
            </p:nvSpPr>
            <p:spPr>
              <a:xfrm rot="1008800">
                <a:off x="1717876" y="4008291"/>
                <a:ext cx="250499" cy="190738"/>
              </a:xfrm>
              <a:custGeom>
                <a:avLst/>
                <a:gdLst/>
                <a:ahLst/>
                <a:cxnLst/>
                <a:rect l="l" t="t" r="r" b="b"/>
                <a:pathLst>
                  <a:path w="5118" h="3897" extrusionOk="0">
                    <a:moveTo>
                      <a:pt x="3502" y="0"/>
                    </a:moveTo>
                    <a:cubicBezTo>
                      <a:pt x="2383" y="932"/>
                      <a:pt x="1223" y="1782"/>
                      <a:pt x="1" y="2569"/>
                    </a:cubicBezTo>
                    <a:cubicBezTo>
                      <a:pt x="374" y="2942"/>
                      <a:pt x="767" y="3294"/>
                      <a:pt x="1182" y="3625"/>
                    </a:cubicBezTo>
                    <a:cubicBezTo>
                      <a:pt x="2118" y="3804"/>
                      <a:pt x="3066" y="3897"/>
                      <a:pt x="4008" y="3897"/>
                    </a:cubicBezTo>
                    <a:cubicBezTo>
                      <a:pt x="4379" y="3897"/>
                      <a:pt x="4749" y="3882"/>
                      <a:pt x="5117" y="3853"/>
                    </a:cubicBezTo>
                    <a:cubicBezTo>
                      <a:pt x="4413" y="2652"/>
                      <a:pt x="3874" y="1347"/>
                      <a:pt x="3502" y="0"/>
                    </a:cubicBezTo>
                    <a:close/>
                  </a:path>
                </a:pathLst>
              </a:custGeom>
              <a:solidFill>
                <a:srgbClr val="74821B"/>
              </a:solidFill>
              <a:ln w="9525" cap="flat" cmpd="sng">
                <a:solidFill>
                  <a:srgbClr val="7482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459;p33"/>
              <p:cNvSpPr/>
              <p:nvPr/>
            </p:nvSpPr>
            <p:spPr>
              <a:xfrm rot="1008800">
                <a:off x="1913390" y="3609698"/>
                <a:ext cx="95344" cy="617438"/>
              </a:xfrm>
              <a:custGeom>
                <a:avLst/>
                <a:gdLst/>
                <a:ahLst/>
                <a:cxnLst/>
                <a:rect l="l" t="t" r="r" b="b"/>
                <a:pathLst>
                  <a:path w="1948" h="12615" extrusionOk="0">
                    <a:moveTo>
                      <a:pt x="725" y="0"/>
                    </a:moveTo>
                    <a:lnTo>
                      <a:pt x="725" y="0"/>
                    </a:lnTo>
                    <a:cubicBezTo>
                      <a:pt x="415" y="1036"/>
                      <a:pt x="207" y="2092"/>
                      <a:pt x="104" y="3169"/>
                    </a:cubicBezTo>
                    <a:cubicBezTo>
                      <a:pt x="0" y="4246"/>
                      <a:pt x="21" y="5344"/>
                      <a:pt x="145" y="6421"/>
                    </a:cubicBezTo>
                    <a:cubicBezTo>
                      <a:pt x="228" y="6939"/>
                      <a:pt x="352" y="7478"/>
                      <a:pt x="497" y="7996"/>
                    </a:cubicBezTo>
                    <a:cubicBezTo>
                      <a:pt x="642" y="8514"/>
                      <a:pt x="767" y="9031"/>
                      <a:pt x="932" y="9549"/>
                    </a:cubicBezTo>
                    <a:cubicBezTo>
                      <a:pt x="1243" y="10585"/>
                      <a:pt x="1554" y="11621"/>
                      <a:pt x="1947" y="12615"/>
                    </a:cubicBezTo>
                    <a:cubicBezTo>
                      <a:pt x="1761" y="12097"/>
                      <a:pt x="1616" y="11579"/>
                      <a:pt x="1450" y="11061"/>
                    </a:cubicBezTo>
                    <a:cubicBezTo>
                      <a:pt x="1305" y="10544"/>
                      <a:pt x="1160" y="10026"/>
                      <a:pt x="1015" y="9508"/>
                    </a:cubicBezTo>
                    <a:cubicBezTo>
                      <a:pt x="705" y="8472"/>
                      <a:pt x="456" y="7436"/>
                      <a:pt x="270" y="6380"/>
                    </a:cubicBezTo>
                    <a:cubicBezTo>
                      <a:pt x="125" y="5303"/>
                      <a:pt x="104" y="4246"/>
                      <a:pt x="207" y="3169"/>
                    </a:cubicBezTo>
                    <a:cubicBezTo>
                      <a:pt x="249" y="2631"/>
                      <a:pt x="311" y="2092"/>
                      <a:pt x="394" y="1574"/>
                    </a:cubicBezTo>
                    <a:cubicBezTo>
                      <a:pt x="477" y="1036"/>
                      <a:pt x="580" y="518"/>
                      <a:pt x="7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460;p33"/>
              <p:cNvSpPr/>
              <p:nvPr/>
            </p:nvSpPr>
            <p:spPr>
              <a:xfrm rot="1008800">
                <a:off x="1839632" y="3672142"/>
                <a:ext cx="93289" cy="489741"/>
              </a:xfrm>
              <a:custGeom>
                <a:avLst/>
                <a:gdLst/>
                <a:ahLst/>
                <a:cxnLst/>
                <a:rect l="l" t="t" r="r" b="b"/>
                <a:pathLst>
                  <a:path w="1906" h="10006" extrusionOk="0">
                    <a:moveTo>
                      <a:pt x="622" y="0"/>
                    </a:moveTo>
                    <a:cubicBezTo>
                      <a:pt x="373" y="829"/>
                      <a:pt x="187" y="1678"/>
                      <a:pt x="104" y="2548"/>
                    </a:cubicBezTo>
                    <a:cubicBezTo>
                      <a:pt x="0" y="3418"/>
                      <a:pt x="0" y="4288"/>
                      <a:pt x="83" y="5158"/>
                    </a:cubicBezTo>
                    <a:cubicBezTo>
                      <a:pt x="187" y="6028"/>
                      <a:pt x="373" y="6877"/>
                      <a:pt x="684" y="7706"/>
                    </a:cubicBezTo>
                    <a:cubicBezTo>
                      <a:pt x="974" y="8535"/>
                      <a:pt x="1388" y="9301"/>
                      <a:pt x="1906" y="10005"/>
                    </a:cubicBezTo>
                    <a:cubicBezTo>
                      <a:pt x="1430" y="9280"/>
                      <a:pt x="1036" y="8493"/>
                      <a:pt x="767" y="7685"/>
                    </a:cubicBezTo>
                    <a:cubicBezTo>
                      <a:pt x="477" y="6857"/>
                      <a:pt x="290" y="6007"/>
                      <a:pt x="207" y="5137"/>
                    </a:cubicBezTo>
                    <a:cubicBezTo>
                      <a:pt x="125" y="4288"/>
                      <a:pt x="104" y="3418"/>
                      <a:pt x="187" y="2548"/>
                    </a:cubicBezTo>
                    <a:cubicBezTo>
                      <a:pt x="270" y="1699"/>
                      <a:pt x="415" y="829"/>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461;p33"/>
              <p:cNvSpPr/>
              <p:nvPr/>
            </p:nvSpPr>
            <p:spPr>
              <a:xfrm rot="1008800">
                <a:off x="1718826" y="3827985"/>
                <a:ext cx="138954" cy="304192"/>
              </a:xfrm>
              <a:custGeom>
                <a:avLst/>
                <a:gdLst/>
                <a:ahLst/>
                <a:cxnLst/>
                <a:rect l="l" t="t" r="r" b="b"/>
                <a:pathLst>
                  <a:path w="2839" h="6215" extrusionOk="0">
                    <a:moveTo>
                      <a:pt x="1" y="0"/>
                    </a:moveTo>
                    <a:cubicBezTo>
                      <a:pt x="1" y="580"/>
                      <a:pt x="84" y="1181"/>
                      <a:pt x="229" y="1740"/>
                    </a:cubicBezTo>
                    <a:cubicBezTo>
                      <a:pt x="374" y="2320"/>
                      <a:pt x="560" y="2859"/>
                      <a:pt x="830" y="3397"/>
                    </a:cubicBezTo>
                    <a:cubicBezTo>
                      <a:pt x="1078" y="3915"/>
                      <a:pt x="1368" y="4412"/>
                      <a:pt x="1720" y="4889"/>
                    </a:cubicBezTo>
                    <a:cubicBezTo>
                      <a:pt x="2052" y="5344"/>
                      <a:pt x="2425" y="5800"/>
                      <a:pt x="2839" y="6214"/>
                    </a:cubicBezTo>
                    <a:cubicBezTo>
                      <a:pt x="2466" y="5779"/>
                      <a:pt x="2114" y="5303"/>
                      <a:pt x="1803" y="4827"/>
                    </a:cubicBezTo>
                    <a:cubicBezTo>
                      <a:pt x="1472" y="4350"/>
                      <a:pt x="1182" y="3853"/>
                      <a:pt x="933" y="3335"/>
                    </a:cubicBezTo>
                    <a:cubicBezTo>
                      <a:pt x="664" y="2817"/>
                      <a:pt x="457" y="2258"/>
                      <a:pt x="291" y="1719"/>
                    </a:cubicBezTo>
                    <a:cubicBezTo>
                      <a:pt x="146" y="1160"/>
                      <a:pt x="42" y="58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462;p33"/>
              <p:cNvSpPr/>
              <p:nvPr/>
            </p:nvSpPr>
            <p:spPr>
              <a:xfrm rot="1008800">
                <a:off x="1926719" y="4024247"/>
                <a:ext cx="152120" cy="73026"/>
              </a:xfrm>
              <a:custGeom>
                <a:avLst/>
                <a:gdLst/>
                <a:ahLst/>
                <a:cxnLst/>
                <a:rect l="l" t="t" r="r" b="b"/>
                <a:pathLst>
                  <a:path w="3108" h="1492" extrusionOk="0">
                    <a:moveTo>
                      <a:pt x="3107" y="0"/>
                    </a:moveTo>
                    <a:cubicBezTo>
                      <a:pt x="2569" y="228"/>
                      <a:pt x="2072" y="497"/>
                      <a:pt x="1554" y="746"/>
                    </a:cubicBezTo>
                    <a:cubicBezTo>
                      <a:pt x="1036" y="995"/>
                      <a:pt x="518" y="1243"/>
                      <a:pt x="0" y="1492"/>
                    </a:cubicBezTo>
                    <a:cubicBezTo>
                      <a:pt x="560" y="1326"/>
                      <a:pt x="1098" y="1098"/>
                      <a:pt x="1616" y="850"/>
                    </a:cubicBezTo>
                    <a:cubicBezTo>
                      <a:pt x="2134" y="601"/>
                      <a:pt x="2631" y="311"/>
                      <a:pt x="31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463;p33"/>
              <p:cNvSpPr/>
              <p:nvPr/>
            </p:nvSpPr>
            <p:spPr>
              <a:xfrm rot="1008800">
                <a:off x="1918487" y="4150814"/>
                <a:ext cx="109538" cy="22417"/>
              </a:xfrm>
              <a:custGeom>
                <a:avLst/>
                <a:gdLst/>
                <a:ahLst/>
                <a:cxnLst/>
                <a:rect l="l" t="t" r="r" b="b"/>
                <a:pathLst>
                  <a:path w="2238" h="458" extrusionOk="0">
                    <a:moveTo>
                      <a:pt x="2237" y="0"/>
                    </a:moveTo>
                    <a:lnTo>
                      <a:pt x="2237" y="0"/>
                    </a:lnTo>
                    <a:cubicBezTo>
                      <a:pt x="1864" y="83"/>
                      <a:pt x="1491" y="166"/>
                      <a:pt x="1119" y="249"/>
                    </a:cubicBezTo>
                    <a:cubicBezTo>
                      <a:pt x="746" y="332"/>
                      <a:pt x="373" y="373"/>
                      <a:pt x="0" y="456"/>
                    </a:cubicBezTo>
                    <a:cubicBezTo>
                      <a:pt x="48" y="457"/>
                      <a:pt x="95" y="458"/>
                      <a:pt x="143" y="458"/>
                    </a:cubicBezTo>
                    <a:cubicBezTo>
                      <a:pt x="862" y="458"/>
                      <a:pt x="1577" y="311"/>
                      <a:pt x="2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464;p33"/>
              <p:cNvSpPr/>
              <p:nvPr/>
            </p:nvSpPr>
            <p:spPr>
              <a:xfrm rot="1008800">
                <a:off x="1598903" y="3905691"/>
                <a:ext cx="189612" cy="228181"/>
              </a:xfrm>
              <a:custGeom>
                <a:avLst/>
                <a:gdLst/>
                <a:ahLst/>
                <a:cxnLst/>
                <a:rect l="l" t="t" r="r" b="b"/>
                <a:pathLst>
                  <a:path w="3874" h="4662" extrusionOk="0">
                    <a:moveTo>
                      <a:pt x="0" y="1"/>
                    </a:moveTo>
                    <a:cubicBezTo>
                      <a:pt x="829" y="1886"/>
                      <a:pt x="2175" y="3502"/>
                      <a:pt x="3874" y="4662"/>
                    </a:cubicBezTo>
                    <a:cubicBezTo>
                      <a:pt x="3087" y="4019"/>
                      <a:pt x="2362" y="3315"/>
                      <a:pt x="1720" y="2528"/>
                    </a:cubicBezTo>
                    <a:cubicBezTo>
                      <a:pt x="1057" y="1741"/>
                      <a:pt x="498" y="892"/>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465;p33"/>
              <p:cNvSpPr/>
              <p:nvPr/>
            </p:nvSpPr>
            <p:spPr>
              <a:xfrm rot="1008800">
                <a:off x="1593768" y="3730363"/>
                <a:ext cx="489741" cy="327538"/>
              </a:xfrm>
              <a:custGeom>
                <a:avLst/>
                <a:gdLst/>
                <a:ahLst/>
                <a:cxnLst/>
                <a:rect l="l" t="t" r="r" b="b"/>
                <a:pathLst>
                  <a:path w="10006" h="6692" fill="none" extrusionOk="0">
                    <a:moveTo>
                      <a:pt x="3584" y="1"/>
                    </a:moveTo>
                    <a:cubicBezTo>
                      <a:pt x="4164" y="436"/>
                      <a:pt x="4827" y="767"/>
                      <a:pt x="5532" y="912"/>
                    </a:cubicBezTo>
                    <a:cubicBezTo>
                      <a:pt x="7002" y="1306"/>
                      <a:pt x="8535" y="1326"/>
                      <a:pt x="10006" y="974"/>
                    </a:cubicBezTo>
                    <a:cubicBezTo>
                      <a:pt x="8887" y="2652"/>
                      <a:pt x="7396" y="4040"/>
                      <a:pt x="5635" y="5034"/>
                    </a:cubicBezTo>
                    <a:cubicBezTo>
                      <a:pt x="3916" y="6029"/>
                      <a:pt x="1989" y="6588"/>
                      <a:pt x="1" y="6691"/>
                    </a:cubicBezTo>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466;p33"/>
              <p:cNvSpPr/>
              <p:nvPr/>
            </p:nvSpPr>
            <p:spPr>
              <a:xfrm rot="1008800">
                <a:off x="1670935" y="3839176"/>
                <a:ext cx="451222" cy="336642"/>
              </a:xfrm>
              <a:custGeom>
                <a:avLst/>
                <a:gdLst/>
                <a:ahLst/>
                <a:cxnLst/>
                <a:rect l="l" t="t" r="r" b="b"/>
                <a:pathLst>
                  <a:path w="9219" h="6878" fill="none" extrusionOk="0">
                    <a:moveTo>
                      <a:pt x="1" y="0"/>
                    </a:moveTo>
                    <a:cubicBezTo>
                      <a:pt x="1927" y="3522"/>
                      <a:pt x="5283" y="6049"/>
                      <a:pt x="9218" y="6877"/>
                    </a:cubicBezTo>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467;p33"/>
              <p:cNvSpPr/>
              <p:nvPr/>
            </p:nvSpPr>
            <p:spPr>
              <a:xfrm rot="1008800">
                <a:off x="2111487" y="3775503"/>
                <a:ext cx="41652" cy="81150"/>
              </a:xfrm>
              <a:custGeom>
                <a:avLst/>
                <a:gdLst/>
                <a:ahLst/>
                <a:cxnLst/>
                <a:rect l="l" t="t" r="r" b="b"/>
                <a:pathLst>
                  <a:path w="851" h="1658" fill="none" extrusionOk="0">
                    <a:moveTo>
                      <a:pt x="84" y="539"/>
                    </a:moveTo>
                    <a:cubicBezTo>
                      <a:pt x="104" y="394"/>
                      <a:pt x="166" y="249"/>
                      <a:pt x="270" y="145"/>
                    </a:cubicBezTo>
                    <a:cubicBezTo>
                      <a:pt x="374" y="42"/>
                      <a:pt x="539" y="0"/>
                      <a:pt x="664" y="62"/>
                    </a:cubicBezTo>
                    <a:cubicBezTo>
                      <a:pt x="788" y="186"/>
                      <a:pt x="850" y="352"/>
                      <a:pt x="809" y="518"/>
                    </a:cubicBezTo>
                    <a:cubicBezTo>
                      <a:pt x="788" y="746"/>
                      <a:pt x="581" y="1636"/>
                      <a:pt x="291" y="1657"/>
                    </a:cubicBezTo>
                    <a:cubicBezTo>
                      <a:pt x="1" y="1657"/>
                      <a:pt x="63" y="725"/>
                      <a:pt x="84" y="539"/>
                    </a:cubicBezTo>
                    <a:close/>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468;p33"/>
              <p:cNvSpPr/>
              <p:nvPr/>
            </p:nvSpPr>
            <p:spPr>
              <a:xfrm rot="1008800">
                <a:off x="2105894" y="3857449"/>
                <a:ext cx="83206" cy="37590"/>
              </a:xfrm>
              <a:custGeom>
                <a:avLst/>
                <a:gdLst/>
                <a:ahLst/>
                <a:cxnLst/>
                <a:rect l="l" t="t" r="r" b="b"/>
                <a:pathLst>
                  <a:path w="1700" h="768" fill="none" extrusionOk="0">
                    <a:moveTo>
                      <a:pt x="1119" y="22"/>
                    </a:moveTo>
                    <a:cubicBezTo>
                      <a:pt x="1264" y="22"/>
                      <a:pt x="1409" y="84"/>
                      <a:pt x="1533" y="167"/>
                    </a:cubicBezTo>
                    <a:cubicBezTo>
                      <a:pt x="1637" y="249"/>
                      <a:pt x="1699" y="415"/>
                      <a:pt x="1637" y="560"/>
                    </a:cubicBezTo>
                    <a:cubicBezTo>
                      <a:pt x="1533" y="705"/>
                      <a:pt x="1368" y="767"/>
                      <a:pt x="1202" y="747"/>
                    </a:cubicBezTo>
                    <a:cubicBezTo>
                      <a:pt x="974" y="747"/>
                      <a:pt x="63" y="622"/>
                      <a:pt x="42" y="332"/>
                    </a:cubicBezTo>
                    <a:cubicBezTo>
                      <a:pt x="1" y="42"/>
                      <a:pt x="912" y="1"/>
                      <a:pt x="1119" y="22"/>
                    </a:cubicBezTo>
                    <a:close/>
                  </a:path>
                </a:pathLst>
              </a:custGeom>
              <a:noFill/>
              <a:ln w="62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5" name="Google Shape;1469;p33"/>
          <p:cNvGrpSpPr/>
          <p:nvPr/>
        </p:nvGrpSpPr>
        <p:grpSpPr>
          <a:xfrm>
            <a:off x="435099" y="1616779"/>
            <a:ext cx="440045" cy="439713"/>
            <a:chOff x="547949" y="2778621"/>
            <a:chExt cx="486023" cy="485656"/>
          </a:xfrm>
        </p:grpSpPr>
        <p:grpSp>
          <p:nvGrpSpPr>
            <p:cNvPr id="526" name="Google Shape;1470;p33"/>
            <p:cNvGrpSpPr/>
            <p:nvPr/>
          </p:nvGrpSpPr>
          <p:grpSpPr>
            <a:xfrm>
              <a:off x="547949" y="2778621"/>
              <a:ext cx="486023" cy="485656"/>
              <a:chOff x="547949" y="2778621"/>
              <a:chExt cx="486023" cy="485656"/>
            </a:xfrm>
          </p:grpSpPr>
          <p:sp>
            <p:nvSpPr>
              <p:cNvPr id="528" name="Google Shape;1471;p3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472;p3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473;p3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474;p3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1475;p3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1476;p33"/>
          <p:cNvGrpSpPr/>
          <p:nvPr/>
        </p:nvGrpSpPr>
        <p:grpSpPr>
          <a:xfrm>
            <a:off x="5588364" y="794481"/>
            <a:ext cx="341091" cy="340834"/>
            <a:chOff x="547949" y="2778621"/>
            <a:chExt cx="486023" cy="485656"/>
          </a:xfrm>
        </p:grpSpPr>
        <p:grpSp>
          <p:nvGrpSpPr>
            <p:cNvPr id="533" name="Google Shape;1477;p33"/>
            <p:cNvGrpSpPr/>
            <p:nvPr/>
          </p:nvGrpSpPr>
          <p:grpSpPr>
            <a:xfrm>
              <a:off x="547949" y="2778621"/>
              <a:ext cx="486023" cy="485656"/>
              <a:chOff x="547949" y="2778621"/>
              <a:chExt cx="486023" cy="485656"/>
            </a:xfrm>
          </p:grpSpPr>
          <p:sp>
            <p:nvSpPr>
              <p:cNvPr id="535" name="Google Shape;1478;p3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479;p3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480;p3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481;p3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4" name="Google Shape;1482;p3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1483;p33"/>
          <p:cNvGrpSpPr/>
          <p:nvPr/>
        </p:nvGrpSpPr>
        <p:grpSpPr>
          <a:xfrm>
            <a:off x="5489398" y="4164739"/>
            <a:ext cx="440045" cy="439713"/>
            <a:chOff x="547949" y="2778621"/>
            <a:chExt cx="486023" cy="485656"/>
          </a:xfrm>
        </p:grpSpPr>
        <p:grpSp>
          <p:nvGrpSpPr>
            <p:cNvPr id="540" name="Google Shape;1484;p33"/>
            <p:cNvGrpSpPr/>
            <p:nvPr/>
          </p:nvGrpSpPr>
          <p:grpSpPr>
            <a:xfrm>
              <a:off x="547949" y="2778621"/>
              <a:ext cx="486023" cy="485656"/>
              <a:chOff x="547949" y="2778621"/>
              <a:chExt cx="486023" cy="485656"/>
            </a:xfrm>
          </p:grpSpPr>
          <p:sp>
            <p:nvSpPr>
              <p:cNvPr id="542" name="Google Shape;1485;p3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486;p3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487;p3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488;p3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1489;p3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1490;p33"/>
          <p:cNvGrpSpPr/>
          <p:nvPr/>
        </p:nvGrpSpPr>
        <p:grpSpPr>
          <a:xfrm>
            <a:off x="8259151" y="2594706"/>
            <a:ext cx="341091" cy="340834"/>
            <a:chOff x="547949" y="2778621"/>
            <a:chExt cx="486023" cy="485656"/>
          </a:xfrm>
        </p:grpSpPr>
        <p:grpSp>
          <p:nvGrpSpPr>
            <p:cNvPr id="547" name="Google Shape;1491;p33"/>
            <p:cNvGrpSpPr/>
            <p:nvPr/>
          </p:nvGrpSpPr>
          <p:grpSpPr>
            <a:xfrm>
              <a:off x="547949" y="2778621"/>
              <a:ext cx="486023" cy="485656"/>
              <a:chOff x="547949" y="2778621"/>
              <a:chExt cx="486023" cy="485656"/>
            </a:xfrm>
          </p:grpSpPr>
          <p:sp>
            <p:nvSpPr>
              <p:cNvPr id="549" name="Google Shape;1492;p3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493;p3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1494;p3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1495;p3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1496;p3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1497;p33"/>
          <p:cNvGrpSpPr/>
          <p:nvPr/>
        </p:nvGrpSpPr>
        <p:grpSpPr>
          <a:xfrm>
            <a:off x="3330939" y="4090131"/>
            <a:ext cx="341091" cy="340834"/>
            <a:chOff x="547949" y="2778621"/>
            <a:chExt cx="486023" cy="485656"/>
          </a:xfrm>
        </p:grpSpPr>
        <p:grpSp>
          <p:nvGrpSpPr>
            <p:cNvPr id="554" name="Google Shape;1498;p33"/>
            <p:cNvGrpSpPr/>
            <p:nvPr/>
          </p:nvGrpSpPr>
          <p:grpSpPr>
            <a:xfrm>
              <a:off x="547949" y="2778621"/>
              <a:ext cx="486023" cy="485656"/>
              <a:chOff x="547949" y="2778621"/>
              <a:chExt cx="486023" cy="485656"/>
            </a:xfrm>
          </p:grpSpPr>
          <p:sp>
            <p:nvSpPr>
              <p:cNvPr id="556" name="Google Shape;1499;p3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500;p3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501;p3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502;p3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1503;p3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1504;p33"/>
          <p:cNvGrpSpPr/>
          <p:nvPr/>
        </p:nvGrpSpPr>
        <p:grpSpPr>
          <a:xfrm>
            <a:off x="3155773" y="508864"/>
            <a:ext cx="440045" cy="439713"/>
            <a:chOff x="547949" y="2778621"/>
            <a:chExt cx="486023" cy="485656"/>
          </a:xfrm>
        </p:grpSpPr>
        <p:grpSp>
          <p:nvGrpSpPr>
            <p:cNvPr id="561" name="Google Shape;1505;p33"/>
            <p:cNvGrpSpPr/>
            <p:nvPr/>
          </p:nvGrpSpPr>
          <p:grpSpPr>
            <a:xfrm>
              <a:off x="547949" y="2778621"/>
              <a:ext cx="486023" cy="485656"/>
              <a:chOff x="547949" y="2778621"/>
              <a:chExt cx="486023" cy="485656"/>
            </a:xfrm>
          </p:grpSpPr>
          <p:sp>
            <p:nvSpPr>
              <p:cNvPr id="563" name="Google Shape;1506;p33"/>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507;p33"/>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508;p33"/>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509;p33"/>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1510;p33"/>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randombar(horizontal)">
                                      <p:cBhvr>
                                        <p:cTn id="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292376" y="350195"/>
            <a:ext cx="5943600" cy="1291210"/>
          </a:xfrm>
          <a:prstGeom prst="wedgeRectCallout">
            <a:avLst>
              <a:gd name="adj1" fmla="val -58479"/>
              <a:gd name="adj2" fmla="val 57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noProof="1">
                <a:solidFill>
                  <a:schemeClr val="tx1"/>
                </a:solidFill>
                <a:cs typeface="Arial" panose="020B0604020202020204" pitchFamily="34" charset="0"/>
              </a:rPr>
              <a:t>Câu </a:t>
            </a:r>
            <a:r>
              <a:rPr lang="vi-VN" sz="2200" noProof="1" smtClean="0">
                <a:solidFill>
                  <a:schemeClr val="tx1"/>
                </a:solidFill>
                <a:cs typeface="Arial" panose="020B0604020202020204" pitchFamily="34" charset="0"/>
              </a:rPr>
              <a:t>1</a:t>
            </a:r>
            <a:r>
              <a:rPr lang="en-US" sz="2200" noProof="1" smtClean="0">
                <a:solidFill>
                  <a:schemeClr val="tx1"/>
                </a:solidFill>
                <a:cs typeface="Arial" panose="020B0604020202020204" pitchFamily="34" charset="0"/>
              </a:rPr>
              <a:t>. </a:t>
            </a:r>
            <a:r>
              <a:rPr lang="vi-VN" sz="2200" dirty="0">
                <a:solidFill>
                  <a:schemeClr val="tx1"/>
                </a:solidFill>
              </a:rPr>
              <a:t>Tại sao nói thời Đường là thời kì thịnh vượng của chế độ phong kiến Trung Quốc?</a:t>
            </a:r>
            <a:endParaRPr lang="vi-VN" sz="2200" noProof="1">
              <a:solidFill>
                <a:schemeClr val="tx1"/>
              </a:solidFill>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292376" y="1897107"/>
            <a:ext cx="7641999" cy="289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dirty="0" err="1">
                <a:solidFill>
                  <a:schemeClr val="tx1"/>
                </a:solidFill>
                <a:latin typeface="+mj-lt"/>
              </a:rPr>
              <a:t>Thời</a:t>
            </a:r>
            <a:r>
              <a:rPr lang="en-US" sz="1800" dirty="0">
                <a:solidFill>
                  <a:schemeClr val="tx1"/>
                </a:solidFill>
                <a:latin typeface="+mj-lt"/>
              </a:rPr>
              <a:t> </a:t>
            </a:r>
            <a:r>
              <a:rPr lang="en-US" sz="1800" dirty="0" err="1">
                <a:solidFill>
                  <a:schemeClr val="tx1"/>
                </a:solidFill>
                <a:latin typeface="+mj-lt"/>
              </a:rPr>
              <a:t>Đường</a:t>
            </a:r>
            <a:r>
              <a:rPr lang="en-US" sz="1800" dirty="0">
                <a:solidFill>
                  <a:schemeClr val="tx1"/>
                </a:solidFill>
                <a:latin typeface="+mj-lt"/>
              </a:rPr>
              <a:t> </a:t>
            </a:r>
            <a:r>
              <a:rPr lang="en-US" sz="1800" dirty="0" err="1">
                <a:solidFill>
                  <a:schemeClr val="tx1"/>
                </a:solidFill>
                <a:latin typeface="+mj-lt"/>
              </a:rPr>
              <a:t>là</a:t>
            </a:r>
            <a:r>
              <a:rPr lang="en-US" sz="1800" dirty="0">
                <a:solidFill>
                  <a:schemeClr val="tx1"/>
                </a:solidFill>
                <a:latin typeface="+mj-lt"/>
              </a:rPr>
              <a:t> </a:t>
            </a:r>
            <a:r>
              <a:rPr lang="en-US" sz="1800" dirty="0" err="1">
                <a:solidFill>
                  <a:schemeClr val="tx1"/>
                </a:solidFill>
                <a:latin typeface="+mj-lt"/>
              </a:rPr>
              <a:t>thời</a:t>
            </a:r>
            <a:r>
              <a:rPr lang="en-US" sz="1800" dirty="0">
                <a:solidFill>
                  <a:schemeClr val="tx1"/>
                </a:solidFill>
                <a:latin typeface="+mj-lt"/>
              </a:rPr>
              <a:t> </a:t>
            </a:r>
            <a:r>
              <a:rPr lang="en-US" sz="1800" dirty="0" err="1">
                <a:solidFill>
                  <a:schemeClr val="tx1"/>
                </a:solidFill>
                <a:latin typeface="+mj-lt"/>
              </a:rPr>
              <a:t>kì</a:t>
            </a:r>
            <a:r>
              <a:rPr lang="en-US" sz="1800" dirty="0">
                <a:solidFill>
                  <a:schemeClr val="tx1"/>
                </a:solidFill>
                <a:latin typeface="+mj-lt"/>
              </a:rPr>
              <a:t> </a:t>
            </a:r>
            <a:r>
              <a:rPr lang="en-US" sz="1800" dirty="0" err="1">
                <a:solidFill>
                  <a:schemeClr val="tx1"/>
                </a:solidFill>
                <a:latin typeface="+mj-lt"/>
              </a:rPr>
              <a:t>thịnh</a:t>
            </a:r>
            <a:r>
              <a:rPr lang="en-US" sz="1800" dirty="0">
                <a:solidFill>
                  <a:schemeClr val="tx1"/>
                </a:solidFill>
                <a:latin typeface="+mj-lt"/>
              </a:rPr>
              <a:t> </a:t>
            </a:r>
            <a:r>
              <a:rPr lang="en-US" sz="1800" dirty="0" err="1">
                <a:solidFill>
                  <a:schemeClr val="tx1"/>
                </a:solidFill>
                <a:latin typeface="+mj-lt"/>
              </a:rPr>
              <a:t>vượng</a:t>
            </a:r>
            <a:r>
              <a:rPr lang="en-US" sz="1800" dirty="0">
                <a:solidFill>
                  <a:schemeClr val="tx1"/>
                </a:solidFill>
                <a:latin typeface="+mj-lt"/>
              </a:rPr>
              <a:t> </a:t>
            </a:r>
            <a:r>
              <a:rPr lang="en-US" sz="1800" dirty="0" err="1">
                <a:solidFill>
                  <a:schemeClr val="tx1"/>
                </a:solidFill>
                <a:latin typeface="+mj-lt"/>
              </a:rPr>
              <a:t>của</a:t>
            </a:r>
            <a:r>
              <a:rPr lang="en-US" sz="1800" dirty="0">
                <a:solidFill>
                  <a:schemeClr val="tx1"/>
                </a:solidFill>
                <a:latin typeface="+mj-lt"/>
              </a:rPr>
              <a:t> </a:t>
            </a:r>
            <a:r>
              <a:rPr lang="en-US" sz="1800" dirty="0" err="1">
                <a:solidFill>
                  <a:schemeClr val="tx1"/>
                </a:solidFill>
                <a:latin typeface="+mj-lt"/>
              </a:rPr>
              <a:t>phong</a:t>
            </a:r>
            <a:r>
              <a:rPr lang="en-US" sz="1800" dirty="0">
                <a:solidFill>
                  <a:schemeClr val="tx1"/>
                </a:solidFill>
                <a:latin typeface="+mj-lt"/>
              </a:rPr>
              <a:t> </a:t>
            </a:r>
            <a:r>
              <a:rPr lang="en-US" sz="1800" dirty="0" err="1">
                <a:solidFill>
                  <a:schemeClr val="tx1"/>
                </a:solidFill>
                <a:latin typeface="+mj-lt"/>
              </a:rPr>
              <a:t>kiến</a:t>
            </a:r>
            <a:r>
              <a:rPr lang="en-US" sz="1800" dirty="0">
                <a:solidFill>
                  <a:schemeClr val="tx1"/>
                </a:solidFill>
                <a:latin typeface="+mj-lt"/>
              </a:rPr>
              <a:t> </a:t>
            </a:r>
            <a:r>
              <a:rPr lang="en-US" sz="1800" dirty="0" err="1">
                <a:solidFill>
                  <a:schemeClr val="tx1"/>
                </a:solidFill>
                <a:latin typeface="+mj-lt"/>
              </a:rPr>
              <a:t>Trung</a:t>
            </a:r>
            <a:r>
              <a:rPr lang="en-US" sz="1800" dirty="0">
                <a:solidFill>
                  <a:schemeClr val="tx1"/>
                </a:solidFill>
                <a:latin typeface="+mj-lt"/>
              </a:rPr>
              <a:t> </a:t>
            </a:r>
            <a:r>
              <a:rPr lang="en-US" sz="1800" dirty="0" err="1" smtClean="0">
                <a:solidFill>
                  <a:schemeClr val="tx1"/>
                </a:solidFill>
                <a:latin typeface="+mj-lt"/>
              </a:rPr>
              <a:t>Quốc</a:t>
            </a:r>
            <a:r>
              <a:rPr lang="en-US" sz="1800" dirty="0">
                <a:solidFill>
                  <a:schemeClr val="tx1"/>
                </a:solidFill>
                <a:latin typeface="+mj-lt"/>
              </a:rPr>
              <a:t> </a:t>
            </a:r>
            <a:r>
              <a:rPr lang="en-US" sz="1800" dirty="0" err="1" smtClean="0">
                <a:solidFill>
                  <a:schemeClr val="tx1"/>
                </a:solidFill>
                <a:latin typeface="+mj-lt"/>
              </a:rPr>
              <a:t>vì</a:t>
            </a:r>
            <a:r>
              <a:rPr lang="en-US" sz="1800" dirty="0">
                <a:solidFill>
                  <a:schemeClr val="tx1"/>
                </a:solidFill>
                <a:latin typeface="+mj-lt"/>
              </a:rPr>
              <a:t>: </a:t>
            </a:r>
            <a:endParaRPr lang="en-US" sz="1800" dirty="0" smtClean="0">
              <a:solidFill>
                <a:schemeClr val="tx1"/>
              </a:solidFill>
              <a:latin typeface="+mj-lt"/>
            </a:endParaRPr>
          </a:p>
          <a:p>
            <a:pPr marL="342900" indent="-342900" algn="just">
              <a:lnSpc>
                <a:spcPct val="120000"/>
              </a:lnSpc>
              <a:buFont typeface="Arial" panose="020B0604020202020204" pitchFamily="34" charset="0"/>
              <a:buChar char="•"/>
            </a:pPr>
            <a:r>
              <a:rPr lang="en-US" sz="1800" dirty="0" err="1" smtClean="0">
                <a:solidFill>
                  <a:schemeClr val="tx1"/>
                </a:solidFill>
                <a:latin typeface="+mj-lt"/>
              </a:rPr>
              <a:t>Bộ</a:t>
            </a:r>
            <a:r>
              <a:rPr lang="en-US" sz="1800" dirty="0" smtClean="0">
                <a:solidFill>
                  <a:schemeClr val="tx1"/>
                </a:solidFill>
                <a:latin typeface="+mj-lt"/>
              </a:rPr>
              <a:t> </a:t>
            </a:r>
            <a:r>
              <a:rPr lang="en-US" sz="1800" dirty="0" err="1">
                <a:solidFill>
                  <a:schemeClr val="tx1"/>
                </a:solidFill>
                <a:latin typeface="+mj-lt"/>
              </a:rPr>
              <a:t>máy</a:t>
            </a:r>
            <a:r>
              <a:rPr lang="en-US" sz="1800" dirty="0">
                <a:solidFill>
                  <a:schemeClr val="tx1"/>
                </a:solidFill>
                <a:latin typeface="+mj-lt"/>
              </a:rPr>
              <a:t> </a:t>
            </a:r>
            <a:r>
              <a:rPr lang="en-US" sz="1800" dirty="0" err="1">
                <a:solidFill>
                  <a:schemeClr val="tx1"/>
                </a:solidFill>
                <a:latin typeface="+mj-lt"/>
              </a:rPr>
              <a:t>chính</a:t>
            </a:r>
            <a:r>
              <a:rPr lang="en-US" sz="1800" dirty="0">
                <a:solidFill>
                  <a:schemeClr val="tx1"/>
                </a:solidFill>
                <a:latin typeface="+mj-lt"/>
              </a:rPr>
              <a:t> </a:t>
            </a:r>
            <a:r>
              <a:rPr lang="en-US" sz="1800" dirty="0" err="1">
                <a:solidFill>
                  <a:schemeClr val="tx1"/>
                </a:solidFill>
                <a:latin typeface="+mj-lt"/>
              </a:rPr>
              <a:t>quyền</a:t>
            </a:r>
            <a:r>
              <a:rPr lang="en-US" sz="1800" dirty="0">
                <a:solidFill>
                  <a:schemeClr val="tx1"/>
                </a:solidFill>
                <a:latin typeface="+mj-lt"/>
              </a:rPr>
              <a:t> </a:t>
            </a:r>
            <a:r>
              <a:rPr lang="en-US" sz="1800" dirty="0" err="1">
                <a:solidFill>
                  <a:schemeClr val="tx1"/>
                </a:solidFill>
                <a:latin typeface="+mj-lt"/>
              </a:rPr>
              <a:t>từ</a:t>
            </a:r>
            <a:r>
              <a:rPr lang="en-US" sz="1800" dirty="0">
                <a:solidFill>
                  <a:schemeClr val="tx1"/>
                </a:solidFill>
                <a:latin typeface="+mj-lt"/>
              </a:rPr>
              <a:t> </a:t>
            </a:r>
            <a:r>
              <a:rPr lang="en-US" sz="1800" dirty="0" err="1">
                <a:solidFill>
                  <a:schemeClr val="tx1"/>
                </a:solidFill>
                <a:latin typeface="+mj-lt"/>
              </a:rPr>
              <a:t>trung</a:t>
            </a:r>
            <a:r>
              <a:rPr lang="en-US" sz="1800" dirty="0">
                <a:solidFill>
                  <a:schemeClr val="tx1"/>
                </a:solidFill>
                <a:latin typeface="+mj-lt"/>
              </a:rPr>
              <a:t> </a:t>
            </a:r>
            <a:r>
              <a:rPr lang="en-US" sz="1800" dirty="0" err="1">
                <a:solidFill>
                  <a:schemeClr val="tx1"/>
                </a:solidFill>
                <a:latin typeface="+mj-lt"/>
              </a:rPr>
              <a:t>ương</a:t>
            </a:r>
            <a:r>
              <a:rPr lang="en-US" sz="1800" dirty="0">
                <a:solidFill>
                  <a:schemeClr val="tx1"/>
                </a:solidFill>
                <a:latin typeface="+mj-lt"/>
              </a:rPr>
              <a:t> </a:t>
            </a:r>
            <a:r>
              <a:rPr lang="en-US" sz="1800" dirty="0" err="1">
                <a:solidFill>
                  <a:schemeClr val="tx1"/>
                </a:solidFill>
                <a:latin typeface="+mj-lt"/>
              </a:rPr>
              <a:t>đến</a:t>
            </a:r>
            <a:r>
              <a:rPr lang="en-US" sz="1800" dirty="0">
                <a:solidFill>
                  <a:schemeClr val="tx1"/>
                </a:solidFill>
                <a:latin typeface="+mj-lt"/>
              </a:rPr>
              <a:t> </a:t>
            </a:r>
            <a:r>
              <a:rPr lang="en-US" sz="1800" dirty="0" err="1">
                <a:solidFill>
                  <a:schemeClr val="tx1"/>
                </a:solidFill>
                <a:latin typeface="+mj-lt"/>
              </a:rPr>
              <a:t>địa</a:t>
            </a:r>
            <a:r>
              <a:rPr lang="en-US" sz="1800" dirty="0">
                <a:solidFill>
                  <a:schemeClr val="tx1"/>
                </a:solidFill>
                <a:latin typeface="+mj-lt"/>
              </a:rPr>
              <a:t> </a:t>
            </a:r>
            <a:r>
              <a:rPr lang="en-US" sz="1800" dirty="0" err="1">
                <a:solidFill>
                  <a:schemeClr val="tx1"/>
                </a:solidFill>
                <a:latin typeface="+mj-lt"/>
              </a:rPr>
              <a:t>phương</a:t>
            </a:r>
            <a:r>
              <a:rPr lang="en-US" sz="1800" dirty="0">
                <a:solidFill>
                  <a:schemeClr val="tx1"/>
                </a:solidFill>
                <a:latin typeface="+mj-lt"/>
              </a:rPr>
              <a:t> </a:t>
            </a:r>
            <a:r>
              <a:rPr lang="en-US" sz="1800" dirty="0" err="1">
                <a:solidFill>
                  <a:schemeClr val="tx1"/>
                </a:solidFill>
                <a:latin typeface="+mj-lt"/>
              </a:rPr>
              <a:t>được</a:t>
            </a:r>
            <a:r>
              <a:rPr lang="en-US" sz="1800" dirty="0">
                <a:solidFill>
                  <a:schemeClr val="tx1"/>
                </a:solidFill>
                <a:latin typeface="+mj-lt"/>
              </a:rPr>
              <a:t> </a:t>
            </a:r>
            <a:r>
              <a:rPr lang="en-US" sz="1800" dirty="0" err="1">
                <a:solidFill>
                  <a:schemeClr val="tx1"/>
                </a:solidFill>
                <a:latin typeface="+mj-lt"/>
              </a:rPr>
              <a:t>hoàn</a:t>
            </a:r>
            <a:r>
              <a:rPr lang="en-US" sz="1800" dirty="0">
                <a:solidFill>
                  <a:schemeClr val="tx1"/>
                </a:solidFill>
                <a:latin typeface="+mj-lt"/>
              </a:rPr>
              <a:t> </a:t>
            </a:r>
            <a:r>
              <a:rPr lang="en-US" sz="1800" dirty="0" err="1" smtClean="0">
                <a:solidFill>
                  <a:schemeClr val="tx1"/>
                </a:solidFill>
                <a:latin typeface="+mj-lt"/>
              </a:rPr>
              <a:t>thiện</a:t>
            </a:r>
            <a:r>
              <a:rPr lang="en-US" sz="1800" dirty="0" smtClean="0">
                <a:solidFill>
                  <a:schemeClr val="tx1"/>
                </a:solidFill>
                <a:latin typeface="+mj-lt"/>
              </a:rPr>
              <a:t>.</a:t>
            </a:r>
          </a:p>
          <a:p>
            <a:pPr marL="342900" indent="-342900" algn="just">
              <a:lnSpc>
                <a:spcPct val="120000"/>
              </a:lnSpc>
              <a:buFont typeface="Arial" panose="020B0604020202020204" pitchFamily="34" charset="0"/>
              <a:buChar char="•"/>
            </a:pPr>
            <a:r>
              <a:rPr lang="en-US" sz="1800" dirty="0" err="1">
                <a:solidFill>
                  <a:schemeClr val="tx1"/>
                </a:solidFill>
                <a:latin typeface="+mj-lt"/>
              </a:rPr>
              <a:t>C</a:t>
            </a:r>
            <a:r>
              <a:rPr lang="en-US" sz="1800" dirty="0" err="1" smtClean="0">
                <a:solidFill>
                  <a:schemeClr val="tx1"/>
                </a:solidFill>
                <a:latin typeface="+mj-lt"/>
              </a:rPr>
              <a:t>ác</a:t>
            </a:r>
            <a:r>
              <a:rPr lang="en-US" sz="1800" dirty="0" smtClean="0">
                <a:solidFill>
                  <a:schemeClr val="tx1"/>
                </a:solidFill>
                <a:latin typeface="+mj-lt"/>
              </a:rPr>
              <a:t> </a:t>
            </a:r>
            <a:r>
              <a:rPr lang="en-US" sz="1800" dirty="0" err="1">
                <a:solidFill>
                  <a:schemeClr val="tx1"/>
                </a:solidFill>
                <a:latin typeface="+mj-lt"/>
              </a:rPr>
              <a:t>vị</a:t>
            </a:r>
            <a:r>
              <a:rPr lang="en-US" sz="1800" dirty="0">
                <a:solidFill>
                  <a:schemeClr val="tx1"/>
                </a:solidFill>
                <a:latin typeface="+mj-lt"/>
              </a:rPr>
              <a:t> </a:t>
            </a:r>
            <a:r>
              <a:rPr lang="en-US" sz="1800" dirty="0" err="1">
                <a:solidFill>
                  <a:schemeClr val="tx1"/>
                </a:solidFill>
                <a:latin typeface="+mj-lt"/>
              </a:rPr>
              <a:t>vua</a:t>
            </a:r>
            <a:r>
              <a:rPr lang="en-US" sz="1800" dirty="0">
                <a:solidFill>
                  <a:schemeClr val="tx1"/>
                </a:solidFill>
                <a:latin typeface="+mj-lt"/>
              </a:rPr>
              <a:t> </a:t>
            </a:r>
            <a:r>
              <a:rPr lang="en-US" sz="1800" dirty="0" err="1">
                <a:solidFill>
                  <a:schemeClr val="tx1"/>
                </a:solidFill>
                <a:latin typeface="+mj-lt"/>
              </a:rPr>
              <a:t>Đường</a:t>
            </a:r>
            <a:r>
              <a:rPr lang="en-US" sz="1800" dirty="0">
                <a:solidFill>
                  <a:schemeClr val="tx1"/>
                </a:solidFill>
                <a:latin typeface="+mj-lt"/>
              </a:rPr>
              <a:t> </a:t>
            </a:r>
            <a:r>
              <a:rPr lang="en-US" sz="1800" dirty="0" err="1">
                <a:solidFill>
                  <a:schemeClr val="tx1"/>
                </a:solidFill>
                <a:latin typeface="+mj-lt"/>
              </a:rPr>
              <a:t>đều</a:t>
            </a:r>
            <a:r>
              <a:rPr lang="en-US" sz="1800" dirty="0">
                <a:solidFill>
                  <a:schemeClr val="tx1"/>
                </a:solidFill>
                <a:latin typeface="+mj-lt"/>
              </a:rPr>
              <a:t> </a:t>
            </a:r>
            <a:r>
              <a:rPr lang="en-US" sz="1800" dirty="0" err="1">
                <a:solidFill>
                  <a:schemeClr val="tx1"/>
                </a:solidFill>
                <a:latin typeface="+mj-lt"/>
              </a:rPr>
              <a:t>cho</a:t>
            </a:r>
            <a:r>
              <a:rPr lang="en-US" sz="1800" dirty="0">
                <a:solidFill>
                  <a:schemeClr val="tx1"/>
                </a:solidFill>
                <a:latin typeface="+mj-lt"/>
              </a:rPr>
              <a:t> </a:t>
            </a:r>
            <a:r>
              <a:rPr lang="en-US" sz="1800" dirty="0" err="1">
                <a:solidFill>
                  <a:schemeClr val="tx1"/>
                </a:solidFill>
                <a:latin typeface="+mj-lt"/>
              </a:rPr>
              <a:t>mở</a:t>
            </a:r>
            <a:r>
              <a:rPr lang="en-US" sz="1800" dirty="0">
                <a:solidFill>
                  <a:schemeClr val="tx1"/>
                </a:solidFill>
                <a:latin typeface="+mj-lt"/>
              </a:rPr>
              <a:t> </a:t>
            </a:r>
            <a:r>
              <a:rPr lang="en-US" sz="1800" dirty="0" err="1">
                <a:solidFill>
                  <a:schemeClr val="tx1"/>
                </a:solidFill>
                <a:latin typeface="+mj-lt"/>
              </a:rPr>
              <a:t>khoa</a:t>
            </a:r>
            <a:r>
              <a:rPr lang="en-US" sz="1800" dirty="0">
                <a:solidFill>
                  <a:schemeClr val="tx1"/>
                </a:solidFill>
                <a:latin typeface="+mj-lt"/>
              </a:rPr>
              <a:t> </a:t>
            </a:r>
            <a:r>
              <a:rPr lang="en-US" sz="1800" dirty="0" err="1">
                <a:solidFill>
                  <a:schemeClr val="tx1"/>
                </a:solidFill>
                <a:latin typeface="+mj-lt"/>
              </a:rPr>
              <a:t>thi</a:t>
            </a:r>
            <a:r>
              <a:rPr lang="en-US" sz="1800" dirty="0">
                <a:solidFill>
                  <a:schemeClr val="tx1"/>
                </a:solidFill>
                <a:latin typeface="+mj-lt"/>
              </a:rPr>
              <a:t> </a:t>
            </a:r>
            <a:r>
              <a:rPr lang="en-US" sz="1800" dirty="0" err="1">
                <a:solidFill>
                  <a:schemeClr val="tx1"/>
                </a:solidFill>
                <a:latin typeface="+mj-lt"/>
              </a:rPr>
              <a:t>để</a:t>
            </a:r>
            <a:r>
              <a:rPr lang="en-US" sz="1800" dirty="0">
                <a:solidFill>
                  <a:schemeClr val="tx1"/>
                </a:solidFill>
                <a:latin typeface="+mj-lt"/>
              </a:rPr>
              <a:t> </a:t>
            </a:r>
            <a:r>
              <a:rPr lang="en-US" sz="1800" dirty="0" err="1">
                <a:solidFill>
                  <a:schemeClr val="tx1"/>
                </a:solidFill>
                <a:latin typeface="+mj-lt"/>
              </a:rPr>
              <a:t>tuyển</a:t>
            </a:r>
            <a:r>
              <a:rPr lang="en-US" sz="1800" dirty="0">
                <a:solidFill>
                  <a:schemeClr val="tx1"/>
                </a:solidFill>
                <a:latin typeface="+mj-lt"/>
              </a:rPr>
              <a:t> </a:t>
            </a:r>
            <a:r>
              <a:rPr lang="en-US" sz="1800" dirty="0" err="1">
                <a:solidFill>
                  <a:schemeClr val="tx1"/>
                </a:solidFill>
                <a:latin typeface="+mj-lt"/>
              </a:rPr>
              <a:t>chọn</a:t>
            </a:r>
            <a:r>
              <a:rPr lang="en-US" sz="1800" dirty="0">
                <a:solidFill>
                  <a:schemeClr val="tx1"/>
                </a:solidFill>
                <a:latin typeface="+mj-lt"/>
              </a:rPr>
              <a:t> </a:t>
            </a:r>
            <a:r>
              <a:rPr lang="en-US" sz="1800" dirty="0" err="1">
                <a:solidFill>
                  <a:schemeClr val="tx1"/>
                </a:solidFill>
                <a:latin typeface="+mj-lt"/>
              </a:rPr>
              <a:t>hiền</a:t>
            </a:r>
            <a:r>
              <a:rPr lang="en-US" sz="1800" dirty="0">
                <a:solidFill>
                  <a:schemeClr val="tx1"/>
                </a:solidFill>
                <a:latin typeface="+mj-lt"/>
              </a:rPr>
              <a:t> </a:t>
            </a:r>
            <a:r>
              <a:rPr lang="en-US" sz="1800" dirty="0" err="1">
                <a:solidFill>
                  <a:schemeClr val="tx1"/>
                </a:solidFill>
                <a:latin typeface="+mj-lt"/>
              </a:rPr>
              <a:t>tài</a:t>
            </a:r>
            <a:r>
              <a:rPr lang="en-US" sz="1800" dirty="0">
                <a:solidFill>
                  <a:schemeClr val="tx1"/>
                </a:solidFill>
                <a:latin typeface="+mj-lt"/>
              </a:rPr>
              <a:t> </a:t>
            </a:r>
            <a:r>
              <a:rPr lang="en-US" sz="1800" dirty="0" err="1">
                <a:solidFill>
                  <a:schemeClr val="tx1"/>
                </a:solidFill>
                <a:latin typeface="+mj-lt"/>
              </a:rPr>
              <a:t>phục</a:t>
            </a:r>
            <a:r>
              <a:rPr lang="en-US" sz="1800" dirty="0">
                <a:solidFill>
                  <a:schemeClr val="tx1"/>
                </a:solidFill>
                <a:latin typeface="+mj-lt"/>
              </a:rPr>
              <a:t> </a:t>
            </a:r>
            <a:r>
              <a:rPr lang="en-US" sz="1800" dirty="0" err="1">
                <a:solidFill>
                  <a:schemeClr val="tx1"/>
                </a:solidFill>
                <a:latin typeface="+mj-lt"/>
              </a:rPr>
              <a:t>vụ</a:t>
            </a:r>
            <a:r>
              <a:rPr lang="en-US" sz="1800" dirty="0">
                <a:solidFill>
                  <a:schemeClr val="tx1"/>
                </a:solidFill>
                <a:latin typeface="+mj-lt"/>
              </a:rPr>
              <a:t> </a:t>
            </a:r>
            <a:r>
              <a:rPr lang="en-US" sz="1800" dirty="0" err="1">
                <a:solidFill>
                  <a:schemeClr val="tx1"/>
                </a:solidFill>
                <a:latin typeface="+mj-lt"/>
              </a:rPr>
              <a:t>đất</a:t>
            </a:r>
            <a:r>
              <a:rPr lang="en-US" sz="1800" dirty="0">
                <a:solidFill>
                  <a:schemeClr val="tx1"/>
                </a:solidFill>
                <a:latin typeface="+mj-lt"/>
              </a:rPr>
              <a:t> </a:t>
            </a:r>
            <a:r>
              <a:rPr lang="en-US" sz="1800" dirty="0" err="1" smtClean="0">
                <a:solidFill>
                  <a:schemeClr val="tx1"/>
                </a:solidFill>
                <a:latin typeface="+mj-lt"/>
              </a:rPr>
              <a:t>nước</a:t>
            </a:r>
            <a:r>
              <a:rPr lang="en-US" sz="1800" dirty="0" smtClean="0">
                <a:solidFill>
                  <a:schemeClr val="tx1"/>
                </a:solidFill>
                <a:latin typeface="+mj-lt"/>
              </a:rPr>
              <a:t>.</a:t>
            </a:r>
          </a:p>
          <a:p>
            <a:pPr marL="342900" indent="-342900" algn="just">
              <a:lnSpc>
                <a:spcPct val="120000"/>
              </a:lnSpc>
              <a:buFont typeface="Arial" panose="020B0604020202020204" pitchFamily="34" charset="0"/>
              <a:buChar char="•"/>
            </a:pPr>
            <a:r>
              <a:rPr lang="en-US" sz="1800" dirty="0" err="1">
                <a:solidFill>
                  <a:schemeClr val="tx1"/>
                </a:solidFill>
                <a:latin typeface="+mj-lt"/>
              </a:rPr>
              <a:t>G</a:t>
            </a:r>
            <a:r>
              <a:rPr lang="en-US" sz="1800" dirty="0" err="1" smtClean="0">
                <a:solidFill>
                  <a:schemeClr val="tx1"/>
                </a:solidFill>
                <a:latin typeface="+mj-lt"/>
              </a:rPr>
              <a:t>iảm</a:t>
            </a:r>
            <a:r>
              <a:rPr lang="en-US" sz="1800" dirty="0" smtClean="0">
                <a:solidFill>
                  <a:schemeClr val="tx1"/>
                </a:solidFill>
                <a:latin typeface="+mj-lt"/>
              </a:rPr>
              <a:t> </a:t>
            </a:r>
            <a:r>
              <a:rPr lang="en-US" sz="1800" dirty="0" err="1">
                <a:solidFill>
                  <a:schemeClr val="tx1"/>
                </a:solidFill>
                <a:latin typeface="+mj-lt"/>
              </a:rPr>
              <a:t>tô</a:t>
            </a:r>
            <a:r>
              <a:rPr lang="en-US" sz="1800" dirty="0">
                <a:solidFill>
                  <a:schemeClr val="tx1"/>
                </a:solidFill>
                <a:latin typeface="+mj-lt"/>
              </a:rPr>
              <a:t>, </a:t>
            </a:r>
            <a:r>
              <a:rPr lang="en-US" sz="1800" dirty="0" err="1">
                <a:solidFill>
                  <a:schemeClr val="tx1"/>
                </a:solidFill>
                <a:latin typeface="+mj-lt"/>
              </a:rPr>
              <a:t>thuế</a:t>
            </a:r>
            <a:r>
              <a:rPr lang="en-US" sz="1800" dirty="0">
                <a:solidFill>
                  <a:schemeClr val="tx1"/>
                </a:solidFill>
                <a:latin typeface="+mj-lt"/>
              </a:rPr>
              <a:t>, </a:t>
            </a:r>
            <a:r>
              <a:rPr lang="en-US" sz="1800" dirty="0" err="1">
                <a:solidFill>
                  <a:schemeClr val="tx1"/>
                </a:solidFill>
                <a:latin typeface="+mj-lt"/>
              </a:rPr>
              <a:t>thi</a:t>
            </a:r>
            <a:r>
              <a:rPr lang="en-US" sz="1800" dirty="0">
                <a:solidFill>
                  <a:schemeClr val="tx1"/>
                </a:solidFill>
                <a:latin typeface="+mj-lt"/>
              </a:rPr>
              <a:t> </a:t>
            </a:r>
            <a:r>
              <a:rPr lang="en-US" sz="1800" dirty="0" err="1">
                <a:solidFill>
                  <a:schemeClr val="tx1"/>
                </a:solidFill>
                <a:latin typeface="+mj-lt"/>
              </a:rPr>
              <a:t>hành</a:t>
            </a:r>
            <a:r>
              <a:rPr lang="en-US" sz="1800" dirty="0">
                <a:solidFill>
                  <a:schemeClr val="tx1"/>
                </a:solidFill>
                <a:latin typeface="+mj-lt"/>
              </a:rPr>
              <a:t> </a:t>
            </a:r>
            <a:r>
              <a:rPr lang="en-US" sz="1800" dirty="0" err="1">
                <a:solidFill>
                  <a:schemeClr val="tx1"/>
                </a:solidFill>
                <a:latin typeface="+mj-lt"/>
              </a:rPr>
              <a:t>chế</a:t>
            </a:r>
            <a:r>
              <a:rPr lang="en-US" sz="1800" dirty="0">
                <a:solidFill>
                  <a:schemeClr val="tx1"/>
                </a:solidFill>
                <a:latin typeface="+mj-lt"/>
              </a:rPr>
              <a:t> </a:t>
            </a:r>
            <a:r>
              <a:rPr lang="en-US" sz="1800" dirty="0" err="1">
                <a:solidFill>
                  <a:schemeClr val="tx1"/>
                </a:solidFill>
                <a:latin typeface="+mj-lt"/>
              </a:rPr>
              <a:t>độ</a:t>
            </a:r>
            <a:r>
              <a:rPr lang="en-US" sz="1800" dirty="0">
                <a:solidFill>
                  <a:schemeClr val="tx1"/>
                </a:solidFill>
                <a:latin typeface="+mj-lt"/>
              </a:rPr>
              <a:t> </a:t>
            </a:r>
            <a:r>
              <a:rPr lang="en-US" sz="1800" dirty="0" err="1">
                <a:solidFill>
                  <a:schemeClr val="tx1"/>
                </a:solidFill>
                <a:latin typeface="+mj-lt"/>
              </a:rPr>
              <a:t>quân</a:t>
            </a:r>
            <a:r>
              <a:rPr lang="en-US" sz="1800" dirty="0">
                <a:solidFill>
                  <a:schemeClr val="tx1"/>
                </a:solidFill>
                <a:latin typeface="+mj-lt"/>
              </a:rPr>
              <a:t> </a:t>
            </a:r>
            <a:r>
              <a:rPr lang="en-US" sz="1800" dirty="0" err="1">
                <a:solidFill>
                  <a:schemeClr val="tx1"/>
                </a:solidFill>
                <a:latin typeface="+mj-lt"/>
              </a:rPr>
              <a:t>điền</a:t>
            </a:r>
            <a:r>
              <a:rPr lang="en-US" sz="1800" dirty="0">
                <a:solidFill>
                  <a:schemeClr val="tx1"/>
                </a:solidFill>
                <a:latin typeface="+mj-lt"/>
              </a:rPr>
              <a:t>, </a:t>
            </a:r>
            <a:r>
              <a:rPr lang="en-US" sz="1800" dirty="0" err="1">
                <a:solidFill>
                  <a:schemeClr val="tx1"/>
                </a:solidFill>
                <a:latin typeface="+mj-lt"/>
              </a:rPr>
              <a:t>kinh</a:t>
            </a:r>
            <a:r>
              <a:rPr lang="en-US" sz="1800" dirty="0">
                <a:solidFill>
                  <a:schemeClr val="tx1"/>
                </a:solidFill>
                <a:latin typeface="+mj-lt"/>
              </a:rPr>
              <a:t> </a:t>
            </a:r>
            <a:r>
              <a:rPr lang="en-US" sz="1800" dirty="0" err="1">
                <a:solidFill>
                  <a:schemeClr val="tx1"/>
                </a:solidFill>
                <a:latin typeface="+mj-lt"/>
              </a:rPr>
              <a:t>tế</a:t>
            </a:r>
            <a:r>
              <a:rPr lang="en-US" sz="1800" dirty="0">
                <a:solidFill>
                  <a:schemeClr val="tx1"/>
                </a:solidFill>
                <a:latin typeface="+mj-lt"/>
              </a:rPr>
              <a:t> </a:t>
            </a:r>
            <a:r>
              <a:rPr lang="en-US" sz="1800" dirty="0" err="1">
                <a:solidFill>
                  <a:schemeClr val="tx1"/>
                </a:solidFill>
                <a:latin typeface="+mj-lt"/>
              </a:rPr>
              <a:t>phát</a:t>
            </a:r>
            <a:r>
              <a:rPr lang="en-US" sz="1800" dirty="0">
                <a:solidFill>
                  <a:schemeClr val="tx1"/>
                </a:solidFill>
                <a:latin typeface="+mj-lt"/>
              </a:rPr>
              <a:t> </a:t>
            </a:r>
            <a:r>
              <a:rPr lang="en-US" sz="1800" dirty="0" err="1">
                <a:solidFill>
                  <a:schemeClr val="tx1"/>
                </a:solidFill>
                <a:latin typeface="+mj-lt"/>
              </a:rPr>
              <a:t>triển</a:t>
            </a:r>
            <a:r>
              <a:rPr lang="en-US" sz="1800" dirty="0">
                <a:solidFill>
                  <a:schemeClr val="tx1"/>
                </a:solidFill>
                <a:latin typeface="+mj-lt"/>
              </a:rPr>
              <a:t> </a:t>
            </a:r>
            <a:r>
              <a:rPr lang="en-US" sz="1800" dirty="0" err="1">
                <a:solidFill>
                  <a:schemeClr val="tx1"/>
                </a:solidFill>
                <a:latin typeface="+mj-lt"/>
              </a:rPr>
              <a:t>vượt</a:t>
            </a:r>
            <a:r>
              <a:rPr lang="en-US" sz="1800" dirty="0">
                <a:solidFill>
                  <a:schemeClr val="tx1"/>
                </a:solidFill>
                <a:latin typeface="+mj-lt"/>
              </a:rPr>
              <a:t> </a:t>
            </a:r>
            <a:r>
              <a:rPr lang="en-US" sz="1800" dirty="0" err="1">
                <a:solidFill>
                  <a:schemeClr val="tx1"/>
                </a:solidFill>
                <a:latin typeface="+mj-lt"/>
              </a:rPr>
              <a:t>bậc</a:t>
            </a:r>
            <a:r>
              <a:rPr lang="en-US" sz="1800" dirty="0">
                <a:solidFill>
                  <a:schemeClr val="tx1"/>
                </a:solidFill>
                <a:latin typeface="+mj-lt"/>
              </a:rPr>
              <a:t> </a:t>
            </a:r>
            <a:r>
              <a:rPr lang="en-US" sz="1800" dirty="0" err="1">
                <a:solidFill>
                  <a:schemeClr val="tx1"/>
                </a:solidFill>
                <a:latin typeface="+mj-lt"/>
              </a:rPr>
              <a:t>hơn</a:t>
            </a:r>
            <a:r>
              <a:rPr lang="en-US" sz="1800" dirty="0">
                <a:solidFill>
                  <a:schemeClr val="tx1"/>
                </a:solidFill>
                <a:latin typeface="+mj-lt"/>
              </a:rPr>
              <a:t> </a:t>
            </a:r>
            <a:r>
              <a:rPr lang="en-US" sz="1800" dirty="0" err="1">
                <a:solidFill>
                  <a:schemeClr val="tx1"/>
                </a:solidFill>
                <a:latin typeface="+mj-lt"/>
              </a:rPr>
              <a:t>các</a:t>
            </a:r>
            <a:r>
              <a:rPr lang="en-US" sz="1800" dirty="0">
                <a:solidFill>
                  <a:schemeClr val="tx1"/>
                </a:solidFill>
                <a:latin typeface="+mj-lt"/>
              </a:rPr>
              <a:t> </a:t>
            </a:r>
            <a:r>
              <a:rPr lang="en-US" sz="1800" dirty="0" err="1">
                <a:solidFill>
                  <a:schemeClr val="tx1"/>
                </a:solidFill>
                <a:latin typeface="+mj-lt"/>
              </a:rPr>
              <a:t>triều</a:t>
            </a:r>
            <a:r>
              <a:rPr lang="en-US" sz="1800" dirty="0">
                <a:solidFill>
                  <a:schemeClr val="tx1"/>
                </a:solidFill>
                <a:latin typeface="+mj-lt"/>
              </a:rPr>
              <a:t> </a:t>
            </a:r>
            <a:r>
              <a:rPr lang="en-US" sz="1800" dirty="0" err="1">
                <a:solidFill>
                  <a:schemeClr val="tx1"/>
                </a:solidFill>
                <a:latin typeface="+mj-lt"/>
              </a:rPr>
              <a:t>đại</a:t>
            </a:r>
            <a:r>
              <a:rPr lang="en-US" sz="1800" dirty="0">
                <a:solidFill>
                  <a:schemeClr val="tx1"/>
                </a:solidFill>
                <a:latin typeface="+mj-lt"/>
              </a:rPr>
              <a:t> </a:t>
            </a:r>
            <a:r>
              <a:rPr lang="en-US" sz="1800" dirty="0" err="1" smtClean="0">
                <a:solidFill>
                  <a:schemeClr val="tx1"/>
                </a:solidFill>
                <a:latin typeface="+mj-lt"/>
              </a:rPr>
              <a:t>trước</a:t>
            </a:r>
            <a:r>
              <a:rPr lang="en-US" sz="1800" dirty="0" smtClean="0">
                <a:solidFill>
                  <a:schemeClr val="tx1"/>
                </a:solidFill>
                <a:latin typeface="+mj-lt"/>
              </a:rPr>
              <a:t>.</a:t>
            </a:r>
          </a:p>
          <a:p>
            <a:pPr marL="342900" indent="-342900" algn="just">
              <a:lnSpc>
                <a:spcPct val="120000"/>
              </a:lnSpc>
              <a:buFont typeface="Arial" panose="020B0604020202020204" pitchFamily="34" charset="0"/>
              <a:buChar char="•"/>
            </a:pPr>
            <a:r>
              <a:rPr lang="en-US" sz="1800" dirty="0" err="1">
                <a:solidFill>
                  <a:schemeClr val="tx1"/>
                </a:solidFill>
                <a:latin typeface="+mj-lt"/>
              </a:rPr>
              <a:t>L</a:t>
            </a:r>
            <a:r>
              <a:rPr lang="en-US" sz="1800" dirty="0" err="1" smtClean="0">
                <a:solidFill>
                  <a:schemeClr val="tx1"/>
                </a:solidFill>
                <a:latin typeface="+mj-lt"/>
              </a:rPr>
              <a:t>à</a:t>
            </a:r>
            <a:r>
              <a:rPr lang="en-US" sz="1800" dirty="0" smtClean="0">
                <a:solidFill>
                  <a:schemeClr val="tx1"/>
                </a:solidFill>
                <a:latin typeface="+mj-lt"/>
              </a:rPr>
              <a:t> </a:t>
            </a:r>
            <a:r>
              <a:rPr lang="en-US" sz="1800" dirty="0" err="1">
                <a:solidFill>
                  <a:schemeClr val="tx1"/>
                </a:solidFill>
                <a:latin typeface="+mj-lt"/>
              </a:rPr>
              <a:t>đế</a:t>
            </a:r>
            <a:r>
              <a:rPr lang="en-US" sz="1800" dirty="0">
                <a:solidFill>
                  <a:schemeClr val="tx1"/>
                </a:solidFill>
                <a:latin typeface="+mj-lt"/>
              </a:rPr>
              <a:t> </a:t>
            </a:r>
            <a:r>
              <a:rPr lang="en-US" sz="1800" dirty="0" err="1">
                <a:solidFill>
                  <a:schemeClr val="tx1"/>
                </a:solidFill>
                <a:latin typeface="+mj-lt"/>
              </a:rPr>
              <a:t>quốc</a:t>
            </a:r>
            <a:r>
              <a:rPr lang="en-US" sz="1800" dirty="0">
                <a:solidFill>
                  <a:schemeClr val="tx1"/>
                </a:solidFill>
                <a:latin typeface="+mj-lt"/>
              </a:rPr>
              <a:t> </a:t>
            </a:r>
            <a:r>
              <a:rPr lang="en-US" sz="1800" dirty="0" err="1">
                <a:solidFill>
                  <a:schemeClr val="tx1"/>
                </a:solidFill>
                <a:latin typeface="+mj-lt"/>
              </a:rPr>
              <a:t>hùng</a:t>
            </a:r>
            <a:r>
              <a:rPr lang="en-US" sz="1800" dirty="0">
                <a:solidFill>
                  <a:schemeClr val="tx1"/>
                </a:solidFill>
                <a:latin typeface="+mj-lt"/>
              </a:rPr>
              <a:t> </a:t>
            </a:r>
            <a:r>
              <a:rPr lang="en-US" sz="1800" dirty="0" err="1">
                <a:solidFill>
                  <a:schemeClr val="tx1"/>
                </a:solidFill>
                <a:latin typeface="+mj-lt"/>
              </a:rPr>
              <a:t>mạnh</a:t>
            </a:r>
            <a:r>
              <a:rPr lang="en-US" sz="1800" dirty="0">
                <a:solidFill>
                  <a:schemeClr val="tx1"/>
                </a:solidFill>
                <a:latin typeface="+mj-lt"/>
              </a:rPr>
              <a:t>, </a:t>
            </a:r>
            <a:r>
              <a:rPr lang="en-US" sz="1800" dirty="0" err="1">
                <a:solidFill>
                  <a:schemeClr val="tx1"/>
                </a:solidFill>
                <a:latin typeface="+mj-lt"/>
              </a:rPr>
              <a:t>rộng</a:t>
            </a:r>
            <a:r>
              <a:rPr lang="en-US" sz="1800" dirty="0">
                <a:solidFill>
                  <a:schemeClr val="tx1"/>
                </a:solidFill>
                <a:latin typeface="+mj-lt"/>
              </a:rPr>
              <a:t> </a:t>
            </a:r>
            <a:r>
              <a:rPr lang="en-US" sz="1800" dirty="0" err="1">
                <a:solidFill>
                  <a:schemeClr val="tx1"/>
                </a:solidFill>
                <a:latin typeface="+mj-lt"/>
              </a:rPr>
              <a:t>lớn</a:t>
            </a:r>
            <a:r>
              <a:rPr lang="en-US" sz="1800" dirty="0">
                <a:solidFill>
                  <a:schemeClr val="tx1"/>
                </a:solidFill>
                <a:latin typeface="+mj-lt"/>
              </a:rPr>
              <a:t> </a:t>
            </a:r>
            <a:r>
              <a:rPr lang="en-US" sz="1800" dirty="0" err="1">
                <a:solidFill>
                  <a:schemeClr val="tx1"/>
                </a:solidFill>
                <a:latin typeface="+mj-lt"/>
              </a:rPr>
              <a:t>vào</a:t>
            </a:r>
            <a:r>
              <a:rPr lang="en-US" sz="1800" dirty="0">
                <a:solidFill>
                  <a:schemeClr val="tx1"/>
                </a:solidFill>
                <a:latin typeface="+mj-lt"/>
              </a:rPr>
              <a:t> </a:t>
            </a:r>
            <a:r>
              <a:rPr lang="en-US" sz="1800" dirty="0" err="1">
                <a:solidFill>
                  <a:schemeClr val="tx1"/>
                </a:solidFill>
                <a:latin typeface="+mj-lt"/>
              </a:rPr>
              <a:t>bậc</a:t>
            </a:r>
            <a:r>
              <a:rPr lang="en-US" sz="1800" dirty="0">
                <a:solidFill>
                  <a:schemeClr val="tx1"/>
                </a:solidFill>
                <a:latin typeface="+mj-lt"/>
              </a:rPr>
              <a:t> </a:t>
            </a:r>
            <a:r>
              <a:rPr lang="en-US" sz="1800" dirty="0" err="1">
                <a:solidFill>
                  <a:schemeClr val="tx1"/>
                </a:solidFill>
                <a:latin typeface="+mj-lt"/>
              </a:rPr>
              <a:t>nhất</a:t>
            </a:r>
            <a:r>
              <a:rPr lang="en-US" sz="1800" dirty="0">
                <a:solidFill>
                  <a:schemeClr val="tx1"/>
                </a:solidFill>
                <a:latin typeface="+mj-lt"/>
              </a:rPr>
              <a:t> </a:t>
            </a:r>
            <a:r>
              <a:rPr lang="en-US" sz="1800" dirty="0" err="1">
                <a:solidFill>
                  <a:schemeClr val="tx1"/>
                </a:solidFill>
                <a:latin typeface="+mj-lt"/>
              </a:rPr>
              <a:t>thế</a:t>
            </a:r>
            <a:r>
              <a:rPr lang="en-US" sz="1800" dirty="0">
                <a:solidFill>
                  <a:schemeClr val="tx1"/>
                </a:solidFill>
                <a:latin typeface="+mj-lt"/>
              </a:rPr>
              <a:t> </a:t>
            </a:r>
            <a:r>
              <a:rPr lang="en-US" sz="1800" dirty="0" err="1">
                <a:solidFill>
                  <a:schemeClr val="tx1"/>
                </a:solidFill>
                <a:latin typeface="+mj-lt"/>
              </a:rPr>
              <a:t>giới</a:t>
            </a:r>
            <a:r>
              <a:rPr lang="en-US" sz="1800" dirty="0">
                <a:solidFill>
                  <a:schemeClr val="tx1"/>
                </a:solidFill>
                <a:latin typeface="+mj-lt"/>
              </a:rPr>
              <a:t> </a:t>
            </a:r>
            <a:r>
              <a:rPr lang="en-US" sz="1800" dirty="0" err="1">
                <a:solidFill>
                  <a:schemeClr val="tx1"/>
                </a:solidFill>
                <a:latin typeface="+mj-lt"/>
              </a:rPr>
              <a:t>lúc</a:t>
            </a:r>
            <a:r>
              <a:rPr lang="en-US" sz="1800" dirty="0">
                <a:solidFill>
                  <a:schemeClr val="tx1"/>
                </a:solidFill>
                <a:latin typeface="+mj-lt"/>
              </a:rPr>
              <a:t> </a:t>
            </a:r>
            <a:r>
              <a:rPr lang="en-US" sz="1800" dirty="0" err="1">
                <a:solidFill>
                  <a:schemeClr val="tx1"/>
                </a:solidFill>
                <a:latin typeface="+mj-lt"/>
              </a:rPr>
              <a:t>đó</a:t>
            </a:r>
            <a:r>
              <a:rPr lang="en-US" sz="1800" dirty="0">
                <a:solidFill>
                  <a:schemeClr val="tx1"/>
                </a:solidFill>
                <a:latin typeface="+mj-lt"/>
              </a:rPr>
              <a:t> </a:t>
            </a:r>
            <a:r>
              <a:rPr lang="en-US" sz="1800" dirty="0" err="1">
                <a:solidFill>
                  <a:schemeClr val="tx1"/>
                </a:solidFill>
                <a:latin typeface="+mj-lt"/>
              </a:rPr>
              <a:t>với</a:t>
            </a:r>
            <a:r>
              <a:rPr lang="en-US" sz="1800" dirty="0">
                <a:solidFill>
                  <a:schemeClr val="tx1"/>
                </a:solidFill>
                <a:latin typeface="+mj-lt"/>
              </a:rPr>
              <a:t> </a:t>
            </a:r>
            <a:r>
              <a:rPr lang="en-US" sz="1800" dirty="0" err="1">
                <a:solidFill>
                  <a:schemeClr val="tx1"/>
                </a:solidFill>
                <a:latin typeface="+mj-lt"/>
              </a:rPr>
              <a:t>nền</a:t>
            </a:r>
            <a:r>
              <a:rPr lang="en-US" sz="1800" dirty="0">
                <a:solidFill>
                  <a:schemeClr val="tx1"/>
                </a:solidFill>
                <a:latin typeface="+mj-lt"/>
              </a:rPr>
              <a:t> </a:t>
            </a:r>
            <a:r>
              <a:rPr lang="en-US" sz="1800" dirty="0" err="1">
                <a:solidFill>
                  <a:schemeClr val="tx1"/>
                </a:solidFill>
                <a:latin typeface="+mj-lt"/>
              </a:rPr>
              <a:t>văn</a:t>
            </a:r>
            <a:r>
              <a:rPr lang="en-US" sz="1800" dirty="0">
                <a:solidFill>
                  <a:schemeClr val="tx1"/>
                </a:solidFill>
                <a:latin typeface="+mj-lt"/>
              </a:rPr>
              <a:t> </a:t>
            </a:r>
            <a:r>
              <a:rPr lang="en-US" sz="1800" dirty="0" err="1">
                <a:solidFill>
                  <a:schemeClr val="tx1"/>
                </a:solidFill>
                <a:latin typeface="+mj-lt"/>
              </a:rPr>
              <a:t>hoá</a:t>
            </a:r>
            <a:r>
              <a:rPr lang="en-US" sz="1800" dirty="0">
                <a:solidFill>
                  <a:schemeClr val="tx1"/>
                </a:solidFill>
                <a:latin typeface="+mj-lt"/>
              </a:rPr>
              <a:t> </a:t>
            </a:r>
            <a:r>
              <a:rPr lang="en-US" sz="1800" dirty="0" err="1">
                <a:solidFill>
                  <a:schemeClr val="tx1"/>
                </a:solidFill>
                <a:latin typeface="+mj-lt"/>
              </a:rPr>
              <a:t>rất</a:t>
            </a:r>
            <a:r>
              <a:rPr lang="en-US" sz="1800" dirty="0">
                <a:solidFill>
                  <a:schemeClr val="tx1"/>
                </a:solidFill>
                <a:latin typeface="+mj-lt"/>
              </a:rPr>
              <a:t> </a:t>
            </a:r>
            <a:r>
              <a:rPr lang="en-US" sz="1800" dirty="0" err="1">
                <a:solidFill>
                  <a:schemeClr val="tx1"/>
                </a:solidFill>
                <a:latin typeface="+mj-lt"/>
              </a:rPr>
              <a:t>phát</a:t>
            </a:r>
            <a:r>
              <a:rPr lang="en-US" sz="1800" dirty="0">
                <a:solidFill>
                  <a:schemeClr val="tx1"/>
                </a:solidFill>
                <a:latin typeface="+mj-lt"/>
              </a:rPr>
              <a:t> </a:t>
            </a:r>
            <a:r>
              <a:rPr lang="en-US" sz="1800" dirty="0" err="1">
                <a:solidFill>
                  <a:schemeClr val="tx1"/>
                </a:solidFill>
                <a:latin typeface="+mj-lt"/>
              </a:rPr>
              <a:t>triển</a:t>
            </a:r>
            <a:r>
              <a:rPr lang="en-US" sz="1800" dirty="0">
                <a:solidFill>
                  <a:schemeClr val="tx1"/>
                </a:solidFill>
                <a:latin typeface="+mj-lt"/>
              </a:rPr>
              <a:t>.</a:t>
            </a: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53" y="1904517"/>
            <a:ext cx="959606" cy="1029184"/>
          </a:xfrm>
          <a:prstGeom prst="rect">
            <a:avLst/>
          </a:prstGeom>
        </p:spPr>
      </p:pic>
    </p:spTree>
    <p:extLst>
      <p:ext uri="{BB962C8B-B14F-4D97-AF65-F5344CB8AC3E}">
        <p14:creationId xmlns:p14="http://schemas.microsoft.com/office/powerpoint/2010/main" val="38195046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292376" y="215114"/>
            <a:ext cx="5943600" cy="979841"/>
          </a:xfrm>
          <a:prstGeom prst="wedgeRectCallout">
            <a:avLst>
              <a:gd name="adj1" fmla="val -59003"/>
              <a:gd name="adj2" fmla="val 548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noProof="1">
                <a:solidFill>
                  <a:schemeClr val="tx1"/>
                </a:solidFill>
                <a:cs typeface="Arial" panose="020B0604020202020204" pitchFamily="34" charset="0"/>
              </a:rPr>
              <a:t>Câu </a:t>
            </a:r>
            <a:r>
              <a:rPr lang="en-US" sz="2200" noProof="1" smtClean="0">
                <a:solidFill>
                  <a:schemeClr val="tx1"/>
                </a:solidFill>
                <a:cs typeface="Arial" panose="020B0604020202020204" pitchFamily="34" charset="0"/>
              </a:rPr>
              <a:t>2. </a:t>
            </a:r>
            <a:r>
              <a:rPr lang="vi-VN" sz="2200" dirty="0">
                <a:solidFill>
                  <a:schemeClr val="tx1"/>
                </a:solidFill>
              </a:rPr>
              <a:t>Kinh tế thời Minh – Thanh có điểm gì mới so với thời Đường?</a:t>
            </a:r>
            <a:endParaRPr lang="vi-VN" sz="2200" noProof="1">
              <a:solidFill>
                <a:schemeClr val="tx1"/>
              </a:solidFill>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292376" y="1371600"/>
            <a:ext cx="7641999" cy="3597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30000"/>
              </a:lnSpc>
              <a:buFont typeface="Arial" panose="020B0604020202020204" pitchFamily="34" charset="0"/>
              <a:buChar char="•"/>
            </a:pPr>
            <a:r>
              <a:rPr lang="en-US" sz="1700" dirty="0" err="1" smtClean="0">
                <a:solidFill>
                  <a:schemeClr val="tx1"/>
                </a:solidFill>
              </a:rPr>
              <a:t>Thời</a:t>
            </a:r>
            <a:r>
              <a:rPr lang="en-US" sz="1700" dirty="0" smtClean="0">
                <a:solidFill>
                  <a:schemeClr val="tx1"/>
                </a:solidFill>
              </a:rPr>
              <a:t> </a:t>
            </a:r>
            <a:r>
              <a:rPr lang="en-US" sz="1700" dirty="0">
                <a:solidFill>
                  <a:schemeClr val="tx1"/>
                </a:solidFill>
              </a:rPr>
              <a:t>Minh - </a:t>
            </a:r>
            <a:r>
              <a:rPr lang="en-US" sz="1700" dirty="0" err="1">
                <a:solidFill>
                  <a:schemeClr val="tx1"/>
                </a:solidFill>
              </a:rPr>
              <a:t>Thanh</a:t>
            </a:r>
            <a:r>
              <a:rPr lang="en-US" sz="1700" dirty="0">
                <a:solidFill>
                  <a:schemeClr val="tx1"/>
                </a:solidFill>
              </a:rPr>
              <a:t>, </a:t>
            </a:r>
            <a:r>
              <a:rPr lang="en-US" sz="1700" dirty="0" err="1">
                <a:solidFill>
                  <a:schemeClr val="tx1"/>
                </a:solidFill>
              </a:rPr>
              <a:t>nông</a:t>
            </a:r>
            <a:r>
              <a:rPr lang="en-US" sz="1700" dirty="0">
                <a:solidFill>
                  <a:schemeClr val="tx1"/>
                </a:solidFill>
              </a:rPr>
              <a:t> </a:t>
            </a:r>
            <a:r>
              <a:rPr lang="en-US" sz="1700" dirty="0" err="1">
                <a:solidFill>
                  <a:schemeClr val="tx1"/>
                </a:solidFill>
              </a:rPr>
              <a:t>nghiệp</a:t>
            </a:r>
            <a:r>
              <a:rPr lang="en-US" sz="1700" dirty="0">
                <a:solidFill>
                  <a:schemeClr val="tx1"/>
                </a:solidFill>
              </a:rPr>
              <a:t> </a:t>
            </a:r>
            <a:r>
              <a:rPr lang="en-US" sz="1700" dirty="0" err="1">
                <a:solidFill>
                  <a:schemeClr val="tx1"/>
                </a:solidFill>
              </a:rPr>
              <a:t>có</a:t>
            </a:r>
            <a:r>
              <a:rPr lang="en-US" sz="1700" dirty="0">
                <a:solidFill>
                  <a:schemeClr val="tx1"/>
                </a:solidFill>
              </a:rPr>
              <a:t> </a:t>
            </a:r>
            <a:r>
              <a:rPr lang="en-US" sz="1700" dirty="0" err="1">
                <a:solidFill>
                  <a:schemeClr val="tx1"/>
                </a:solidFill>
              </a:rPr>
              <a:t>những</a:t>
            </a:r>
            <a:r>
              <a:rPr lang="en-US" sz="1700" dirty="0">
                <a:solidFill>
                  <a:schemeClr val="tx1"/>
                </a:solidFill>
              </a:rPr>
              <a:t> </a:t>
            </a:r>
            <a:r>
              <a:rPr lang="en-US" sz="1700" dirty="0" err="1">
                <a:solidFill>
                  <a:schemeClr val="tx1"/>
                </a:solidFill>
              </a:rPr>
              <a:t>bước</a:t>
            </a:r>
            <a:r>
              <a:rPr lang="en-US" sz="1700" dirty="0">
                <a:solidFill>
                  <a:schemeClr val="tx1"/>
                </a:solidFill>
              </a:rPr>
              <a:t> </a:t>
            </a:r>
            <a:r>
              <a:rPr lang="en-US" sz="1700" dirty="0" err="1">
                <a:solidFill>
                  <a:schemeClr val="tx1"/>
                </a:solidFill>
              </a:rPr>
              <a:t>tiến</a:t>
            </a:r>
            <a:r>
              <a:rPr lang="en-US" sz="1700" dirty="0">
                <a:solidFill>
                  <a:schemeClr val="tx1"/>
                </a:solidFill>
              </a:rPr>
              <a:t> </a:t>
            </a:r>
            <a:r>
              <a:rPr lang="en-US" sz="1700" dirty="0" err="1">
                <a:solidFill>
                  <a:schemeClr val="tx1"/>
                </a:solidFill>
              </a:rPr>
              <a:t>về</a:t>
            </a:r>
            <a:r>
              <a:rPr lang="en-US" sz="1700" dirty="0">
                <a:solidFill>
                  <a:schemeClr val="tx1"/>
                </a:solidFill>
              </a:rPr>
              <a:t> </a:t>
            </a:r>
            <a:r>
              <a:rPr lang="en-US" sz="1700" dirty="0" err="1">
                <a:solidFill>
                  <a:schemeClr val="tx1"/>
                </a:solidFill>
              </a:rPr>
              <a:t>kĩ</a:t>
            </a:r>
            <a:r>
              <a:rPr lang="en-US" sz="1700" dirty="0">
                <a:solidFill>
                  <a:schemeClr val="tx1"/>
                </a:solidFill>
              </a:rPr>
              <a:t> </a:t>
            </a:r>
            <a:r>
              <a:rPr lang="en-US" sz="1700" dirty="0" err="1">
                <a:solidFill>
                  <a:schemeClr val="tx1"/>
                </a:solidFill>
              </a:rPr>
              <a:t>thuật</a:t>
            </a:r>
            <a:r>
              <a:rPr lang="en-US" sz="1700" dirty="0">
                <a:solidFill>
                  <a:schemeClr val="tx1"/>
                </a:solidFill>
              </a:rPr>
              <a:t> </a:t>
            </a:r>
            <a:r>
              <a:rPr lang="en-US" sz="1700" dirty="0" err="1">
                <a:solidFill>
                  <a:schemeClr val="tx1"/>
                </a:solidFill>
              </a:rPr>
              <a:t>gieo</a:t>
            </a:r>
            <a:r>
              <a:rPr lang="en-US" sz="1700" dirty="0">
                <a:solidFill>
                  <a:schemeClr val="tx1"/>
                </a:solidFill>
              </a:rPr>
              <a:t> </a:t>
            </a:r>
            <a:r>
              <a:rPr lang="en-US" sz="1700" dirty="0" err="1">
                <a:solidFill>
                  <a:schemeClr val="tx1"/>
                </a:solidFill>
              </a:rPr>
              <a:t>trồng</a:t>
            </a:r>
            <a:r>
              <a:rPr lang="en-US" sz="1700" dirty="0">
                <a:solidFill>
                  <a:schemeClr val="tx1"/>
                </a:solidFill>
              </a:rPr>
              <a:t>, </a:t>
            </a:r>
            <a:r>
              <a:rPr lang="en-US" sz="1700" dirty="0" err="1">
                <a:solidFill>
                  <a:schemeClr val="tx1"/>
                </a:solidFill>
              </a:rPr>
              <a:t>diện</a:t>
            </a:r>
            <a:r>
              <a:rPr lang="en-US" sz="1700" dirty="0">
                <a:solidFill>
                  <a:schemeClr val="tx1"/>
                </a:solidFill>
              </a:rPr>
              <a:t> </a:t>
            </a:r>
            <a:r>
              <a:rPr lang="en-US" sz="1700" dirty="0" err="1">
                <a:solidFill>
                  <a:schemeClr val="tx1"/>
                </a:solidFill>
              </a:rPr>
              <a:t>tích</a:t>
            </a:r>
            <a:r>
              <a:rPr lang="en-US" sz="1700" dirty="0">
                <a:solidFill>
                  <a:schemeClr val="tx1"/>
                </a:solidFill>
              </a:rPr>
              <a:t> </a:t>
            </a:r>
            <a:r>
              <a:rPr lang="en-US" sz="1700" dirty="0" err="1">
                <a:solidFill>
                  <a:schemeClr val="tx1"/>
                </a:solidFill>
              </a:rPr>
              <a:t>trồng</a:t>
            </a:r>
            <a:r>
              <a:rPr lang="en-US" sz="1700" dirty="0">
                <a:solidFill>
                  <a:schemeClr val="tx1"/>
                </a:solidFill>
              </a:rPr>
              <a:t> </a:t>
            </a:r>
            <a:r>
              <a:rPr lang="en-US" sz="1700" dirty="0" err="1">
                <a:solidFill>
                  <a:schemeClr val="tx1"/>
                </a:solidFill>
              </a:rPr>
              <a:t>trọt</a:t>
            </a:r>
            <a:r>
              <a:rPr lang="en-US" sz="1700" dirty="0">
                <a:solidFill>
                  <a:schemeClr val="tx1"/>
                </a:solidFill>
              </a:rPr>
              <a:t> </a:t>
            </a:r>
            <a:r>
              <a:rPr lang="en-US" sz="1700" dirty="0" err="1">
                <a:solidFill>
                  <a:schemeClr val="tx1"/>
                </a:solidFill>
              </a:rPr>
              <a:t>vượt</a:t>
            </a:r>
            <a:r>
              <a:rPr lang="en-US" sz="1700" dirty="0">
                <a:solidFill>
                  <a:schemeClr val="tx1"/>
                </a:solidFill>
              </a:rPr>
              <a:t> </a:t>
            </a:r>
            <a:r>
              <a:rPr lang="en-US" sz="1700" dirty="0" err="1">
                <a:solidFill>
                  <a:schemeClr val="tx1"/>
                </a:solidFill>
              </a:rPr>
              <a:t>xa</a:t>
            </a:r>
            <a:r>
              <a:rPr lang="en-US" sz="1700" dirty="0">
                <a:solidFill>
                  <a:schemeClr val="tx1"/>
                </a:solidFill>
              </a:rPr>
              <a:t> </a:t>
            </a:r>
            <a:r>
              <a:rPr lang="en-US" sz="1700" dirty="0" err="1">
                <a:solidFill>
                  <a:schemeClr val="tx1"/>
                </a:solidFill>
              </a:rPr>
              <a:t>thời</a:t>
            </a:r>
            <a:r>
              <a:rPr lang="en-US" sz="1700" dirty="0">
                <a:solidFill>
                  <a:schemeClr val="tx1"/>
                </a:solidFill>
              </a:rPr>
              <a:t> </a:t>
            </a:r>
            <a:r>
              <a:rPr lang="en-US" sz="1700" dirty="0" err="1">
                <a:solidFill>
                  <a:schemeClr val="tx1"/>
                </a:solidFill>
              </a:rPr>
              <a:t>kì</a:t>
            </a:r>
            <a:r>
              <a:rPr lang="en-US" sz="1700" dirty="0">
                <a:solidFill>
                  <a:schemeClr val="tx1"/>
                </a:solidFill>
              </a:rPr>
              <a:t> </a:t>
            </a:r>
            <a:r>
              <a:rPr lang="en-US" sz="1700" dirty="0" err="1">
                <a:solidFill>
                  <a:schemeClr val="tx1"/>
                </a:solidFill>
              </a:rPr>
              <a:t>trước</a:t>
            </a:r>
            <a:r>
              <a:rPr lang="en-US" sz="1700" dirty="0">
                <a:solidFill>
                  <a:schemeClr val="tx1"/>
                </a:solidFill>
              </a:rPr>
              <a:t>, </a:t>
            </a:r>
            <a:r>
              <a:rPr lang="en-US" sz="1700" dirty="0" err="1">
                <a:solidFill>
                  <a:schemeClr val="tx1"/>
                </a:solidFill>
              </a:rPr>
              <a:t>sản</a:t>
            </a:r>
            <a:r>
              <a:rPr lang="en-US" sz="1700" dirty="0">
                <a:solidFill>
                  <a:schemeClr val="tx1"/>
                </a:solidFill>
              </a:rPr>
              <a:t> </a:t>
            </a:r>
            <a:r>
              <a:rPr lang="en-US" sz="1700" dirty="0" err="1">
                <a:solidFill>
                  <a:schemeClr val="tx1"/>
                </a:solidFill>
              </a:rPr>
              <a:t>lượng</a:t>
            </a:r>
            <a:r>
              <a:rPr lang="en-US" sz="1700" dirty="0">
                <a:solidFill>
                  <a:schemeClr val="tx1"/>
                </a:solidFill>
              </a:rPr>
              <a:t> </a:t>
            </a:r>
            <a:r>
              <a:rPr lang="en-US" sz="1700" dirty="0" err="1">
                <a:solidFill>
                  <a:schemeClr val="tx1"/>
                </a:solidFill>
              </a:rPr>
              <a:t>lương</a:t>
            </a:r>
            <a:r>
              <a:rPr lang="en-US" sz="1700" dirty="0">
                <a:solidFill>
                  <a:schemeClr val="tx1"/>
                </a:solidFill>
              </a:rPr>
              <a:t> </a:t>
            </a:r>
            <a:r>
              <a:rPr lang="en-US" sz="1700" dirty="0" err="1">
                <a:solidFill>
                  <a:schemeClr val="tx1"/>
                </a:solidFill>
              </a:rPr>
              <a:t>thực</a:t>
            </a:r>
            <a:r>
              <a:rPr lang="en-US" sz="1700" dirty="0">
                <a:solidFill>
                  <a:schemeClr val="tx1"/>
                </a:solidFill>
              </a:rPr>
              <a:t> </a:t>
            </a:r>
            <a:r>
              <a:rPr lang="en-US" sz="1700" dirty="0" err="1">
                <a:solidFill>
                  <a:schemeClr val="tx1"/>
                </a:solidFill>
              </a:rPr>
              <a:t>tăng</a:t>
            </a:r>
            <a:r>
              <a:rPr lang="en-US" sz="1700" dirty="0">
                <a:solidFill>
                  <a:schemeClr val="tx1"/>
                </a:solidFill>
              </a:rPr>
              <a:t> </a:t>
            </a:r>
            <a:r>
              <a:rPr lang="en-US" sz="1700" dirty="0" err="1">
                <a:solidFill>
                  <a:schemeClr val="tx1"/>
                </a:solidFill>
              </a:rPr>
              <a:t>nhiều</a:t>
            </a:r>
            <a:r>
              <a:rPr lang="en-US" sz="1700" dirty="0">
                <a:solidFill>
                  <a:schemeClr val="tx1"/>
                </a:solidFill>
              </a:rPr>
              <a:t>,...</a:t>
            </a:r>
          </a:p>
          <a:p>
            <a:pPr marL="285750" indent="-285750" algn="just">
              <a:lnSpc>
                <a:spcPct val="130000"/>
              </a:lnSpc>
              <a:buFont typeface="Arial" panose="020B0604020202020204" pitchFamily="34" charset="0"/>
              <a:buChar char="•"/>
            </a:pPr>
            <a:r>
              <a:rPr lang="en-US" sz="1700" dirty="0" err="1" smtClean="0">
                <a:solidFill>
                  <a:schemeClr val="tx1"/>
                </a:solidFill>
              </a:rPr>
              <a:t>Về</a:t>
            </a:r>
            <a:r>
              <a:rPr lang="en-US" sz="1700" dirty="0" smtClean="0">
                <a:solidFill>
                  <a:schemeClr val="tx1"/>
                </a:solidFill>
              </a:rPr>
              <a:t> </a:t>
            </a:r>
            <a:r>
              <a:rPr lang="en-US" sz="1700" dirty="0" err="1">
                <a:solidFill>
                  <a:schemeClr val="tx1"/>
                </a:solidFill>
              </a:rPr>
              <a:t>thủ</a:t>
            </a:r>
            <a:r>
              <a:rPr lang="en-US" sz="1700" dirty="0">
                <a:solidFill>
                  <a:schemeClr val="tx1"/>
                </a:solidFill>
              </a:rPr>
              <a:t> </a:t>
            </a:r>
            <a:r>
              <a:rPr lang="en-US" sz="1700" dirty="0" err="1">
                <a:solidFill>
                  <a:schemeClr val="tx1"/>
                </a:solidFill>
              </a:rPr>
              <a:t>công</a:t>
            </a:r>
            <a:r>
              <a:rPr lang="en-US" sz="1700" dirty="0">
                <a:solidFill>
                  <a:schemeClr val="tx1"/>
                </a:solidFill>
              </a:rPr>
              <a:t> </a:t>
            </a:r>
            <a:r>
              <a:rPr lang="en-US" sz="1700" dirty="0" err="1" smtClean="0">
                <a:solidFill>
                  <a:schemeClr val="tx1"/>
                </a:solidFill>
              </a:rPr>
              <a:t>nghiệp</a:t>
            </a:r>
            <a:r>
              <a:rPr lang="en-US" sz="1700" dirty="0" smtClean="0">
                <a:solidFill>
                  <a:schemeClr val="tx1"/>
                </a:solidFill>
              </a:rPr>
              <a:t>: </a:t>
            </a:r>
            <a:r>
              <a:rPr lang="en-US" sz="1700" dirty="0" err="1" smtClean="0">
                <a:solidFill>
                  <a:schemeClr val="tx1"/>
                </a:solidFill>
              </a:rPr>
              <a:t>hình</a:t>
            </a:r>
            <a:r>
              <a:rPr lang="en-US" sz="1700" dirty="0" smtClean="0">
                <a:solidFill>
                  <a:schemeClr val="tx1"/>
                </a:solidFill>
              </a:rPr>
              <a:t> </a:t>
            </a:r>
            <a:r>
              <a:rPr lang="en-US" sz="1700" dirty="0" err="1">
                <a:solidFill>
                  <a:schemeClr val="tx1"/>
                </a:solidFill>
              </a:rPr>
              <a:t>thành</a:t>
            </a:r>
            <a:r>
              <a:rPr lang="en-US" sz="1700" dirty="0">
                <a:solidFill>
                  <a:schemeClr val="tx1"/>
                </a:solidFill>
              </a:rPr>
              <a:t> </a:t>
            </a:r>
            <a:r>
              <a:rPr lang="en-US" sz="1700" dirty="0" err="1">
                <a:solidFill>
                  <a:schemeClr val="tx1"/>
                </a:solidFill>
              </a:rPr>
              <a:t>những</a:t>
            </a:r>
            <a:r>
              <a:rPr lang="en-US" sz="1700" dirty="0">
                <a:solidFill>
                  <a:schemeClr val="tx1"/>
                </a:solidFill>
              </a:rPr>
              <a:t> </a:t>
            </a:r>
            <a:r>
              <a:rPr lang="en-US" sz="1700" dirty="0" err="1">
                <a:solidFill>
                  <a:schemeClr val="tx1"/>
                </a:solidFill>
              </a:rPr>
              <a:t>xưởng</a:t>
            </a:r>
            <a:r>
              <a:rPr lang="en-US" sz="1700" dirty="0">
                <a:solidFill>
                  <a:schemeClr val="tx1"/>
                </a:solidFill>
              </a:rPr>
              <a:t> </a:t>
            </a:r>
            <a:r>
              <a:rPr lang="en-US" sz="1700" dirty="0" err="1">
                <a:solidFill>
                  <a:schemeClr val="tx1"/>
                </a:solidFill>
              </a:rPr>
              <a:t>thủ</a:t>
            </a:r>
            <a:r>
              <a:rPr lang="en-US" sz="1700" dirty="0">
                <a:solidFill>
                  <a:schemeClr val="tx1"/>
                </a:solidFill>
              </a:rPr>
              <a:t> </a:t>
            </a:r>
            <a:r>
              <a:rPr lang="en-US" sz="1700" dirty="0" err="1">
                <a:solidFill>
                  <a:schemeClr val="tx1"/>
                </a:solidFill>
              </a:rPr>
              <a:t>công</a:t>
            </a:r>
            <a:r>
              <a:rPr lang="en-US" sz="1700" dirty="0">
                <a:solidFill>
                  <a:schemeClr val="tx1"/>
                </a:solidFill>
              </a:rPr>
              <a:t> </a:t>
            </a:r>
            <a:r>
              <a:rPr lang="en-US" sz="1700" dirty="0" err="1">
                <a:solidFill>
                  <a:schemeClr val="tx1"/>
                </a:solidFill>
              </a:rPr>
              <a:t>tương</a:t>
            </a:r>
            <a:r>
              <a:rPr lang="en-US" sz="1700" dirty="0">
                <a:solidFill>
                  <a:schemeClr val="tx1"/>
                </a:solidFill>
              </a:rPr>
              <a:t> </a:t>
            </a:r>
            <a:r>
              <a:rPr lang="en-US" sz="1700" dirty="0" err="1">
                <a:solidFill>
                  <a:schemeClr val="tx1"/>
                </a:solidFill>
              </a:rPr>
              <a:t>đối</a:t>
            </a:r>
            <a:r>
              <a:rPr lang="en-US" sz="1700" dirty="0">
                <a:solidFill>
                  <a:schemeClr val="tx1"/>
                </a:solidFill>
              </a:rPr>
              <a:t> </a:t>
            </a:r>
            <a:r>
              <a:rPr lang="en-US" sz="1700" dirty="0" err="1">
                <a:solidFill>
                  <a:schemeClr val="tx1"/>
                </a:solidFill>
              </a:rPr>
              <a:t>lớn</a:t>
            </a:r>
            <a:r>
              <a:rPr lang="en-US" sz="1700" dirty="0">
                <a:solidFill>
                  <a:schemeClr val="tx1"/>
                </a:solidFill>
              </a:rPr>
              <a:t>, </a:t>
            </a:r>
            <a:r>
              <a:rPr lang="en-US" sz="1700" dirty="0" err="1" smtClean="0">
                <a:solidFill>
                  <a:schemeClr val="tx1"/>
                </a:solidFill>
              </a:rPr>
              <a:t>nhiều</a:t>
            </a:r>
            <a:r>
              <a:rPr lang="en-US" sz="1700" dirty="0" smtClean="0">
                <a:solidFill>
                  <a:schemeClr val="tx1"/>
                </a:solidFill>
              </a:rPr>
              <a:t> </a:t>
            </a:r>
            <a:r>
              <a:rPr lang="en-US" sz="1700" dirty="0" err="1">
                <a:solidFill>
                  <a:schemeClr val="tx1"/>
                </a:solidFill>
              </a:rPr>
              <a:t>nhân</a:t>
            </a:r>
            <a:r>
              <a:rPr lang="en-US" sz="1700" dirty="0">
                <a:solidFill>
                  <a:schemeClr val="tx1"/>
                </a:solidFill>
              </a:rPr>
              <a:t> </a:t>
            </a:r>
            <a:r>
              <a:rPr lang="en-US" sz="1700" dirty="0" err="1">
                <a:solidFill>
                  <a:schemeClr val="tx1"/>
                </a:solidFill>
              </a:rPr>
              <a:t>công</a:t>
            </a:r>
            <a:r>
              <a:rPr lang="en-US" sz="1700" dirty="0">
                <a:solidFill>
                  <a:schemeClr val="tx1"/>
                </a:solidFill>
              </a:rPr>
              <a:t> </a:t>
            </a:r>
            <a:r>
              <a:rPr lang="en-US" sz="1700" dirty="0" err="1">
                <a:solidFill>
                  <a:schemeClr val="tx1"/>
                </a:solidFill>
              </a:rPr>
              <a:t>và</a:t>
            </a:r>
            <a:r>
              <a:rPr lang="en-US" sz="1700" dirty="0">
                <a:solidFill>
                  <a:schemeClr val="tx1"/>
                </a:solidFill>
              </a:rPr>
              <a:t> </a:t>
            </a:r>
            <a:r>
              <a:rPr lang="en-US" sz="1700" dirty="0" err="1">
                <a:solidFill>
                  <a:schemeClr val="tx1"/>
                </a:solidFill>
              </a:rPr>
              <a:t>sản</a:t>
            </a:r>
            <a:r>
              <a:rPr lang="en-US" sz="1700" dirty="0">
                <a:solidFill>
                  <a:schemeClr val="tx1"/>
                </a:solidFill>
              </a:rPr>
              <a:t> </a:t>
            </a:r>
            <a:r>
              <a:rPr lang="en-US" sz="1700" dirty="0" err="1">
                <a:solidFill>
                  <a:schemeClr val="tx1"/>
                </a:solidFill>
              </a:rPr>
              <a:t>phẩm</a:t>
            </a:r>
            <a:r>
              <a:rPr lang="en-US" sz="1700" dirty="0">
                <a:solidFill>
                  <a:schemeClr val="tx1"/>
                </a:solidFill>
              </a:rPr>
              <a:t> </a:t>
            </a:r>
            <a:r>
              <a:rPr lang="en-US" sz="1700" dirty="0" err="1">
                <a:solidFill>
                  <a:schemeClr val="tx1"/>
                </a:solidFill>
              </a:rPr>
              <a:t>rất</a:t>
            </a:r>
            <a:r>
              <a:rPr lang="en-US" sz="1700" dirty="0">
                <a:solidFill>
                  <a:schemeClr val="tx1"/>
                </a:solidFill>
              </a:rPr>
              <a:t> </a:t>
            </a:r>
            <a:r>
              <a:rPr lang="en-US" sz="1700" dirty="0" err="1">
                <a:solidFill>
                  <a:schemeClr val="tx1"/>
                </a:solidFill>
              </a:rPr>
              <a:t>đa</a:t>
            </a:r>
            <a:r>
              <a:rPr lang="en-US" sz="1700" dirty="0">
                <a:solidFill>
                  <a:schemeClr val="tx1"/>
                </a:solidFill>
              </a:rPr>
              <a:t> </a:t>
            </a:r>
            <a:r>
              <a:rPr lang="en-US" sz="1700" dirty="0" err="1">
                <a:solidFill>
                  <a:schemeClr val="tx1"/>
                </a:solidFill>
              </a:rPr>
              <a:t>dạng</a:t>
            </a:r>
            <a:r>
              <a:rPr lang="en-US" sz="1700" dirty="0">
                <a:solidFill>
                  <a:schemeClr val="tx1"/>
                </a:solidFill>
              </a:rPr>
              <a:t>. </a:t>
            </a:r>
            <a:r>
              <a:rPr lang="en-US" sz="1700" dirty="0" err="1">
                <a:solidFill>
                  <a:schemeClr val="tx1"/>
                </a:solidFill>
              </a:rPr>
              <a:t>Nhiều</a:t>
            </a:r>
            <a:r>
              <a:rPr lang="en-US" sz="1700" dirty="0">
                <a:solidFill>
                  <a:schemeClr val="tx1"/>
                </a:solidFill>
              </a:rPr>
              <a:t> </a:t>
            </a:r>
            <a:r>
              <a:rPr lang="en-US" sz="1700" dirty="0" err="1">
                <a:solidFill>
                  <a:schemeClr val="tx1"/>
                </a:solidFill>
              </a:rPr>
              <a:t>xưởng</a:t>
            </a:r>
            <a:r>
              <a:rPr lang="en-US" sz="1700" dirty="0">
                <a:solidFill>
                  <a:schemeClr val="tx1"/>
                </a:solidFill>
              </a:rPr>
              <a:t> </a:t>
            </a:r>
            <a:r>
              <a:rPr lang="en-US" sz="1700" dirty="0" err="1">
                <a:solidFill>
                  <a:schemeClr val="tx1"/>
                </a:solidFill>
              </a:rPr>
              <a:t>dệt</a:t>
            </a:r>
            <a:r>
              <a:rPr lang="en-US" sz="1700" dirty="0">
                <a:solidFill>
                  <a:schemeClr val="tx1"/>
                </a:solidFill>
              </a:rPr>
              <a:t> </a:t>
            </a:r>
            <a:r>
              <a:rPr lang="en-US" sz="1700" dirty="0" err="1">
                <a:solidFill>
                  <a:schemeClr val="tx1"/>
                </a:solidFill>
              </a:rPr>
              <a:t>lớn</a:t>
            </a:r>
            <a:r>
              <a:rPr lang="en-US" sz="1700" dirty="0">
                <a:solidFill>
                  <a:schemeClr val="tx1"/>
                </a:solidFill>
              </a:rPr>
              <a:t>, </a:t>
            </a:r>
            <a:r>
              <a:rPr lang="en-US" sz="1700" dirty="0" err="1">
                <a:solidFill>
                  <a:schemeClr val="tx1"/>
                </a:solidFill>
              </a:rPr>
              <a:t>chuyên</a:t>
            </a:r>
            <a:r>
              <a:rPr lang="en-US" sz="1700" dirty="0">
                <a:solidFill>
                  <a:schemeClr val="tx1"/>
                </a:solidFill>
              </a:rPr>
              <a:t> </a:t>
            </a:r>
            <a:r>
              <a:rPr lang="en-US" sz="1700" dirty="0" err="1">
                <a:solidFill>
                  <a:schemeClr val="tx1"/>
                </a:solidFill>
              </a:rPr>
              <a:t>môn</a:t>
            </a:r>
            <a:r>
              <a:rPr lang="en-US" sz="1700" dirty="0">
                <a:solidFill>
                  <a:schemeClr val="tx1"/>
                </a:solidFill>
              </a:rPr>
              <a:t> </a:t>
            </a:r>
            <a:r>
              <a:rPr lang="en-US" sz="1700" dirty="0" err="1">
                <a:solidFill>
                  <a:schemeClr val="tx1"/>
                </a:solidFill>
              </a:rPr>
              <a:t>hoá</a:t>
            </a:r>
            <a:r>
              <a:rPr lang="en-US" sz="1700" dirty="0">
                <a:solidFill>
                  <a:schemeClr val="tx1"/>
                </a:solidFill>
              </a:rPr>
              <a:t> </a:t>
            </a:r>
            <a:r>
              <a:rPr lang="en-US" sz="1700" dirty="0" err="1">
                <a:solidFill>
                  <a:schemeClr val="tx1"/>
                </a:solidFill>
              </a:rPr>
              <a:t>cao</a:t>
            </a:r>
            <a:r>
              <a:rPr lang="en-US" sz="1700" dirty="0">
                <a:solidFill>
                  <a:schemeClr val="tx1"/>
                </a:solidFill>
              </a:rPr>
              <a:t> </a:t>
            </a:r>
            <a:r>
              <a:rPr lang="en-US" sz="1700" dirty="0" err="1">
                <a:solidFill>
                  <a:schemeClr val="tx1"/>
                </a:solidFill>
              </a:rPr>
              <a:t>xuất</a:t>
            </a:r>
            <a:r>
              <a:rPr lang="en-US" sz="1700" dirty="0">
                <a:solidFill>
                  <a:schemeClr val="tx1"/>
                </a:solidFill>
              </a:rPr>
              <a:t> </a:t>
            </a:r>
            <a:r>
              <a:rPr lang="en-US" sz="1700" dirty="0" err="1">
                <a:solidFill>
                  <a:schemeClr val="tx1"/>
                </a:solidFill>
              </a:rPr>
              <a:t>hiện</a:t>
            </a:r>
            <a:r>
              <a:rPr lang="en-US" sz="1700" dirty="0">
                <a:solidFill>
                  <a:schemeClr val="tx1"/>
                </a:solidFill>
              </a:rPr>
              <a:t> ở </a:t>
            </a:r>
            <a:r>
              <a:rPr lang="en-US" sz="1700" dirty="0" err="1">
                <a:solidFill>
                  <a:schemeClr val="tx1"/>
                </a:solidFill>
              </a:rPr>
              <a:t>Tô</a:t>
            </a:r>
            <a:r>
              <a:rPr lang="en-US" sz="1700" dirty="0">
                <a:solidFill>
                  <a:schemeClr val="tx1"/>
                </a:solidFill>
              </a:rPr>
              <a:t> </a:t>
            </a:r>
            <a:r>
              <a:rPr lang="en-US" sz="1700" dirty="0" err="1">
                <a:solidFill>
                  <a:schemeClr val="tx1"/>
                </a:solidFill>
              </a:rPr>
              <a:t>Châu</a:t>
            </a:r>
            <a:r>
              <a:rPr lang="en-US" sz="1700" dirty="0">
                <a:solidFill>
                  <a:schemeClr val="tx1"/>
                </a:solidFill>
              </a:rPr>
              <a:t>, </a:t>
            </a:r>
            <a:r>
              <a:rPr lang="en-US" sz="1700" dirty="0" err="1">
                <a:solidFill>
                  <a:schemeClr val="tx1"/>
                </a:solidFill>
              </a:rPr>
              <a:t>Tùng</a:t>
            </a:r>
            <a:r>
              <a:rPr lang="en-US" sz="1700" dirty="0">
                <a:solidFill>
                  <a:schemeClr val="tx1"/>
                </a:solidFill>
              </a:rPr>
              <a:t> </a:t>
            </a:r>
            <a:r>
              <a:rPr lang="en-US" sz="1700" dirty="0" err="1">
                <a:solidFill>
                  <a:schemeClr val="tx1"/>
                </a:solidFill>
              </a:rPr>
              <a:t>Giang</a:t>
            </a:r>
            <a:r>
              <a:rPr lang="en-US" sz="1700" dirty="0">
                <a:solidFill>
                  <a:schemeClr val="tx1"/>
                </a:solidFill>
              </a:rPr>
              <a:t>,... </a:t>
            </a:r>
            <a:r>
              <a:rPr lang="en-US" sz="1700" dirty="0" err="1">
                <a:solidFill>
                  <a:schemeClr val="tx1"/>
                </a:solidFill>
              </a:rPr>
              <a:t>Các</a:t>
            </a:r>
            <a:r>
              <a:rPr lang="en-US" sz="1700" dirty="0">
                <a:solidFill>
                  <a:schemeClr val="tx1"/>
                </a:solidFill>
              </a:rPr>
              <a:t> </a:t>
            </a:r>
            <a:r>
              <a:rPr lang="en-US" sz="1700" dirty="0" err="1">
                <a:solidFill>
                  <a:schemeClr val="tx1"/>
                </a:solidFill>
              </a:rPr>
              <a:t>xưởng</a:t>
            </a:r>
            <a:r>
              <a:rPr lang="en-US" sz="1700" dirty="0">
                <a:solidFill>
                  <a:schemeClr val="tx1"/>
                </a:solidFill>
              </a:rPr>
              <a:t> </a:t>
            </a:r>
            <a:r>
              <a:rPr lang="en-US" sz="1700" dirty="0" err="1">
                <a:solidFill>
                  <a:schemeClr val="tx1"/>
                </a:solidFill>
              </a:rPr>
              <a:t>đóng</a:t>
            </a:r>
            <a:r>
              <a:rPr lang="en-US" sz="1700" dirty="0">
                <a:solidFill>
                  <a:schemeClr val="tx1"/>
                </a:solidFill>
              </a:rPr>
              <a:t> </a:t>
            </a:r>
            <a:r>
              <a:rPr lang="en-US" sz="1700" dirty="0" err="1">
                <a:solidFill>
                  <a:schemeClr val="tx1"/>
                </a:solidFill>
              </a:rPr>
              <a:t>tàu</a:t>
            </a:r>
            <a:r>
              <a:rPr lang="en-US" sz="1700" dirty="0">
                <a:solidFill>
                  <a:schemeClr val="tx1"/>
                </a:solidFill>
              </a:rPr>
              <a:t> </a:t>
            </a:r>
            <a:r>
              <a:rPr lang="en-US" sz="1700" dirty="0" err="1">
                <a:solidFill>
                  <a:schemeClr val="tx1"/>
                </a:solidFill>
              </a:rPr>
              <a:t>đã</a:t>
            </a:r>
            <a:r>
              <a:rPr lang="en-US" sz="1700" dirty="0">
                <a:solidFill>
                  <a:schemeClr val="tx1"/>
                </a:solidFill>
              </a:rPr>
              <a:t> </a:t>
            </a:r>
            <a:r>
              <a:rPr lang="en-US" sz="1700" dirty="0" err="1">
                <a:solidFill>
                  <a:schemeClr val="tx1"/>
                </a:solidFill>
              </a:rPr>
              <a:t>đóng</a:t>
            </a:r>
            <a:r>
              <a:rPr lang="en-US" sz="1700" dirty="0">
                <a:solidFill>
                  <a:schemeClr val="tx1"/>
                </a:solidFill>
              </a:rPr>
              <a:t> </a:t>
            </a:r>
            <a:r>
              <a:rPr lang="en-US" sz="1700" dirty="0" err="1">
                <a:solidFill>
                  <a:schemeClr val="tx1"/>
                </a:solidFill>
              </a:rPr>
              <a:t>được</a:t>
            </a:r>
            <a:r>
              <a:rPr lang="en-US" sz="1700" dirty="0">
                <a:solidFill>
                  <a:schemeClr val="tx1"/>
                </a:solidFill>
              </a:rPr>
              <a:t> </a:t>
            </a:r>
            <a:r>
              <a:rPr lang="en-US" sz="1700" dirty="0" err="1">
                <a:solidFill>
                  <a:schemeClr val="tx1"/>
                </a:solidFill>
              </a:rPr>
              <a:t>những</a:t>
            </a:r>
            <a:r>
              <a:rPr lang="en-US" sz="1700" dirty="0">
                <a:solidFill>
                  <a:schemeClr val="tx1"/>
                </a:solidFill>
              </a:rPr>
              <a:t> </a:t>
            </a:r>
            <a:r>
              <a:rPr lang="en-US" sz="1700" dirty="0" err="1">
                <a:solidFill>
                  <a:schemeClr val="tx1"/>
                </a:solidFill>
              </a:rPr>
              <a:t>loại</a:t>
            </a:r>
            <a:r>
              <a:rPr lang="en-US" sz="1700" dirty="0">
                <a:solidFill>
                  <a:schemeClr val="tx1"/>
                </a:solidFill>
              </a:rPr>
              <a:t> </a:t>
            </a:r>
            <a:r>
              <a:rPr lang="en-US" sz="1700" dirty="0" err="1">
                <a:solidFill>
                  <a:schemeClr val="tx1"/>
                </a:solidFill>
              </a:rPr>
              <a:t>thuyền</a:t>
            </a:r>
            <a:r>
              <a:rPr lang="en-US" sz="1700" dirty="0">
                <a:solidFill>
                  <a:schemeClr val="tx1"/>
                </a:solidFill>
              </a:rPr>
              <a:t> </a:t>
            </a:r>
            <a:r>
              <a:rPr lang="en-US" sz="1700" dirty="0" err="1">
                <a:solidFill>
                  <a:schemeClr val="tx1"/>
                </a:solidFill>
              </a:rPr>
              <a:t>lớn</a:t>
            </a:r>
            <a:r>
              <a:rPr lang="en-US" sz="1700" dirty="0" smtClean="0">
                <a:solidFill>
                  <a:schemeClr val="tx1"/>
                </a:solidFill>
              </a:rPr>
              <a:t>.</a:t>
            </a:r>
          </a:p>
          <a:p>
            <a:pPr marL="285750" indent="-285750" algn="just">
              <a:lnSpc>
                <a:spcPct val="130000"/>
              </a:lnSpc>
              <a:buFont typeface="Arial" panose="020B0604020202020204" pitchFamily="34" charset="0"/>
              <a:buChar char="•"/>
            </a:pPr>
            <a:r>
              <a:rPr lang="en-US" sz="1700" dirty="0" err="1">
                <a:solidFill>
                  <a:schemeClr val="tx1"/>
                </a:solidFill>
              </a:rPr>
              <a:t>Nhiều</a:t>
            </a:r>
            <a:r>
              <a:rPr lang="en-US" sz="1700" dirty="0">
                <a:solidFill>
                  <a:schemeClr val="tx1"/>
                </a:solidFill>
              </a:rPr>
              <a:t> </a:t>
            </a:r>
            <a:r>
              <a:rPr lang="en-US" sz="1700" dirty="0" err="1">
                <a:solidFill>
                  <a:schemeClr val="tx1"/>
                </a:solidFill>
              </a:rPr>
              <a:t>thương</a:t>
            </a:r>
            <a:r>
              <a:rPr lang="en-US" sz="1700" dirty="0">
                <a:solidFill>
                  <a:schemeClr val="tx1"/>
                </a:solidFill>
              </a:rPr>
              <a:t> </a:t>
            </a:r>
            <a:r>
              <a:rPr lang="en-US" sz="1700" dirty="0" err="1">
                <a:solidFill>
                  <a:schemeClr val="tx1"/>
                </a:solidFill>
              </a:rPr>
              <a:t>cảng</a:t>
            </a:r>
            <a:r>
              <a:rPr lang="en-US" sz="1700" dirty="0">
                <a:solidFill>
                  <a:schemeClr val="tx1"/>
                </a:solidFill>
              </a:rPr>
              <a:t> </a:t>
            </a:r>
            <a:r>
              <a:rPr lang="en-US" sz="1700" dirty="0" err="1">
                <a:solidFill>
                  <a:schemeClr val="tx1"/>
                </a:solidFill>
              </a:rPr>
              <a:t>lớn</a:t>
            </a:r>
            <a:r>
              <a:rPr lang="en-US" sz="1700" dirty="0">
                <a:solidFill>
                  <a:schemeClr val="tx1"/>
                </a:solidFill>
              </a:rPr>
              <a:t> </a:t>
            </a:r>
            <a:r>
              <a:rPr lang="en-US" sz="1700" dirty="0" err="1">
                <a:solidFill>
                  <a:schemeClr val="tx1"/>
                </a:solidFill>
              </a:rPr>
              <a:t>như</a:t>
            </a:r>
            <a:r>
              <a:rPr lang="en-US" sz="1700" dirty="0">
                <a:solidFill>
                  <a:schemeClr val="tx1"/>
                </a:solidFill>
              </a:rPr>
              <a:t> </a:t>
            </a:r>
            <a:r>
              <a:rPr lang="en-US" sz="1700" dirty="0" err="1">
                <a:solidFill>
                  <a:schemeClr val="tx1"/>
                </a:solidFill>
              </a:rPr>
              <a:t>Quảng</a:t>
            </a:r>
            <a:r>
              <a:rPr lang="en-US" sz="1700" dirty="0">
                <a:solidFill>
                  <a:schemeClr val="tx1"/>
                </a:solidFill>
              </a:rPr>
              <a:t> </a:t>
            </a:r>
            <a:r>
              <a:rPr lang="en-US" sz="1700" dirty="0" err="1">
                <a:solidFill>
                  <a:schemeClr val="tx1"/>
                </a:solidFill>
              </a:rPr>
              <a:t>Châu</a:t>
            </a:r>
            <a:r>
              <a:rPr lang="en-US" sz="1700" dirty="0">
                <a:solidFill>
                  <a:schemeClr val="tx1"/>
                </a:solidFill>
              </a:rPr>
              <a:t>, </a:t>
            </a:r>
            <a:r>
              <a:rPr lang="en-US" sz="1700" dirty="0" err="1">
                <a:solidFill>
                  <a:schemeClr val="tx1"/>
                </a:solidFill>
              </a:rPr>
              <a:t>Phúc</a:t>
            </a:r>
            <a:r>
              <a:rPr lang="en-US" sz="1700" dirty="0">
                <a:solidFill>
                  <a:schemeClr val="tx1"/>
                </a:solidFill>
              </a:rPr>
              <a:t> </a:t>
            </a:r>
            <a:r>
              <a:rPr lang="en-US" sz="1700" dirty="0" err="1">
                <a:solidFill>
                  <a:schemeClr val="tx1"/>
                </a:solidFill>
              </a:rPr>
              <a:t>Kiến</a:t>
            </a:r>
            <a:r>
              <a:rPr lang="en-US" sz="1700" dirty="0">
                <a:solidFill>
                  <a:schemeClr val="tx1"/>
                </a:solidFill>
              </a:rPr>
              <a:t>,... </a:t>
            </a:r>
            <a:r>
              <a:rPr lang="en-US" sz="1700" dirty="0" err="1">
                <a:solidFill>
                  <a:schemeClr val="tx1"/>
                </a:solidFill>
              </a:rPr>
              <a:t>đã</a:t>
            </a:r>
            <a:r>
              <a:rPr lang="en-US" sz="1700" dirty="0">
                <a:solidFill>
                  <a:schemeClr val="tx1"/>
                </a:solidFill>
              </a:rPr>
              <a:t> </a:t>
            </a:r>
            <a:r>
              <a:rPr lang="en-US" sz="1700" dirty="0" err="1">
                <a:solidFill>
                  <a:schemeClr val="tx1"/>
                </a:solidFill>
              </a:rPr>
              <a:t>trở</a:t>
            </a:r>
            <a:r>
              <a:rPr lang="en-US" sz="1700" dirty="0">
                <a:solidFill>
                  <a:schemeClr val="tx1"/>
                </a:solidFill>
              </a:rPr>
              <a:t> </a:t>
            </a:r>
            <a:r>
              <a:rPr lang="en-US" sz="1700" dirty="0" err="1">
                <a:solidFill>
                  <a:schemeClr val="tx1"/>
                </a:solidFill>
              </a:rPr>
              <a:t>thành</a:t>
            </a:r>
            <a:r>
              <a:rPr lang="en-US" sz="1700" dirty="0">
                <a:solidFill>
                  <a:schemeClr val="tx1"/>
                </a:solidFill>
              </a:rPr>
              <a:t> </a:t>
            </a:r>
            <a:r>
              <a:rPr lang="en-US" sz="1700" dirty="0" err="1">
                <a:solidFill>
                  <a:schemeClr val="tx1"/>
                </a:solidFill>
              </a:rPr>
              <a:t>những</a:t>
            </a:r>
            <a:r>
              <a:rPr lang="en-US" sz="1700" dirty="0">
                <a:solidFill>
                  <a:schemeClr val="tx1"/>
                </a:solidFill>
              </a:rPr>
              <a:t> </a:t>
            </a:r>
            <a:r>
              <a:rPr lang="en-US" sz="1700" dirty="0" err="1">
                <a:solidFill>
                  <a:schemeClr val="tx1"/>
                </a:solidFill>
              </a:rPr>
              <a:t>trung</a:t>
            </a:r>
            <a:r>
              <a:rPr lang="en-US" sz="1700" dirty="0">
                <a:solidFill>
                  <a:schemeClr val="tx1"/>
                </a:solidFill>
              </a:rPr>
              <a:t> </a:t>
            </a:r>
            <a:r>
              <a:rPr lang="en-US" sz="1700" dirty="0" err="1">
                <a:solidFill>
                  <a:schemeClr val="tx1"/>
                </a:solidFill>
              </a:rPr>
              <a:t>tâm</a:t>
            </a:r>
            <a:r>
              <a:rPr lang="en-US" sz="1700" dirty="0">
                <a:solidFill>
                  <a:schemeClr val="tx1"/>
                </a:solidFill>
              </a:rPr>
              <a:t> </a:t>
            </a:r>
            <a:r>
              <a:rPr lang="en-US" sz="1700" dirty="0" err="1">
                <a:solidFill>
                  <a:schemeClr val="tx1"/>
                </a:solidFill>
              </a:rPr>
              <a:t>buôn</a:t>
            </a:r>
            <a:r>
              <a:rPr lang="en-US" sz="1700" dirty="0">
                <a:solidFill>
                  <a:schemeClr val="tx1"/>
                </a:solidFill>
              </a:rPr>
              <a:t> </a:t>
            </a:r>
            <a:r>
              <a:rPr lang="en-US" sz="1700" dirty="0" err="1">
                <a:solidFill>
                  <a:schemeClr val="tx1"/>
                </a:solidFill>
              </a:rPr>
              <a:t>bán</a:t>
            </a:r>
            <a:r>
              <a:rPr lang="en-US" sz="1700" dirty="0">
                <a:solidFill>
                  <a:schemeClr val="tx1"/>
                </a:solidFill>
              </a:rPr>
              <a:t> </a:t>
            </a:r>
            <a:r>
              <a:rPr lang="en-US" sz="1700" dirty="0" err="1">
                <a:solidFill>
                  <a:schemeClr val="tx1"/>
                </a:solidFill>
              </a:rPr>
              <a:t>sầm</a:t>
            </a:r>
            <a:r>
              <a:rPr lang="en-US" sz="1700" dirty="0">
                <a:solidFill>
                  <a:schemeClr val="tx1"/>
                </a:solidFill>
              </a:rPr>
              <a:t> </a:t>
            </a:r>
            <a:r>
              <a:rPr lang="en-US" sz="1700" dirty="0" err="1">
                <a:solidFill>
                  <a:schemeClr val="tx1"/>
                </a:solidFill>
              </a:rPr>
              <a:t>uất</a:t>
            </a:r>
            <a:r>
              <a:rPr lang="en-US" sz="1700" dirty="0">
                <a:solidFill>
                  <a:schemeClr val="tx1"/>
                </a:solidFill>
              </a:rPr>
              <a:t> - </a:t>
            </a:r>
            <a:r>
              <a:rPr lang="en-US" sz="1700" dirty="0" err="1">
                <a:solidFill>
                  <a:schemeClr val="tx1"/>
                </a:solidFill>
              </a:rPr>
              <a:t>nơi</a:t>
            </a:r>
            <a:r>
              <a:rPr lang="en-US" sz="1700" dirty="0">
                <a:solidFill>
                  <a:schemeClr val="tx1"/>
                </a:solidFill>
              </a:rPr>
              <a:t> </a:t>
            </a:r>
            <a:r>
              <a:rPr lang="en-US" sz="1700" dirty="0" err="1">
                <a:solidFill>
                  <a:schemeClr val="tx1"/>
                </a:solidFill>
              </a:rPr>
              <a:t>giao</a:t>
            </a:r>
            <a:r>
              <a:rPr lang="en-US" sz="1700" dirty="0">
                <a:solidFill>
                  <a:schemeClr val="tx1"/>
                </a:solidFill>
              </a:rPr>
              <a:t> </a:t>
            </a:r>
            <a:r>
              <a:rPr lang="en-US" sz="1700" dirty="0" err="1">
                <a:solidFill>
                  <a:schemeClr val="tx1"/>
                </a:solidFill>
              </a:rPr>
              <a:t>thương</a:t>
            </a:r>
            <a:r>
              <a:rPr lang="en-US" sz="1700" dirty="0">
                <a:solidFill>
                  <a:schemeClr val="tx1"/>
                </a:solidFill>
              </a:rPr>
              <a:t> </a:t>
            </a:r>
            <a:r>
              <a:rPr lang="en-US" sz="1700" dirty="0" err="1">
                <a:solidFill>
                  <a:schemeClr val="tx1"/>
                </a:solidFill>
              </a:rPr>
              <a:t>với</a:t>
            </a:r>
            <a:r>
              <a:rPr lang="en-US" sz="1700" dirty="0">
                <a:solidFill>
                  <a:schemeClr val="tx1"/>
                </a:solidFill>
              </a:rPr>
              <a:t> </a:t>
            </a:r>
            <a:r>
              <a:rPr lang="en-US" sz="1700" dirty="0" err="1">
                <a:solidFill>
                  <a:schemeClr val="tx1"/>
                </a:solidFill>
              </a:rPr>
              <a:t>các</a:t>
            </a:r>
            <a:r>
              <a:rPr lang="en-US" sz="1700" dirty="0">
                <a:solidFill>
                  <a:schemeClr val="tx1"/>
                </a:solidFill>
              </a:rPr>
              <a:t> </a:t>
            </a:r>
            <a:r>
              <a:rPr lang="en-US" sz="1700" dirty="0" err="1">
                <a:solidFill>
                  <a:schemeClr val="tx1"/>
                </a:solidFill>
              </a:rPr>
              <a:t>nước</a:t>
            </a:r>
            <a:r>
              <a:rPr lang="en-US" sz="1700" dirty="0">
                <a:solidFill>
                  <a:schemeClr val="tx1"/>
                </a:solidFill>
              </a:rPr>
              <a:t> </a:t>
            </a:r>
            <a:r>
              <a:rPr lang="en-US" sz="1700" dirty="0" err="1">
                <a:solidFill>
                  <a:schemeClr val="tx1"/>
                </a:solidFill>
              </a:rPr>
              <a:t>Đông</a:t>
            </a:r>
            <a:r>
              <a:rPr lang="en-US" sz="1700" dirty="0">
                <a:solidFill>
                  <a:schemeClr val="tx1"/>
                </a:solidFill>
              </a:rPr>
              <a:t> Nam Á, </a:t>
            </a:r>
            <a:r>
              <a:rPr lang="en-US" sz="1700" dirty="0" err="1">
                <a:solidFill>
                  <a:schemeClr val="tx1"/>
                </a:solidFill>
              </a:rPr>
              <a:t>Ấn</a:t>
            </a:r>
            <a:r>
              <a:rPr lang="en-US" sz="1700" dirty="0">
                <a:solidFill>
                  <a:schemeClr val="tx1"/>
                </a:solidFill>
              </a:rPr>
              <a:t> </a:t>
            </a:r>
            <a:r>
              <a:rPr lang="en-US" sz="1700" dirty="0" err="1">
                <a:solidFill>
                  <a:schemeClr val="tx1"/>
                </a:solidFill>
              </a:rPr>
              <a:t>Độ</a:t>
            </a:r>
            <a:r>
              <a:rPr lang="en-US" sz="1700" dirty="0">
                <a:solidFill>
                  <a:schemeClr val="tx1"/>
                </a:solidFill>
              </a:rPr>
              <a:t>, Ba </a:t>
            </a:r>
            <a:r>
              <a:rPr lang="en-US" sz="1700" dirty="0" err="1">
                <a:solidFill>
                  <a:schemeClr val="tx1"/>
                </a:solidFill>
              </a:rPr>
              <a:t>Tư</a:t>
            </a:r>
            <a:r>
              <a:rPr lang="en-US" sz="1700" dirty="0">
                <a:solidFill>
                  <a:schemeClr val="tx1"/>
                </a:solidFill>
              </a:rPr>
              <a:t>,... </a:t>
            </a: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53" y="1904517"/>
            <a:ext cx="959606" cy="1029184"/>
          </a:xfrm>
          <a:prstGeom prst="rect">
            <a:avLst/>
          </a:prstGeom>
        </p:spPr>
      </p:pic>
    </p:spTree>
    <p:extLst>
      <p:ext uri="{BB962C8B-B14F-4D97-AF65-F5344CB8AC3E}">
        <p14:creationId xmlns:p14="http://schemas.microsoft.com/office/powerpoint/2010/main" val="29527033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292376" y="350195"/>
            <a:ext cx="5943600" cy="1291210"/>
          </a:xfrm>
          <a:prstGeom prst="wedgeRectCallout">
            <a:avLst>
              <a:gd name="adj1" fmla="val -58479"/>
              <a:gd name="adj2" fmla="val 57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1900" noProof="1">
                <a:solidFill>
                  <a:schemeClr val="tx1"/>
                </a:solidFill>
                <a:cs typeface="Arial" panose="020B0604020202020204" pitchFamily="34" charset="0"/>
              </a:rPr>
              <a:t>Câu </a:t>
            </a:r>
            <a:r>
              <a:rPr lang="en-US" sz="1900" noProof="1" smtClean="0">
                <a:solidFill>
                  <a:schemeClr val="tx1"/>
                </a:solidFill>
                <a:cs typeface="Arial" panose="020B0604020202020204" pitchFamily="34" charset="0"/>
              </a:rPr>
              <a:t>3. </a:t>
            </a:r>
            <a:r>
              <a:rPr lang="vi-VN" sz="1900" dirty="0">
                <a:solidFill>
                  <a:schemeClr val="tx1"/>
                </a:solidFill>
              </a:rPr>
              <a:t>Liên hệ với lịch sử Việt Nam, em hãy tìm hiểu thêm và chia sẻ: Từ thế kỉ VII đến thế kỉ XIX, triều đại phong kiến Trung Quốc nào đã xâm lược Việt Nam?</a:t>
            </a:r>
            <a:endParaRPr lang="vi-VN" sz="1900" noProof="1">
              <a:solidFill>
                <a:schemeClr val="tx1"/>
              </a:solidFill>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292376" y="1897107"/>
            <a:ext cx="7641999" cy="289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30000"/>
              </a:lnSpc>
              <a:buFont typeface="Arial" panose="020B0604020202020204" pitchFamily="34" charset="0"/>
              <a:buChar char="•"/>
            </a:pPr>
            <a:r>
              <a:rPr lang="en-US" sz="1900" dirty="0" err="1" smtClean="0">
                <a:solidFill>
                  <a:schemeClr val="tx1"/>
                </a:solidFill>
              </a:rPr>
              <a:t>Các</a:t>
            </a:r>
            <a:r>
              <a:rPr lang="en-US" sz="1900" dirty="0" smtClean="0">
                <a:solidFill>
                  <a:schemeClr val="tx1"/>
                </a:solidFill>
              </a:rPr>
              <a:t> </a:t>
            </a:r>
            <a:r>
              <a:rPr lang="en-US" sz="1900" dirty="0" err="1">
                <a:solidFill>
                  <a:schemeClr val="tx1"/>
                </a:solidFill>
              </a:rPr>
              <a:t>triều</a:t>
            </a:r>
            <a:r>
              <a:rPr lang="en-US" sz="1900" dirty="0">
                <a:solidFill>
                  <a:schemeClr val="tx1"/>
                </a:solidFill>
              </a:rPr>
              <a:t> </a:t>
            </a:r>
            <a:r>
              <a:rPr lang="en-US" sz="1900" dirty="0" err="1">
                <a:solidFill>
                  <a:schemeClr val="tx1"/>
                </a:solidFill>
              </a:rPr>
              <a:t>đại</a:t>
            </a:r>
            <a:r>
              <a:rPr lang="en-US" sz="1900" dirty="0">
                <a:solidFill>
                  <a:schemeClr val="tx1"/>
                </a:solidFill>
              </a:rPr>
              <a:t> </a:t>
            </a:r>
            <a:r>
              <a:rPr lang="en-US" sz="1900" dirty="0" err="1">
                <a:solidFill>
                  <a:schemeClr val="tx1"/>
                </a:solidFill>
              </a:rPr>
              <a:t>phong</a:t>
            </a:r>
            <a:r>
              <a:rPr lang="en-US" sz="1900" dirty="0">
                <a:solidFill>
                  <a:schemeClr val="tx1"/>
                </a:solidFill>
              </a:rPr>
              <a:t> </a:t>
            </a:r>
            <a:r>
              <a:rPr lang="en-US" sz="1900" dirty="0" err="1">
                <a:solidFill>
                  <a:schemeClr val="tx1"/>
                </a:solidFill>
              </a:rPr>
              <a:t>kiến</a:t>
            </a:r>
            <a:r>
              <a:rPr lang="en-US" sz="1900" dirty="0">
                <a:solidFill>
                  <a:schemeClr val="tx1"/>
                </a:solidFill>
              </a:rPr>
              <a:t> </a:t>
            </a:r>
            <a:r>
              <a:rPr lang="en-US" sz="1900" dirty="0" err="1">
                <a:solidFill>
                  <a:schemeClr val="tx1"/>
                </a:solidFill>
              </a:rPr>
              <a:t>Trung</a:t>
            </a:r>
            <a:r>
              <a:rPr lang="en-US" sz="1900" dirty="0">
                <a:solidFill>
                  <a:schemeClr val="tx1"/>
                </a:solidFill>
              </a:rPr>
              <a:t> </a:t>
            </a:r>
            <a:r>
              <a:rPr lang="en-US" sz="1900" dirty="0" err="1">
                <a:solidFill>
                  <a:schemeClr val="tx1"/>
                </a:solidFill>
              </a:rPr>
              <a:t>Quốc</a:t>
            </a:r>
            <a:r>
              <a:rPr lang="en-US" sz="1900" dirty="0">
                <a:solidFill>
                  <a:schemeClr val="tx1"/>
                </a:solidFill>
              </a:rPr>
              <a:t> </a:t>
            </a:r>
            <a:r>
              <a:rPr lang="en-US" sz="1900" dirty="0" err="1">
                <a:solidFill>
                  <a:schemeClr val="tx1"/>
                </a:solidFill>
              </a:rPr>
              <a:t>từ</a:t>
            </a:r>
            <a:r>
              <a:rPr lang="en-US" sz="1900" dirty="0">
                <a:solidFill>
                  <a:schemeClr val="tx1"/>
                </a:solidFill>
              </a:rPr>
              <a:t> </a:t>
            </a:r>
            <a:r>
              <a:rPr lang="en-US" sz="1900" dirty="0" err="1">
                <a:solidFill>
                  <a:schemeClr val="tx1"/>
                </a:solidFill>
              </a:rPr>
              <a:t>thế</a:t>
            </a:r>
            <a:r>
              <a:rPr lang="en-US" sz="1900" dirty="0">
                <a:solidFill>
                  <a:schemeClr val="tx1"/>
                </a:solidFill>
              </a:rPr>
              <a:t> </a:t>
            </a:r>
            <a:r>
              <a:rPr lang="en-US" sz="1900" dirty="0" err="1">
                <a:solidFill>
                  <a:schemeClr val="tx1"/>
                </a:solidFill>
              </a:rPr>
              <a:t>kỉ</a:t>
            </a:r>
            <a:r>
              <a:rPr lang="en-US" sz="1900" dirty="0">
                <a:solidFill>
                  <a:schemeClr val="tx1"/>
                </a:solidFill>
              </a:rPr>
              <a:t> VII </a:t>
            </a:r>
            <a:r>
              <a:rPr lang="en-US" sz="1900" dirty="0" err="1">
                <a:solidFill>
                  <a:schemeClr val="tx1"/>
                </a:solidFill>
              </a:rPr>
              <a:t>đến</a:t>
            </a:r>
            <a:r>
              <a:rPr lang="en-US" sz="1900" dirty="0">
                <a:solidFill>
                  <a:schemeClr val="tx1"/>
                </a:solidFill>
              </a:rPr>
              <a:t> </a:t>
            </a:r>
            <a:r>
              <a:rPr lang="en-US" sz="1900" dirty="0" err="1">
                <a:solidFill>
                  <a:schemeClr val="tx1"/>
                </a:solidFill>
              </a:rPr>
              <a:t>thế</a:t>
            </a:r>
            <a:r>
              <a:rPr lang="en-US" sz="1900" dirty="0">
                <a:solidFill>
                  <a:schemeClr val="tx1"/>
                </a:solidFill>
              </a:rPr>
              <a:t> </a:t>
            </a:r>
            <a:r>
              <a:rPr lang="en-US" sz="1900" dirty="0" err="1">
                <a:solidFill>
                  <a:schemeClr val="tx1"/>
                </a:solidFill>
              </a:rPr>
              <a:t>kỉ</a:t>
            </a:r>
            <a:r>
              <a:rPr lang="en-US" sz="1900" dirty="0">
                <a:solidFill>
                  <a:schemeClr val="tx1"/>
                </a:solidFill>
              </a:rPr>
              <a:t> XIX </a:t>
            </a:r>
            <a:r>
              <a:rPr lang="en-US" sz="1900" dirty="0" err="1">
                <a:solidFill>
                  <a:schemeClr val="tx1"/>
                </a:solidFill>
              </a:rPr>
              <a:t>đều</a:t>
            </a:r>
            <a:r>
              <a:rPr lang="en-US" sz="1900" dirty="0">
                <a:solidFill>
                  <a:schemeClr val="tx1"/>
                </a:solidFill>
              </a:rPr>
              <a:t> </a:t>
            </a:r>
            <a:r>
              <a:rPr lang="en-US" sz="1900" dirty="0" err="1">
                <a:solidFill>
                  <a:schemeClr val="tx1"/>
                </a:solidFill>
              </a:rPr>
              <a:t>mang</a:t>
            </a:r>
            <a:r>
              <a:rPr lang="en-US" sz="1900" dirty="0">
                <a:solidFill>
                  <a:schemeClr val="tx1"/>
                </a:solidFill>
              </a:rPr>
              <a:t> </a:t>
            </a:r>
            <a:r>
              <a:rPr lang="en-US" sz="1900" dirty="0" err="1">
                <a:solidFill>
                  <a:schemeClr val="tx1"/>
                </a:solidFill>
              </a:rPr>
              <a:t>quân</a:t>
            </a:r>
            <a:r>
              <a:rPr lang="en-US" sz="1900" dirty="0">
                <a:solidFill>
                  <a:schemeClr val="tx1"/>
                </a:solidFill>
              </a:rPr>
              <a:t> </a:t>
            </a:r>
            <a:r>
              <a:rPr lang="en-US" sz="1900" dirty="0" err="1">
                <a:solidFill>
                  <a:schemeClr val="tx1"/>
                </a:solidFill>
              </a:rPr>
              <a:t>xâm</a:t>
            </a:r>
            <a:r>
              <a:rPr lang="en-US" sz="1900" dirty="0">
                <a:solidFill>
                  <a:schemeClr val="tx1"/>
                </a:solidFill>
              </a:rPr>
              <a:t> </a:t>
            </a:r>
            <a:r>
              <a:rPr lang="en-US" sz="1900" dirty="0" err="1">
                <a:solidFill>
                  <a:schemeClr val="tx1"/>
                </a:solidFill>
              </a:rPr>
              <a:t>lược</a:t>
            </a:r>
            <a:r>
              <a:rPr lang="en-US" sz="1900" dirty="0">
                <a:solidFill>
                  <a:schemeClr val="tx1"/>
                </a:solidFill>
              </a:rPr>
              <a:t> </a:t>
            </a:r>
            <a:r>
              <a:rPr lang="en-US" sz="1900" dirty="0" err="1">
                <a:solidFill>
                  <a:schemeClr val="tx1"/>
                </a:solidFill>
              </a:rPr>
              <a:t>nước</a:t>
            </a:r>
            <a:r>
              <a:rPr lang="en-US" sz="1900" dirty="0">
                <a:solidFill>
                  <a:schemeClr val="tx1"/>
                </a:solidFill>
              </a:rPr>
              <a:t> </a:t>
            </a:r>
            <a:r>
              <a:rPr lang="en-US" sz="1900" dirty="0" smtClean="0">
                <a:solidFill>
                  <a:schemeClr val="tx1"/>
                </a:solidFill>
              </a:rPr>
              <a:t>ta: </a:t>
            </a:r>
            <a:r>
              <a:rPr lang="en-US" sz="1900" dirty="0" err="1">
                <a:solidFill>
                  <a:schemeClr val="tx1"/>
                </a:solidFill>
              </a:rPr>
              <a:t>nhà</a:t>
            </a:r>
            <a:r>
              <a:rPr lang="en-US" sz="1900" dirty="0">
                <a:solidFill>
                  <a:schemeClr val="tx1"/>
                </a:solidFill>
              </a:rPr>
              <a:t> </a:t>
            </a:r>
            <a:r>
              <a:rPr lang="en-US" sz="1900" dirty="0" err="1">
                <a:solidFill>
                  <a:schemeClr val="tx1"/>
                </a:solidFill>
              </a:rPr>
              <a:t>Đường</a:t>
            </a:r>
            <a:r>
              <a:rPr lang="en-US" sz="1900" dirty="0">
                <a:solidFill>
                  <a:schemeClr val="tx1"/>
                </a:solidFill>
              </a:rPr>
              <a:t>, </a:t>
            </a:r>
            <a:r>
              <a:rPr lang="en-US" sz="1900" dirty="0" err="1">
                <a:solidFill>
                  <a:schemeClr val="tx1"/>
                </a:solidFill>
              </a:rPr>
              <a:t>nhà</a:t>
            </a:r>
            <a:r>
              <a:rPr lang="en-US" sz="1900" dirty="0">
                <a:solidFill>
                  <a:schemeClr val="tx1"/>
                </a:solidFill>
              </a:rPr>
              <a:t> </a:t>
            </a:r>
            <a:r>
              <a:rPr lang="en-US" sz="1900" dirty="0" err="1">
                <a:solidFill>
                  <a:schemeClr val="tx1"/>
                </a:solidFill>
              </a:rPr>
              <a:t>Tống</a:t>
            </a:r>
            <a:r>
              <a:rPr lang="en-US" sz="1900" dirty="0">
                <a:solidFill>
                  <a:schemeClr val="tx1"/>
                </a:solidFill>
              </a:rPr>
              <a:t>, </a:t>
            </a:r>
            <a:r>
              <a:rPr lang="en-US" sz="1900" dirty="0" err="1">
                <a:solidFill>
                  <a:schemeClr val="tx1"/>
                </a:solidFill>
              </a:rPr>
              <a:t>nhà</a:t>
            </a:r>
            <a:r>
              <a:rPr lang="en-US" sz="1900" dirty="0">
                <a:solidFill>
                  <a:schemeClr val="tx1"/>
                </a:solidFill>
              </a:rPr>
              <a:t> </a:t>
            </a:r>
            <a:r>
              <a:rPr lang="en-US" sz="1900" dirty="0" err="1">
                <a:solidFill>
                  <a:schemeClr val="tx1"/>
                </a:solidFill>
              </a:rPr>
              <a:t>Nguyên</a:t>
            </a:r>
            <a:r>
              <a:rPr lang="en-US" sz="1900" dirty="0">
                <a:solidFill>
                  <a:schemeClr val="tx1"/>
                </a:solidFill>
              </a:rPr>
              <a:t>, </a:t>
            </a:r>
            <a:r>
              <a:rPr lang="en-US" sz="1900" dirty="0" err="1">
                <a:solidFill>
                  <a:schemeClr val="tx1"/>
                </a:solidFill>
              </a:rPr>
              <a:t>nhà</a:t>
            </a:r>
            <a:r>
              <a:rPr lang="en-US" sz="1900" dirty="0">
                <a:solidFill>
                  <a:schemeClr val="tx1"/>
                </a:solidFill>
              </a:rPr>
              <a:t> Minh, </a:t>
            </a:r>
            <a:r>
              <a:rPr lang="en-US" sz="1900" dirty="0" err="1">
                <a:solidFill>
                  <a:schemeClr val="tx1"/>
                </a:solidFill>
              </a:rPr>
              <a:t>nhà</a:t>
            </a:r>
            <a:r>
              <a:rPr lang="en-US" sz="1900" dirty="0">
                <a:solidFill>
                  <a:schemeClr val="tx1"/>
                </a:solidFill>
              </a:rPr>
              <a:t> </a:t>
            </a:r>
            <a:r>
              <a:rPr lang="en-US" sz="1900" dirty="0" err="1">
                <a:solidFill>
                  <a:schemeClr val="tx1"/>
                </a:solidFill>
              </a:rPr>
              <a:t>Thanh</a:t>
            </a:r>
            <a:r>
              <a:rPr lang="en-US" sz="1900" dirty="0">
                <a:solidFill>
                  <a:schemeClr val="tx1"/>
                </a:solidFill>
              </a:rPr>
              <a:t>.</a:t>
            </a:r>
          </a:p>
          <a:p>
            <a:pPr marL="342900" indent="-342900" algn="just">
              <a:lnSpc>
                <a:spcPct val="130000"/>
              </a:lnSpc>
              <a:buFont typeface="Arial" panose="020B0604020202020204" pitchFamily="34" charset="0"/>
              <a:buChar char="•"/>
            </a:pPr>
            <a:r>
              <a:rPr lang="en-US" sz="1900" dirty="0" err="1" smtClean="0">
                <a:solidFill>
                  <a:schemeClr val="tx1"/>
                </a:solidFill>
              </a:rPr>
              <a:t>Các</a:t>
            </a:r>
            <a:r>
              <a:rPr lang="en-US" sz="1900" dirty="0" smtClean="0">
                <a:solidFill>
                  <a:schemeClr val="tx1"/>
                </a:solidFill>
              </a:rPr>
              <a:t> </a:t>
            </a:r>
            <a:r>
              <a:rPr lang="en-US" sz="1900" dirty="0" err="1">
                <a:solidFill>
                  <a:schemeClr val="tx1"/>
                </a:solidFill>
              </a:rPr>
              <a:t>vị</a:t>
            </a:r>
            <a:r>
              <a:rPr lang="en-US" sz="1900" dirty="0">
                <a:solidFill>
                  <a:schemeClr val="tx1"/>
                </a:solidFill>
              </a:rPr>
              <a:t> </a:t>
            </a:r>
            <a:r>
              <a:rPr lang="en-US" sz="1900" dirty="0" err="1">
                <a:solidFill>
                  <a:schemeClr val="tx1"/>
                </a:solidFill>
              </a:rPr>
              <a:t>anh</a:t>
            </a:r>
            <a:r>
              <a:rPr lang="en-US" sz="1900" dirty="0">
                <a:solidFill>
                  <a:schemeClr val="tx1"/>
                </a:solidFill>
              </a:rPr>
              <a:t> </a:t>
            </a:r>
            <a:r>
              <a:rPr lang="en-US" sz="1900" dirty="0" err="1">
                <a:solidFill>
                  <a:schemeClr val="tx1"/>
                </a:solidFill>
              </a:rPr>
              <a:t>hùng</a:t>
            </a:r>
            <a:r>
              <a:rPr lang="en-US" sz="1900" dirty="0">
                <a:solidFill>
                  <a:schemeClr val="tx1"/>
                </a:solidFill>
              </a:rPr>
              <a:t> </a:t>
            </a:r>
            <a:r>
              <a:rPr lang="en-US" sz="1900" dirty="0" err="1">
                <a:solidFill>
                  <a:schemeClr val="tx1"/>
                </a:solidFill>
              </a:rPr>
              <a:t>của</a:t>
            </a:r>
            <a:r>
              <a:rPr lang="en-US" sz="1900" dirty="0">
                <a:solidFill>
                  <a:schemeClr val="tx1"/>
                </a:solidFill>
              </a:rPr>
              <a:t> </a:t>
            </a:r>
            <a:r>
              <a:rPr lang="en-US" sz="1900" dirty="0" err="1">
                <a:solidFill>
                  <a:schemeClr val="tx1"/>
                </a:solidFill>
              </a:rPr>
              <a:t>dân</a:t>
            </a:r>
            <a:r>
              <a:rPr lang="en-US" sz="1900" dirty="0">
                <a:solidFill>
                  <a:schemeClr val="tx1"/>
                </a:solidFill>
              </a:rPr>
              <a:t> </a:t>
            </a:r>
            <a:r>
              <a:rPr lang="en-US" sz="1900" dirty="0" err="1">
                <a:solidFill>
                  <a:schemeClr val="tx1"/>
                </a:solidFill>
              </a:rPr>
              <a:t>tộc</a:t>
            </a:r>
            <a:r>
              <a:rPr lang="en-US" sz="1900" dirty="0">
                <a:solidFill>
                  <a:schemeClr val="tx1"/>
                </a:solidFill>
              </a:rPr>
              <a:t> </a:t>
            </a:r>
            <a:r>
              <a:rPr lang="en-US" sz="1900" dirty="0" err="1">
                <a:solidFill>
                  <a:schemeClr val="tx1"/>
                </a:solidFill>
              </a:rPr>
              <a:t>Việt</a:t>
            </a:r>
            <a:r>
              <a:rPr lang="en-US" sz="1900" dirty="0">
                <a:solidFill>
                  <a:schemeClr val="tx1"/>
                </a:solidFill>
              </a:rPr>
              <a:t> Nam </a:t>
            </a:r>
            <a:r>
              <a:rPr lang="en-US" sz="1900" dirty="0" err="1">
                <a:solidFill>
                  <a:schemeClr val="tx1"/>
                </a:solidFill>
              </a:rPr>
              <a:t>đã</a:t>
            </a:r>
            <a:r>
              <a:rPr lang="en-US" sz="1900" dirty="0">
                <a:solidFill>
                  <a:schemeClr val="tx1"/>
                </a:solidFill>
              </a:rPr>
              <a:t> </a:t>
            </a:r>
            <a:r>
              <a:rPr lang="en-US" sz="1900" dirty="0" err="1">
                <a:solidFill>
                  <a:schemeClr val="tx1"/>
                </a:solidFill>
              </a:rPr>
              <a:t>xuất</a:t>
            </a:r>
            <a:r>
              <a:rPr lang="en-US" sz="1900" dirty="0">
                <a:solidFill>
                  <a:schemeClr val="tx1"/>
                </a:solidFill>
              </a:rPr>
              <a:t> </a:t>
            </a:r>
            <a:r>
              <a:rPr lang="en-US" sz="1900" dirty="0" err="1">
                <a:solidFill>
                  <a:schemeClr val="tx1"/>
                </a:solidFill>
              </a:rPr>
              <a:t>hiện</a:t>
            </a:r>
            <a:r>
              <a:rPr lang="en-US" sz="1900" dirty="0">
                <a:solidFill>
                  <a:schemeClr val="tx1"/>
                </a:solidFill>
              </a:rPr>
              <a:t> </a:t>
            </a:r>
            <a:r>
              <a:rPr lang="en-US" sz="1900" dirty="0" err="1">
                <a:solidFill>
                  <a:schemeClr val="tx1"/>
                </a:solidFill>
              </a:rPr>
              <a:t>để</a:t>
            </a:r>
            <a:r>
              <a:rPr lang="en-US" sz="1900" dirty="0">
                <a:solidFill>
                  <a:schemeClr val="tx1"/>
                </a:solidFill>
              </a:rPr>
              <a:t> </a:t>
            </a:r>
            <a:r>
              <a:rPr lang="en-US" sz="1900" dirty="0" err="1">
                <a:solidFill>
                  <a:schemeClr val="tx1"/>
                </a:solidFill>
              </a:rPr>
              <a:t>lãnh</a:t>
            </a:r>
            <a:r>
              <a:rPr lang="en-US" sz="1900" dirty="0">
                <a:solidFill>
                  <a:schemeClr val="tx1"/>
                </a:solidFill>
              </a:rPr>
              <a:t> </a:t>
            </a:r>
            <a:r>
              <a:rPr lang="en-US" sz="1900" dirty="0" err="1">
                <a:solidFill>
                  <a:schemeClr val="tx1"/>
                </a:solidFill>
              </a:rPr>
              <a:t>đạo</a:t>
            </a:r>
            <a:r>
              <a:rPr lang="en-US" sz="1900" dirty="0">
                <a:solidFill>
                  <a:schemeClr val="tx1"/>
                </a:solidFill>
              </a:rPr>
              <a:t> </a:t>
            </a:r>
            <a:r>
              <a:rPr lang="en-US" sz="1900" dirty="0" err="1">
                <a:solidFill>
                  <a:schemeClr val="tx1"/>
                </a:solidFill>
              </a:rPr>
              <a:t>các</a:t>
            </a:r>
            <a:r>
              <a:rPr lang="en-US" sz="1900" dirty="0">
                <a:solidFill>
                  <a:schemeClr val="tx1"/>
                </a:solidFill>
              </a:rPr>
              <a:t> </a:t>
            </a:r>
            <a:r>
              <a:rPr lang="en-US" sz="1900" dirty="0" err="1">
                <a:solidFill>
                  <a:schemeClr val="tx1"/>
                </a:solidFill>
              </a:rPr>
              <a:t>cuộc</a:t>
            </a:r>
            <a:r>
              <a:rPr lang="en-US" sz="1900" dirty="0">
                <a:solidFill>
                  <a:schemeClr val="tx1"/>
                </a:solidFill>
              </a:rPr>
              <a:t> </a:t>
            </a:r>
            <a:r>
              <a:rPr lang="en-US" sz="1900" dirty="0" err="1">
                <a:solidFill>
                  <a:schemeClr val="tx1"/>
                </a:solidFill>
              </a:rPr>
              <a:t>khởi</a:t>
            </a:r>
            <a:r>
              <a:rPr lang="en-US" sz="1900" dirty="0">
                <a:solidFill>
                  <a:schemeClr val="tx1"/>
                </a:solidFill>
              </a:rPr>
              <a:t> </a:t>
            </a:r>
            <a:r>
              <a:rPr lang="en-US" sz="1900" dirty="0" err="1">
                <a:solidFill>
                  <a:schemeClr val="tx1"/>
                </a:solidFill>
              </a:rPr>
              <a:t>nghĩa</a:t>
            </a:r>
            <a:r>
              <a:rPr lang="en-US" sz="1900" dirty="0">
                <a:solidFill>
                  <a:schemeClr val="tx1"/>
                </a:solidFill>
              </a:rPr>
              <a:t>, </a:t>
            </a:r>
            <a:r>
              <a:rPr lang="en-US" sz="1900" dirty="0" err="1">
                <a:solidFill>
                  <a:schemeClr val="tx1"/>
                </a:solidFill>
              </a:rPr>
              <a:t>chống</a:t>
            </a:r>
            <a:r>
              <a:rPr lang="en-US" sz="1900" dirty="0">
                <a:solidFill>
                  <a:schemeClr val="tx1"/>
                </a:solidFill>
              </a:rPr>
              <a:t> </a:t>
            </a:r>
            <a:r>
              <a:rPr lang="en-US" sz="1900" dirty="0" err="1">
                <a:solidFill>
                  <a:schemeClr val="tx1"/>
                </a:solidFill>
              </a:rPr>
              <a:t>xâm</a:t>
            </a:r>
            <a:r>
              <a:rPr lang="en-US" sz="1900" dirty="0">
                <a:solidFill>
                  <a:schemeClr val="tx1"/>
                </a:solidFill>
              </a:rPr>
              <a:t> </a:t>
            </a:r>
            <a:r>
              <a:rPr lang="en-US" sz="1900" dirty="0" err="1" smtClean="0">
                <a:solidFill>
                  <a:schemeClr val="tx1"/>
                </a:solidFill>
              </a:rPr>
              <a:t>lược</a:t>
            </a:r>
            <a:r>
              <a:rPr lang="en-US" sz="1900" dirty="0" smtClean="0">
                <a:solidFill>
                  <a:schemeClr val="tx1"/>
                </a:solidFill>
              </a:rPr>
              <a:t>: </a:t>
            </a:r>
            <a:r>
              <a:rPr lang="en-US" sz="1900" dirty="0">
                <a:solidFill>
                  <a:schemeClr val="tx1"/>
                </a:solidFill>
              </a:rPr>
              <a:t>Mai </a:t>
            </a:r>
            <a:r>
              <a:rPr lang="en-US" sz="1900" dirty="0" err="1">
                <a:solidFill>
                  <a:schemeClr val="tx1"/>
                </a:solidFill>
              </a:rPr>
              <a:t>Thúc</a:t>
            </a:r>
            <a:r>
              <a:rPr lang="en-US" sz="1900" dirty="0">
                <a:solidFill>
                  <a:schemeClr val="tx1"/>
                </a:solidFill>
              </a:rPr>
              <a:t> Loan, </a:t>
            </a:r>
            <a:r>
              <a:rPr lang="en-US" sz="1900" dirty="0" err="1">
                <a:solidFill>
                  <a:schemeClr val="tx1"/>
                </a:solidFill>
              </a:rPr>
              <a:t>Khúc</a:t>
            </a:r>
            <a:r>
              <a:rPr lang="en-US" sz="1900" dirty="0">
                <a:solidFill>
                  <a:schemeClr val="tx1"/>
                </a:solidFill>
              </a:rPr>
              <a:t> </a:t>
            </a:r>
            <a:r>
              <a:rPr lang="en-US" sz="1900" dirty="0" err="1">
                <a:solidFill>
                  <a:schemeClr val="tx1"/>
                </a:solidFill>
              </a:rPr>
              <a:t>Thừa</a:t>
            </a:r>
            <a:r>
              <a:rPr lang="en-US" sz="1900" dirty="0">
                <a:solidFill>
                  <a:schemeClr val="tx1"/>
                </a:solidFill>
              </a:rPr>
              <a:t> </a:t>
            </a:r>
            <a:r>
              <a:rPr lang="en-US" sz="1900" dirty="0" err="1">
                <a:solidFill>
                  <a:schemeClr val="tx1"/>
                </a:solidFill>
              </a:rPr>
              <a:t>Dụ</a:t>
            </a:r>
            <a:r>
              <a:rPr lang="en-US" sz="1900" dirty="0">
                <a:solidFill>
                  <a:schemeClr val="tx1"/>
                </a:solidFill>
              </a:rPr>
              <a:t>, </a:t>
            </a:r>
            <a:r>
              <a:rPr lang="en-US" sz="1900" dirty="0" err="1">
                <a:solidFill>
                  <a:schemeClr val="tx1"/>
                </a:solidFill>
              </a:rPr>
              <a:t>Lý</a:t>
            </a:r>
            <a:r>
              <a:rPr lang="en-US" sz="1900" dirty="0">
                <a:solidFill>
                  <a:schemeClr val="tx1"/>
                </a:solidFill>
              </a:rPr>
              <a:t> </a:t>
            </a:r>
            <a:r>
              <a:rPr lang="en-US" sz="1900" dirty="0" err="1">
                <a:solidFill>
                  <a:schemeClr val="tx1"/>
                </a:solidFill>
              </a:rPr>
              <a:t>Thường</a:t>
            </a:r>
            <a:r>
              <a:rPr lang="en-US" sz="1900" dirty="0">
                <a:solidFill>
                  <a:schemeClr val="tx1"/>
                </a:solidFill>
              </a:rPr>
              <a:t> </a:t>
            </a:r>
            <a:r>
              <a:rPr lang="en-US" sz="1900" dirty="0" err="1">
                <a:solidFill>
                  <a:schemeClr val="tx1"/>
                </a:solidFill>
              </a:rPr>
              <a:t>Kiệt</a:t>
            </a:r>
            <a:r>
              <a:rPr lang="en-US" sz="1900" dirty="0">
                <a:solidFill>
                  <a:schemeClr val="tx1"/>
                </a:solidFill>
              </a:rPr>
              <a:t>, </a:t>
            </a:r>
            <a:r>
              <a:rPr lang="en-US" sz="1900" dirty="0" err="1">
                <a:solidFill>
                  <a:schemeClr val="tx1"/>
                </a:solidFill>
              </a:rPr>
              <a:t>Trần</a:t>
            </a:r>
            <a:r>
              <a:rPr lang="en-US" sz="1900" dirty="0">
                <a:solidFill>
                  <a:schemeClr val="tx1"/>
                </a:solidFill>
              </a:rPr>
              <a:t> </a:t>
            </a:r>
            <a:r>
              <a:rPr lang="en-US" sz="1900" dirty="0" err="1">
                <a:solidFill>
                  <a:schemeClr val="tx1"/>
                </a:solidFill>
              </a:rPr>
              <a:t>Quốc</a:t>
            </a:r>
            <a:r>
              <a:rPr lang="en-US" sz="1900" dirty="0">
                <a:solidFill>
                  <a:schemeClr val="tx1"/>
                </a:solidFill>
              </a:rPr>
              <a:t> </a:t>
            </a:r>
            <a:r>
              <a:rPr lang="en-US" sz="1900" dirty="0" err="1">
                <a:solidFill>
                  <a:schemeClr val="tx1"/>
                </a:solidFill>
              </a:rPr>
              <a:t>Tuấn</a:t>
            </a:r>
            <a:r>
              <a:rPr lang="en-US" sz="1900" dirty="0">
                <a:solidFill>
                  <a:schemeClr val="tx1"/>
                </a:solidFill>
              </a:rPr>
              <a:t>, </a:t>
            </a:r>
            <a:r>
              <a:rPr lang="en-US" sz="1900" dirty="0" err="1">
                <a:solidFill>
                  <a:schemeClr val="tx1"/>
                </a:solidFill>
              </a:rPr>
              <a:t>Lê</a:t>
            </a:r>
            <a:r>
              <a:rPr lang="en-US" sz="1900" dirty="0">
                <a:solidFill>
                  <a:schemeClr val="tx1"/>
                </a:solidFill>
              </a:rPr>
              <a:t> </a:t>
            </a:r>
            <a:r>
              <a:rPr lang="en-US" sz="1900" dirty="0" err="1">
                <a:solidFill>
                  <a:schemeClr val="tx1"/>
                </a:solidFill>
              </a:rPr>
              <a:t>Lợi</a:t>
            </a:r>
            <a:r>
              <a:rPr lang="en-US" sz="1900" dirty="0">
                <a:solidFill>
                  <a:schemeClr val="tx1"/>
                </a:solidFill>
              </a:rPr>
              <a:t>, </a:t>
            </a:r>
            <a:r>
              <a:rPr lang="en-US" sz="1900" dirty="0" err="1">
                <a:solidFill>
                  <a:schemeClr val="tx1"/>
                </a:solidFill>
              </a:rPr>
              <a:t>Quang</a:t>
            </a:r>
            <a:r>
              <a:rPr lang="en-US" sz="1900" dirty="0">
                <a:solidFill>
                  <a:schemeClr val="tx1"/>
                </a:solidFill>
              </a:rPr>
              <a:t> </a:t>
            </a:r>
            <a:r>
              <a:rPr lang="en-US" sz="1900" dirty="0" err="1">
                <a:solidFill>
                  <a:schemeClr val="tx1"/>
                </a:solidFill>
              </a:rPr>
              <a:t>Trung</a:t>
            </a:r>
            <a:r>
              <a:rPr lang="en-US" sz="1900" dirty="0">
                <a:solidFill>
                  <a:schemeClr val="tx1"/>
                </a:solidFill>
              </a:rPr>
              <a:t> - </a:t>
            </a:r>
            <a:r>
              <a:rPr lang="en-US" sz="1900" dirty="0" err="1">
                <a:solidFill>
                  <a:schemeClr val="tx1"/>
                </a:solidFill>
              </a:rPr>
              <a:t>Nguyễn</a:t>
            </a:r>
            <a:r>
              <a:rPr lang="en-US" sz="1900" dirty="0">
                <a:solidFill>
                  <a:schemeClr val="tx1"/>
                </a:solidFill>
              </a:rPr>
              <a:t> </a:t>
            </a:r>
            <a:r>
              <a:rPr lang="en-US" sz="1900" dirty="0" err="1">
                <a:solidFill>
                  <a:schemeClr val="tx1"/>
                </a:solidFill>
              </a:rPr>
              <a:t>Huệ</a:t>
            </a:r>
            <a:r>
              <a:rPr lang="en-US" sz="1900" dirty="0">
                <a:solidFill>
                  <a:schemeClr val="tx1"/>
                </a:solidFill>
              </a:rPr>
              <a:t>.</a:t>
            </a: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53" y="1904517"/>
            <a:ext cx="959606" cy="1029184"/>
          </a:xfrm>
          <a:prstGeom prst="rect">
            <a:avLst/>
          </a:prstGeom>
        </p:spPr>
      </p:pic>
    </p:spTree>
    <p:extLst>
      <p:ext uri="{BB962C8B-B14F-4D97-AF65-F5344CB8AC3E}">
        <p14:creationId xmlns:p14="http://schemas.microsoft.com/office/powerpoint/2010/main" val="4188195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grpSp>
        <p:nvGrpSpPr>
          <p:cNvPr id="2365" name="Google Shape;2365;p38"/>
          <p:cNvGrpSpPr/>
          <p:nvPr/>
        </p:nvGrpSpPr>
        <p:grpSpPr>
          <a:xfrm>
            <a:off x="672222" y="4089436"/>
            <a:ext cx="486023" cy="485656"/>
            <a:chOff x="547949" y="2778621"/>
            <a:chExt cx="486023" cy="485656"/>
          </a:xfrm>
        </p:grpSpPr>
        <p:grpSp>
          <p:nvGrpSpPr>
            <p:cNvPr id="2366" name="Google Shape;2366;p38"/>
            <p:cNvGrpSpPr/>
            <p:nvPr/>
          </p:nvGrpSpPr>
          <p:grpSpPr>
            <a:xfrm>
              <a:off x="547949" y="2778621"/>
              <a:ext cx="486023" cy="485656"/>
              <a:chOff x="547949" y="2778621"/>
              <a:chExt cx="486023" cy="485656"/>
            </a:xfrm>
          </p:grpSpPr>
          <p:sp>
            <p:nvSpPr>
              <p:cNvPr id="2367" name="Google Shape;2367;p3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1" name="Google Shape;2371;p3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38"/>
          <p:cNvGrpSpPr/>
          <p:nvPr/>
        </p:nvGrpSpPr>
        <p:grpSpPr>
          <a:xfrm>
            <a:off x="6837739" y="808231"/>
            <a:ext cx="341091" cy="340834"/>
            <a:chOff x="547949" y="2778621"/>
            <a:chExt cx="486023" cy="485656"/>
          </a:xfrm>
        </p:grpSpPr>
        <p:grpSp>
          <p:nvGrpSpPr>
            <p:cNvPr id="2380" name="Google Shape;2380;p38"/>
            <p:cNvGrpSpPr/>
            <p:nvPr/>
          </p:nvGrpSpPr>
          <p:grpSpPr>
            <a:xfrm>
              <a:off x="547949" y="2778621"/>
              <a:ext cx="486023" cy="485656"/>
              <a:chOff x="547949" y="2778621"/>
              <a:chExt cx="486023" cy="485656"/>
            </a:xfrm>
          </p:grpSpPr>
          <p:sp>
            <p:nvSpPr>
              <p:cNvPr id="2381" name="Google Shape;2381;p3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5" name="Google Shape;2385;p3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38"/>
          <p:cNvGrpSpPr/>
          <p:nvPr/>
        </p:nvGrpSpPr>
        <p:grpSpPr>
          <a:xfrm>
            <a:off x="8429698" y="1061952"/>
            <a:ext cx="486023" cy="485656"/>
            <a:chOff x="547949" y="2778621"/>
            <a:chExt cx="486023" cy="485656"/>
          </a:xfrm>
        </p:grpSpPr>
        <p:grpSp>
          <p:nvGrpSpPr>
            <p:cNvPr id="2387" name="Google Shape;2387;p38"/>
            <p:cNvGrpSpPr/>
            <p:nvPr/>
          </p:nvGrpSpPr>
          <p:grpSpPr>
            <a:xfrm>
              <a:off x="547949" y="2778621"/>
              <a:ext cx="486023" cy="485656"/>
              <a:chOff x="547949" y="2778621"/>
              <a:chExt cx="486023" cy="485656"/>
            </a:xfrm>
          </p:grpSpPr>
          <p:sp>
            <p:nvSpPr>
              <p:cNvPr id="2388" name="Google Shape;2388;p3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2" name="Google Shape;2392;p3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0" name="Google Shape;2400;p38"/>
          <p:cNvGrpSpPr/>
          <p:nvPr/>
        </p:nvGrpSpPr>
        <p:grpSpPr>
          <a:xfrm>
            <a:off x="884487" y="421846"/>
            <a:ext cx="486023" cy="485656"/>
            <a:chOff x="547949" y="2778621"/>
            <a:chExt cx="486023" cy="485656"/>
          </a:xfrm>
        </p:grpSpPr>
        <p:grpSp>
          <p:nvGrpSpPr>
            <p:cNvPr id="2401" name="Google Shape;2401;p38"/>
            <p:cNvGrpSpPr/>
            <p:nvPr/>
          </p:nvGrpSpPr>
          <p:grpSpPr>
            <a:xfrm>
              <a:off x="547949" y="2778621"/>
              <a:ext cx="486023" cy="485656"/>
              <a:chOff x="547949" y="2778621"/>
              <a:chExt cx="486023" cy="485656"/>
            </a:xfrm>
          </p:grpSpPr>
          <p:sp>
            <p:nvSpPr>
              <p:cNvPr id="2402" name="Google Shape;2402;p38"/>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6" name="Google Shape;2406;p38"/>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Pentagon 205"/>
          <p:cNvSpPr/>
          <p:nvPr/>
        </p:nvSpPr>
        <p:spPr>
          <a:xfrm>
            <a:off x="544317" y="2185061"/>
            <a:ext cx="5541375" cy="712585"/>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just">
              <a:lnSpc>
                <a:spcPct val="120000"/>
              </a:lnSpc>
            </a:pP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3 </a:t>
            </a:r>
            <a:r>
              <a:rPr lang="en-US" sz="2000" dirty="0" err="1"/>
              <a:t>phần</a:t>
            </a:r>
            <a:r>
              <a:rPr lang="en-US" sz="2000" dirty="0"/>
              <a:t> </a:t>
            </a:r>
            <a:r>
              <a:rPr lang="en-US" sz="2000" dirty="0" err="1"/>
              <a:t>Luyện</a:t>
            </a:r>
            <a:r>
              <a:rPr lang="en-US" sz="2000" dirty="0"/>
              <a:t> </a:t>
            </a:r>
            <a:r>
              <a:rPr lang="en-US" sz="2000" dirty="0" err="1"/>
              <a:t>tập</a:t>
            </a:r>
            <a:r>
              <a:rPr lang="en-US" sz="2000" dirty="0"/>
              <a:t> SGK tr.28</a:t>
            </a:r>
            <a:r>
              <a:rPr lang="nl-NL" sz="2000" dirty="0" smtClean="0">
                <a:solidFill>
                  <a:schemeClr val="accent5"/>
                </a:solidFill>
              </a:rPr>
              <a:t>.</a:t>
            </a:r>
            <a:endParaRPr lang="en-US" sz="2000" dirty="0">
              <a:solidFill>
                <a:schemeClr val="accent5"/>
              </a:solidFill>
            </a:endParaRPr>
          </a:p>
        </p:txBody>
      </p:sp>
      <p:sp>
        <p:nvSpPr>
          <p:cNvPr id="207" name="Pentagon 206"/>
          <p:cNvSpPr/>
          <p:nvPr/>
        </p:nvSpPr>
        <p:spPr>
          <a:xfrm>
            <a:off x="544320" y="3003078"/>
            <a:ext cx="5541374" cy="855080"/>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just">
              <a:lnSpc>
                <a:spcPct val="120000"/>
              </a:lnSpc>
            </a:pPr>
            <a:r>
              <a:rPr lang="en-US" sz="2000" dirty="0" err="1"/>
              <a:t>Làm</a:t>
            </a:r>
            <a:r>
              <a:rPr lang="en-US" sz="2000" dirty="0"/>
              <a:t> </a:t>
            </a:r>
            <a:r>
              <a:rPr lang="en-US" sz="2000" dirty="0" err="1"/>
              <a:t>bài</a:t>
            </a:r>
            <a:r>
              <a:rPr lang="en-US" sz="2000" dirty="0"/>
              <a:t> </a:t>
            </a:r>
            <a:r>
              <a:rPr lang="en-US" sz="2000" dirty="0" err="1"/>
              <a:t>tập</a:t>
            </a:r>
            <a:r>
              <a:rPr lang="en-US" sz="2000" dirty="0"/>
              <a:t> </a:t>
            </a:r>
            <a:r>
              <a:rPr lang="en-US" sz="2000" dirty="0" err="1"/>
              <a:t>Bài</a:t>
            </a:r>
            <a:r>
              <a:rPr lang="en-US" sz="2000" dirty="0"/>
              <a:t> 4 – </a:t>
            </a:r>
            <a:r>
              <a:rPr lang="en-US" sz="2000" dirty="0" smtClean="0"/>
              <a:t>SBT </a:t>
            </a:r>
            <a:r>
              <a:rPr lang="en-US" sz="2000" dirty="0" err="1" smtClean="0"/>
              <a:t>Lịch</a:t>
            </a:r>
            <a:r>
              <a:rPr lang="en-US" sz="2000" dirty="0" smtClean="0"/>
              <a:t> </a:t>
            </a:r>
            <a:r>
              <a:rPr lang="en-US" sz="2000" dirty="0" err="1"/>
              <a:t>sử</a:t>
            </a:r>
            <a:r>
              <a:rPr lang="en-US" sz="2000" dirty="0"/>
              <a:t> </a:t>
            </a:r>
            <a:r>
              <a:rPr lang="en-US" sz="2000" dirty="0" err="1"/>
              <a:t>Địa</a:t>
            </a:r>
            <a:r>
              <a:rPr lang="en-US" sz="2000" dirty="0"/>
              <a:t> </a:t>
            </a:r>
            <a:r>
              <a:rPr lang="en-US" sz="2000" dirty="0" err="1"/>
              <a:t>lí</a:t>
            </a:r>
            <a:r>
              <a:rPr lang="en-US" sz="2000" dirty="0"/>
              <a:t> 7 – </a:t>
            </a:r>
            <a:r>
              <a:rPr lang="en-US" sz="2000" dirty="0" err="1"/>
              <a:t>Phần</a:t>
            </a:r>
            <a:r>
              <a:rPr lang="en-US" sz="2000" dirty="0"/>
              <a:t> </a:t>
            </a:r>
            <a:r>
              <a:rPr lang="en-US" sz="2000" dirty="0" err="1"/>
              <a:t>Lịch</a:t>
            </a:r>
            <a:r>
              <a:rPr lang="en-US" sz="2000" dirty="0"/>
              <a:t> </a:t>
            </a:r>
            <a:r>
              <a:rPr lang="en-US" sz="2000" dirty="0" err="1"/>
              <a:t>sử</a:t>
            </a:r>
            <a:r>
              <a:rPr lang="nl-NL" sz="2000" dirty="0" smtClean="0">
                <a:solidFill>
                  <a:schemeClr val="accent5"/>
                </a:solidFill>
              </a:rPr>
              <a:t>.</a:t>
            </a:r>
            <a:endParaRPr lang="en-US" sz="2000" dirty="0">
              <a:solidFill>
                <a:schemeClr val="accent5"/>
              </a:solidFill>
            </a:endParaRPr>
          </a:p>
        </p:txBody>
      </p:sp>
      <p:sp>
        <p:nvSpPr>
          <p:cNvPr id="208" name="Pentagon 207"/>
          <p:cNvSpPr/>
          <p:nvPr/>
        </p:nvSpPr>
        <p:spPr>
          <a:xfrm>
            <a:off x="544320" y="3981683"/>
            <a:ext cx="5541374" cy="834475"/>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just">
              <a:lnSpc>
                <a:spcPct val="120000"/>
              </a:lnSpc>
            </a:pPr>
            <a:r>
              <a:rPr lang="en-US" sz="2000" dirty="0" err="1"/>
              <a:t>T</a:t>
            </a:r>
            <a:r>
              <a:rPr lang="en-US" sz="2000" dirty="0" err="1" smtClean="0"/>
              <a:t>ìm</a:t>
            </a:r>
            <a:r>
              <a:rPr lang="en-US" sz="2000" dirty="0" smtClean="0"/>
              <a:t> </a:t>
            </a:r>
            <a:r>
              <a:rPr lang="en-US" sz="2000" dirty="0" err="1"/>
              <a:t>hiểu</a:t>
            </a:r>
            <a:r>
              <a:rPr lang="en-US" sz="2000" dirty="0"/>
              <a:t> </a:t>
            </a:r>
            <a:r>
              <a:rPr lang="en-US" sz="2000" dirty="0" err="1"/>
              <a:t>trước</a:t>
            </a:r>
            <a:r>
              <a:rPr lang="en-US" sz="2000" dirty="0"/>
              <a:t> </a:t>
            </a:r>
            <a:r>
              <a:rPr lang="en-US" sz="2000" i="1" dirty="0" err="1"/>
              <a:t>Bài</a:t>
            </a:r>
            <a:r>
              <a:rPr lang="en-US" sz="2000" i="1" dirty="0"/>
              <a:t> 5: </a:t>
            </a:r>
            <a:r>
              <a:rPr lang="en-US" sz="2000" i="1" dirty="0" err="1"/>
              <a:t>Ấn</a:t>
            </a:r>
            <a:r>
              <a:rPr lang="en-US" sz="2000" i="1" dirty="0"/>
              <a:t> </a:t>
            </a:r>
            <a:r>
              <a:rPr lang="en-US" sz="2000" i="1" dirty="0" err="1"/>
              <a:t>Độ</a:t>
            </a:r>
            <a:r>
              <a:rPr lang="en-US" sz="2000" i="1" dirty="0"/>
              <a:t> </a:t>
            </a:r>
            <a:r>
              <a:rPr lang="en-US" sz="2000" i="1" dirty="0" err="1"/>
              <a:t>từ</a:t>
            </a:r>
            <a:r>
              <a:rPr lang="en-US" sz="2000" i="1" dirty="0"/>
              <a:t> </a:t>
            </a:r>
            <a:r>
              <a:rPr lang="en-US" sz="2000" i="1" dirty="0" err="1"/>
              <a:t>thế</a:t>
            </a:r>
            <a:r>
              <a:rPr lang="en-US" sz="2000" i="1" dirty="0"/>
              <a:t> </a:t>
            </a:r>
            <a:r>
              <a:rPr lang="en-US" sz="2000" i="1" dirty="0" err="1"/>
              <a:t>kỉ</a:t>
            </a:r>
            <a:r>
              <a:rPr lang="en-US" sz="2000" i="1" dirty="0"/>
              <a:t> IV </a:t>
            </a:r>
            <a:r>
              <a:rPr lang="en-US" sz="2000" i="1" dirty="0" err="1"/>
              <a:t>đến</a:t>
            </a:r>
            <a:r>
              <a:rPr lang="en-US" sz="2000" i="1" dirty="0"/>
              <a:t> </a:t>
            </a:r>
            <a:r>
              <a:rPr lang="en-US" sz="2000" i="1" dirty="0" err="1"/>
              <a:t>giữa</a:t>
            </a:r>
            <a:r>
              <a:rPr lang="en-US" sz="2000" i="1" dirty="0"/>
              <a:t> </a:t>
            </a:r>
            <a:r>
              <a:rPr lang="en-US" sz="2000" i="1" dirty="0" err="1"/>
              <a:t>thế</a:t>
            </a:r>
            <a:r>
              <a:rPr lang="en-US" sz="2000" i="1" dirty="0"/>
              <a:t> </a:t>
            </a:r>
            <a:r>
              <a:rPr lang="en-US" sz="2000" i="1" dirty="0" err="1"/>
              <a:t>kỉ</a:t>
            </a:r>
            <a:r>
              <a:rPr lang="en-US" sz="2000" i="1" dirty="0"/>
              <a:t> </a:t>
            </a:r>
            <a:r>
              <a:rPr lang="en-US" sz="2000" i="1" dirty="0" smtClean="0"/>
              <a:t>XIX.</a:t>
            </a:r>
            <a:endParaRPr lang="en-US" sz="2000" dirty="0">
              <a:solidFill>
                <a:schemeClr val="accent5"/>
              </a:solidFill>
            </a:endParaRPr>
          </a:p>
        </p:txBody>
      </p:sp>
      <p:pic>
        <p:nvPicPr>
          <p:cNvPr id="209" name="Picture 8"/>
          <p:cNvPicPr>
            <a:picLocks noChangeAspect="1"/>
          </p:cNvPicPr>
          <p:nvPr/>
        </p:nvPicPr>
        <p:blipFill>
          <a:blip r:embed="rId3"/>
          <a:srcRect/>
          <a:stretch>
            <a:fillRect/>
          </a:stretch>
        </p:blipFill>
        <p:spPr>
          <a:xfrm>
            <a:off x="6085693" y="1771628"/>
            <a:ext cx="2587017" cy="2824768"/>
          </a:xfrm>
          <a:prstGeom prst="rect">
            <a:avLst/>
          </a:prstGeom>
        </p:spPr>
      </p:pic>
      <p:sp>
        <p:nvSpPr>
          <p:cNvPr id="212" name="Google Shape;1189;p32"/>
          <p:cNvSpPr txBox="1">
            <a:spLocks noGrp="1"/>
          </p:cNvSpPr>
          <p:nvPr>
            <p:ph type="title"/>
          </p:nvPr>
        </p:nvSpPr>
        <p:spPr>
          <a:xfrm>
            <a:off x="714300" y="430675"/>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smtClean="0">
                <a:latin typeface="+mn-lt"/>
              </a:rPr>
              <a:t>HƯỚNG DẪN VỀ NHÀ</a:t>
            </a:r>
            <a:endParaRPr sz="3600" dirty="0">
              <a:latin typeface="+mn-lt"/>
            </a:endParaRPr>
          </a:p>
        </p:txBody>
      </p:sp>
      <p:sp>
        <p:nvSpPr>
          <p:cNvPr id="213" name="Pentagon 212"/>
          <p:cNvSpPr/>
          <p:nvPr/>
        </p:nvSpPr>
        <p:spPr>
          <a:xfrm>
            <a:off x="544318" y="1367044"/>
            <a:ext cx="5541375" cy="712585"/>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just">
              <a:lnSpc>
                <a:spcPct val="120000"/>
              </a:lnSpc>
            </a:pPr>
            <a:r>
              <a:rPr lang="nl-NL" sz="2000" dirty="0">
                <a:solidFill>
                  <a:schemeClr val="accent5"/>
                </a:solidFill>
              </a:rPr>
              <a:t>Ôn lại </a:t>
            </a:r>
            <a:r>
              <a:rPr lang="nl-NL" sz="2000" dirty="0" smtClean="0">
                <a:solidFill>
                  <a:schemeClr val="accent5"/>
                </a:solidFill>
              </a:rPr>
              <a:t>kiến </a:t>
            </a:r>
            <a:r>
              <a:rPr lang="nl-NL" sz="2000" dirty="0">
                <a:solidFill>
                  <a:schemeClr val="accent5"/>
                </a:solidFill>
              </a:rPr>
              <a:t>thức đã học.</a:t>
            </a:r>
            <a:endParaRPr lang="en-US" sz="2000" dirty="0">
              <a:solidFill>
                <a:schemeClr val="accent5"/>
              </a:solidFill>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500"/>
                                        <p:tgtEl>
                                          <p:spTgt spid="20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3"/>
                                        </p:tgtEl>
                                        <p:attrNameLst>
                                          <p:attrName>style.visibility</p:attrName>
                                        </p:attrNameLst>
                                      </p:cBhvr>
                                      <p:to>
                                        <p:strVal val="visible"/>
                                      </p:to>
                                    </p:set>
                                    <p:animEffect transition="in" filter="wipe(left)">
                                      <p:cBhvr>
                                        <p:cTn id="15" dur="500"/>
                                        <p:tgtEl>
                                          <p:spTgt spid="2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6"/>
                                        </p:tgtEl>
                                        <p:attrNameLst>
                                          <p:attrName>style.visibility</p:attrName>
                                        </p:attrNameLst>
                                      </p:cBhvr>
                                      <p:to>
                                        <p:strVal val="visible"/>
                                      </p:to>
                                    </p:set>
                                    <p:animEffect transition="in" filter="wipe(left)">
                                      <p:cBhvr>
                                        <p:cTn id="20" dur="500"/>
                                        <p:tgtEl>
                                          <p:spTgt spid="20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wipe(left)">
                                      <p:cBhvr>
                                        <p:cTn id="25" dur="500"/>
                                        <p:tgtEl>
                                          <p:spTgt spid="20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8"/>
                                        </p:tgtEl>
                                        <p:attrNameLst>
                                          <p:attrName>style.visibility</p:attrName>
                                        </p:attrNameLst>
                                      </p:cBhvr>
                                      <p:to>
                                        <p:strVal val="visible"/>
                                      </p:to>
                                    </p:set>
                                    <p:animEffect transition="in" filter="wipe(left)">
                                      <p:cBhvr>
                                        <p:cTn id="30"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208" grpId="0" animBg="1"/>
      <p:bldP spid="212" grpId="0"/>
      <p:bldP spid="2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965" name="Google Shape;965;p31"/>
          <p:cNvGrpSpPr/>
          <p:nvPr/>
        </p:nvGrpSpPr>
        <p:grpSpPr>
          <a:xfrm>
            <a:off x="609062" y="2323996"/>
            <a:ext cx="486023" cy="485656"/>
            <a:chOff x="547949" y="2778621"/>
            <a:chExt cx="486023" cy="485656"/>
          </a:xfrm>
        </p:grpSpPr>
        <p:grpSp>
          <p:nvGrpSpPr>
            <p:cNvPr id="966" name="Google Shape;966;p31"/>
            <p:cNvGrpSpPr/>
            <p:nvPr/>
          </p:nvGrpSpPr>
          <p:grpSpPr>
            <a:xfrm>
              <a:off x="547949" y="2778621"/>
              <a:ext cx="486023" cy="485656"/>
              <a:chOff x="547949" y="2778621"/>
              <a:chExt cx="486023" cy="485656"/>
            </a:xfrm>
          </p:grpSpPr>
          <p:sp>
            <p:nvSpPr>
              <p:cNvPr id="967" name="Google Shape;967;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 name="Google Shape;971;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1"/>
          <p:cNvGrpSpPr/>
          <p:nvPr/>
        </p:nvGrpSpPr>
        <p:grpSpPr>
          <a:xfrm>
            <a:off x="7100806" y="3269506"/>
            <a:ext cx="1743438" cy="1598249"/>
            <a:chOff x="778631" y="297476"/>
            <a:chExt cx="1743438" cy="1598249"/>
          </a:xfrm>
        </p:grpSpPr>
        <p:grpSp>
          <p:nvGrpSpPr>
            <p:cNvPr id="973" name="Google Shape;973;p31"/>
            <p:cNvGrpSpPr/>
            <p:nvPr/>
          </p:nvGrpSpPr>
          <p:grpSpPr>
            <a:xfrm>
              <a:off x="778631" y="297476"/>
              <a:ext cx="1743436" cy="1598248"/>
              <a:chOff x="1443481" y="355001"/>
              <a:chExt cx="1743436" cy="1598248"/>
            </a:xfrm>
          </p:grpSpPr>
          <p:sp>
            <p:nvSpPr>
              <p:cNvPr id="974" name="Google Shape;974;p31"/>
              <p:cNvSpPr/>
              <p:nvPr/>
            </p:nvSpPr>
            <p:spPr>
              <a:xfrm rot="-908914">
                <a:off x="1685289" y="1552714"/>
                <a:ext cx="308795" cy="120861"/>
              </a:xfrm>
              <a:custGeom>
                <a:avLst/>
                <a:gdLst/>
                <a:ahLst/>
                <a:cxnLst/>
                <a:rect l="l" t="t" r="r" b="b"/>
                <a:pathLst>
                  <a:path w="5718" h="2238" extrusionOk="0">
                    <a:moveTo>
                      <a:pt x="1" y="0"/>
                    </a:moveTo>
                    <a:cubicBezTo>
                      <a:pt x="1" y="394"/>
                      <a:pt x="63" y="767"/>
                      <a:pt x="208" y="1119"/>
                    </a:cubicBezTo>
                    <a:lnTo>
                      <a:pt x="3625" y="2237"/>
                    </a:lnTo>
                    <a:lnTo>
                      <a:pt x="5718" y="1243"/>
                    </a:lnTo>
                    <a:cubicBezTo>
                      <a:pt x="5365" y="1036"/>
                      <a:pt x="5013" y="808"/>
                      <a:pt x="4682" y="539"/>
                    </a:cubicBezTo>
                    <a:lnTo>
                      <a:pt x="4682" y="539"/>
                    </a:lnTo>
                    <a:cubicBezTo>
                      <a:pt x="4744" y="829"/>
                      <a:pt x="4827" y="1098"/>
                      <a:pt x="4930" y="1367"/>
                    </a:cubicBezTo>
                    <a:cubicBezTo>
                      <a:pt x="4475" y="1181"/>
                      <a:pt x="4081" y="912"/>
                      <a:pt x="3708" y="580"/>
                    </a:cubicBezTo>
                    <a:lnTo>
                      <a:pt x="3708" y="580"/>
                    </a:lnTo>
                    <a:cubicBezTo>
                      <a:pt x="3770" y="891"/>
                      <a:pt x="3874" y="1181"/>
                      <a:pt x="3998" y="1450"/>
                    </a:cubicBezTo>
                    <a:cubicBezTo>
                      <a:pt x="3480" y="1181"/>
                      <a:pt x="3025" y="808"/>
                      <a:pt x="2652" y="352"/>
                    </a:cubicBezTo>
                    <a:lnTo>
                      <a:pt x="2652" y="352"/>
                    </a:lnTo>
                    <a:cubicBezTo>
                      <a:pt x="2693" y="725"/>
                      <a:pt x="2797" y="1077"/>
                      <a:pt x="2921" y="1429"/>
                    </a:cubicBezTo>
                    <a:cubicBezTo>
                      <a:pt x="2445" y="1056"/>
                      <a:pt x="2010" y="642"/>
                      <a:pt x="1616" y="187"/>
                    </a:cubicBezTo>
                    <a:lnTo>
                      <a:pt x="1616" y="187"/>
                    </a:lnTo>
                    <a:cubicBezTo>
                      <a:pt x="1658" y="580"/>
                      <a:pt x="1720" y="953"/>
                      <a:pt x="1844" y="1305"/>
                    </a:cubicBezTo>
                    <a:cubicBezTo>
                      <a:pt x="1368" y="932"/>
                      <a:pt x="974" y="497"/>
                      <a:pt x="643" y="0"/>
                    </a:cubicBezTo>
                    <a:lnTo>
                      <a:pt x="643" y="0"/>
                    </a:lnTo>
                    <a:cubicBezTo>
                      <a:pt x="705" y="414"/>
                      <a:pt x="808" y="808"/>
                      <a:pt x="953" y="1201"/>
                    </a:cubicBezTo>
                    <a:cubicBezTo>
                      <a:pt x="581" y="849"/>
                      <a:pt x="270" y="456"/>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rot="-908914">
                <a:off x="1586468" y="1401445"/>
                <a:ext cx="278607" cy="176809"/>
              </a:xfrm>
              <a:custGeom>
                <a:avLst/>
                <a:gdLst/>
                <a:ahLst/>
                <a:cxnLst/>
                <a:rect l="l" t="t" r="r" b="b"/>
                <a:pathLst>
                  <a:path w="5159" h="3274" extrusionOk="0">
                    <a:moveTo>
                      <a:pt x="2714" y="0"/>
                    </a:moveTo>
                    <a:lnTo>
                      <a:pt x="1" y="1036"/>
                    </a:lnTo>
                    <a:cubicBezTo>
                      <a:pt x="125" y="1802"/>
                      <a:pt x="539" y="2486"/>
                      <a:pt x="1181" y="2942"/>
                    </a:cubicBezTo>
                    <a:cubicBezTo>
                      <a:pt x="912" y="2362"/>
                      <a:pt x="953" y="1699"/>
                      <a:pt x="1285" y="1181"/>
                    </a:cubicBezTo>
                    <a:cubicBezTo>
                      <a:pt x="1285" y="1533"/>
                      <a:pt x="1368" y="1885"/>
                      <a:pt x="1575" y="2196"/>
                    </a:cubicBezTo>
                    <a:cubicBezTo>
                      <a:pt x="1782" y="2486"/>
                      <a:pt x="2031" y="2755"/>
                      <a:pt x="2321" y="2962"/>
                    </a:cubicBezTo>
                    <a:cubicBezTo>
                      <a:pt x="2113" y="2486"/>
                      <a:pt x="2072" y="1927"/>
                      <a:pt x="2258" y="1450"/>
                    </a:cubicBezTo>
                    <a:lnTo>
                      <a:pt x="2258" y="1450"/>
                    </a:lnTo>
                    <a:cubicBezTo>
                      <a:pt x="2362" y="1761"/>
                      <a:pt x="2528" y="2051"/>
                      <a:pt x="2714" y="2320"/>
                    </a:cubicBezTo>
                    <a:cubicBezTo>
                      <a:pt x="2942" y="2652"/>
                      <a:pt x="3273" y="2900"/>
                      <a:pt x="3667" y="3045"/>
                    </a:cubicBezTo>
                    <a:cubicBezTo>
                      <a:pt x="3481" y="2569"/>
                      <a:pt x="3439" y="2051"/>
                      <a:pt x="3522" y="1554"/>
                    </a:cubicBezTo>
                    <a:lnTo>
                      <a:pt x="3522" y="1554"/>
                    </a:lnTo>
                    <a:cubicBezTo>
                      <a:pt x="3522" y="1720"/>
                      <a:pt x="3584" y="1885"/>
                      <a:pt x="3667" y="2030"/>
                    </a:cubicBezTo>
                    <a:cubicBezTo>
                      <a:pt x="3978" y="2527"/>
                      <a:pt x="4371" y="2942"/>
                      <a:pt x="4848" y="3273"/>
                    </a:cubicBezTo>
                    <a:cubicBezTo>
                      <a:pt x="4744" y="2693"/>
                      <a:pt x="4848" y="2072"/>
                      <a:pt x="5158" y="1575"/>
                    </a:cubicBezTo>
                    <a:lnTo>
                      <a:pt x="271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rot="-908914">
                <a:off x="1773735" y="1611706"/>
                <a:ext cx="612244" cy="250147"/>
              </a:xfrm>
              <a:custGeom>
                <a:avLst/>
                <a:gdLst/>
                <a:ahLst/>
                <a:cxnLst/>
                <a:rect l="l" t="t" r="r" b="b"/>
                <a:pathLst>
                  <a:path w="11337" h="4632" extrusionOk="0">
                    <a:moveTo>
                      <a:pt x="11337" y="0"/>
                    </a:moveTo>
                    <a:lnTo>
                      <a:pt x="213" y="41"/>
                    </a:lnTo>
                    <a:cubicBezTo>
                      <a:pt x="1" y="2535"/>
                      <a:pt x="1989" y="4631"/>
                      <a:pt x="4426" y="4631"/>
                    </a:cubicBezTo>
                    <a:cubicBezTo>
                      <a:pt x="4601" y="4631"/>
                      <a:pt x="4778" y="4621"/>
                      <a:pt x="4957" y="4599"/>
                    </a:cubicBezTo>
                    <a:cubicBezTo>
                      <a:pt x="3818" y="4246"/>
                      <a:pt x="3010" y="3231"/>
                      <a:pt x="2906" y="2030"/>
                    </a:cubicBezTo>
                    <a:lnTo>
                      <a:pt x="2906" y="2030"/>
                    </a:lnTo>
                    <a:cubicBezTo>
                      <a:pt x="3507" y="2838"/>
                      <a:pt x="4398" y="3376"/>
                      <a:pt x="5392" y="3563"/>
                    </a:cubicBezTo>
                    <a:cubicBezTo>
                      <a:pt x="5583" y="3591"/>
                      <a:pt x="5775" y="3605"/>
                      <a:pt x="5967" y="3605"/>
                    </a:cubicBezTo>
                    <a:cubicBezTo>
                      <a:pt x="6749" y="3605"/>
                      <a:pt x="7519" y="3370"/>
                      <a:pt x="8168" y="2921"/>
                    </a:cubicBezTo>
                    <a:cubicBezTo>
                      <a:pt x="7795" y="2921"/>
                      <a:pt x="7463" y="2796"/>
                      <a:pt x="7194" y="2548"/>
                    </a:cubicBezTo>
                    <a:cubicBezTo>
                      <a:pt x="6904" y="2320"/>
                      <a:pt x="6635" y="2051"/>
                      <a:pt x="6386" y="1740"/>
                    </a:cubicBezTo>
                    <a:lnTo>
                      <a:pt x="6386" y="1740"/>
                    </a:lnTo>
                    <a:cubicBezTo>
                      <a:pt x="6920" y="1951"/>
                      <a:pt x="7550" y="2088"/>
                      <a:pt x="8156" y="2088"/>
                    </a:cubicBezTo>
                    <a:cubicBezTo>
                      <a:pt x="8562" y="2088"/>
                      <a:pt x="8958" y="2026"/>
                      <a:pt x="9307" y="1885"/>
                    </a:cubicBezTo>
                    <a:cubicBezTo>
                      <a:pt x="10198" y="1533"/>
                      <a:pt x="10923" y="849"/>
                      <a:pt x="1133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rot="-908914">
                <a:off x="1775042" y="1611532"/>
                <a:ext cx="613054" cy="266240"/>
              </a:xfrm>
              <a:custGeom>
                <a:avLst/>
                <a:gdLst/>
                <a:ahLst/>
                <a:cxnLst/>
                <a:rect l="l" t="t" r="r" b="b"/>
                <a:pathLst>
                  <a:path w="11352" h="4930" fill="none" extrusionOk="0">
                    <a:moveTo>
                      <a:pt x="228" y="41"/>
                    </a:moveTo>
                    <a:cubicBezTo>
                      <a:pt x="1" y="2714"/>
                      <a:pt x="2300" y="4930"/>
                      <a:pt x="4972" y="4599"/>
                    </a:cubicBezTo>
                    <a:cubicBezTo>
                      <a:pt x="3833" y="4246"/>
                      <a:pt x="3025" y="3231"/>
                      <a:pt x="2921" y="2030"/>
                    </a:cubicBezTo>
                    <a:cubicBezTo>
                      <a:pt x="3522" y="2838"/>
                      <a:pt x="4413" y="3376"/>
                      <a:pt x="5407" y="3563"/>
                    </a:cubicBezTo>
                    <a:cubicBezTo>
                      <a:pt x="6380" y="3708"/>
                      <a:pt x="7375" y="3480"/>
                      <a:pt x="8183" y="2921"/>
                    </a:cubicBezTo>
                    <a:cubicBezTo>
                      <a:pt x="7810" y="2921"/>
                      <a:pt x="7478" y="2796"/>
                      <a:pt x="7209" y="2548"/>
                    </a:cubicBezTo>
                    <a:cubicBezTo>
                      <a:pt x="6919" y="2320"/>
                      <a:pt x="6650" y="2051"/>
                      <a:pt x="6401" y="1740"/>
                    </a:cubicBezTo>
                    <a:cubicBezTo>
                      <a:pt x="7292" y="2092"/>
                      <a:pt x="8452" y="2237"/>
                      <a:pt x="9322" y="1885"/>
                    </a:cubicBezTo>
                    <a:cubicBezTo>
                      <a:pt x="10213" y="1533"/>
                      <a:pt x="10938" y="849"/>
                      <a:pt x="11352" y="0"/>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rot="-908914">
                <a:off x="1845528" y="1668823"/>
                <a:ext cx="180158" cy="224873"/>
              </a:xfrm>
              <a:custGeom>
                <a:avLst/>
                <a:gdLst/>
                <a:ahLst/>
                <a:cxnLst/>
                <a:rect l="l" t="t" r="r" b="b"/>
                <a:pathLst>
                  <a:path w="3336" h="4164" extrusionOk="0">
                    <a:moveTo>
                      <a:pt x="146" y="0"/>
                    </a:moveTo>
                    <a:lnTo>
                      <a:pt x="146" y="0"/>
                    </a:lnTo>
                    <a:cubicBezTo>
                      <a:pt x="1" y="1989"/>
                      <a:pt x="1368" y="3791"/>
                      <a:pt x="3336" y="4164"/>
                    </a:cubicBezTo>
                    <a:cubicBezTo>
                      <a:pt x="1575" y="3480"/>
                      <a:pt x="353" y="1865"/>
                      <a:pt x="14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rot="-908914">
                <a:off x="1952665" y="1633919"/>
                <a:ext cx="247285" cy="143975"/>
              </a:xfrm>
              <a:custGeom>
                <a:avLst/>
                <a:gdLst/>
                <a:ahLst/>
                <a:cxnLst/>
                <a:rect l="l" t="t" r="r" b="b"/>
                <a:pathLst>
                  <a:path w="4579" h="2666" extrusionOk="0">
                    <a:moveTo>
                      <a:pt x="0" y="0"/>
                    </a:moveTo>
                    <a:lnTo>
                      <a:pt x="0" y="0"/>
                    </a:lnTo>
                    <a:cubicBezTo>
                      <a:pt x="420" y="1612"/>
                      <a:pt x="1874" y="2665"/>
                      <a:pt x="3457" y="2665"/>
                    </a:cubicBezTo>
                    <a:cubicBezTo>
                      <a:pt x="3827" y="2665"/>
                      <a:pt x="4205" y="2608"/>
                      <a:pt x="4578" y="2486"/>
                    </a:cubicBezTo>
                    <a:lnTo>
                      <a:pt x="4578" y="2486"/>
                    </a:lnTo>
                    <a:cubicBezTo>
                      <a:pt x="4384" y="2511"/>
                      <a:pt x="4190" y="2524"/>
                      <a:pt x="3998" y="2524"/>
                    </a:cubicBezTo>
                    <a:cubicBezTo>
                      <a:pt x="2307" y="2524"/>
                      <a:pt x="744" y="1563"/>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rot="-908914">
                <a:off x="2039523" y="1651699"/>
                <a:ext cx="67181" cy="54868"/>
              </a:xfrm>
              <a:custGeom>
                <a:avLst/>
                <a:gdLst/>
                <a:ahLst/>
                <a:cxnLst/>
                <a:rect l="l" t="t" r="r" b="b"/>
                <a:pathLst>
                  <a:path w="1244" h="1016" extrusionOk="0">
                    <a:moveTo>
                      <a:pt x="0" y="1"/>
                    </a:moveTo>
                    <a:lnTo>
                      <a:pt x="0" y="1"/>
                    </a:lnTo>
                    <a:cubicBezTo>
                      <a:pt x="125" y="581"/>
                      <a:pt x="643" y="995"/>
                      <a:pt x="1243" y="1016"/>
                    </a:cubicBezTo>
                    <a:cubicBezTo>
                      <a:pt x="1015" y="829"/>
                      <a:pt x="829" y="684"/>
                      <a:pt x="622" y="519"/>
                    </a:cubicBezTo>
                    <a:cubicBezTo>
                      <a:pt x="415" y="353"/>
                      <a:pt x="228" y="166"/>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rot="-908914">
                <a:off x="2111896" y="1622257"/>
                <a:ext cx="181292" cy="42609"/>
              </a:xfrm>
              <a:custGeom>
                <a:avLst/>
                <a:gdLst/>
                <a:ahLst/>
                <a:cxnLst/>
                <a:rect l="l" t="t" r="r" b="b"/>
                <a:pathLst>
                  <a:path w="3357" h="789" extrusionOk="0">
                    <a:moveTo>
                      <a:pt x="3356" y="0"/>
                    </a:moveTo>
                    <a:lnTo>
                      <a:pt x="3356" y="0"/>
                    </a:lnTo>
                    <a:cubicBezTo>
                      <a:pt x="2828" y="345"/>
                      <a:pt x="2221" y="516"/>
                      <a:pt x="1615" y="516"/>
                    </a:cubicBezTo>
                    <a:cubicBezTo>
                      <a:pt x="1056" y="516"/>
                      <a:pt x="497" y="371"/>
                      <a:pt x="1" y="83"/>
                    </a:cubicBezTo>
                    <a:lnTo>
                      <a:pt x="1" y="83"/>
                    </a:lnTo>
                    <a:cubicBezTo>
                      <a:pt x="442" y="555"/>
                      <a:pt x="1039" y="788"/>
                      <a:pt x="1636" y="788"/>
                    </a:cubicBezTo>
                    <a:cubicBezTo>
                      <a:pt x="2272" y="788"/>
                      <a:pt x="2908" y="524"/>
                      <a:pt x="335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rot="-908914">
                <a:off x="1525287" y="871419"/>
                <a:ext cx="1090720" cy="771124"/>
              </a:xfrm>
              <a:custGeom>
                <a:avLst/>
                <a:gdLst/>
                <a:ahLst/>
                <a:cxnLst/>
                <a:rect l="l" t="t" r="r" b="b"/>
                <a:pathLst>
                  <a:path w="20197" h="14279" extrusionOk="0">
                    <a:moveTo>
                      <a:pt x="13465" y="1"/>
                    </a:moveTo>
                    <a:cubicBezTo>
                      <a:pt x="12201" y="394"/>
                      <a:pt x="10917" y="912"/>
                      <a:pt x="10689" y="1057"/>
                    </a:cubicBezTo>
                    <a:cubicBezTo>
                      <a:pt x="10441" y="1285"/>
                      <a:pt x="10233" y="1554"/>
                      <a:pt x="10088" y="1865"/>
                    </a:cubicBezTo>
                    <a:cubicBezTo>
                      <a:pt x="9975" y="1824"/>
                      <a:pt x="9850" y="1803"/>
                      <a:pt x="9726" y="1803"/>
                    </a:cubicBezTo>
                    <a:cubicBezTo>
                      <a:pt x="9602" y="1803"/>
                      <a:pt x="9477" y="1824"/>
                      <a:pt x="9363" y="1865"/>
                    </a:cubicBezTo>
                    <a:cubicBezTo>
                      <a:pt x="9053" y="2010"/>
                      <a:pt x="8411" y="4931"/>
                      <a:pt x="7375" y="5221"/>
                    </a:cubicBezTo>
                    <a:cubicBezTo>
                      <a:pt x="6485" y="5470"/>
                      <a:pt x="3837" y="5627"/>
                      <a:pt x="2701" y="5627"/>
                    </a:cubicBezTo>
                    <a:cubicBezTo>
                      <a:pt x="2515" y="5627"/>
                      <a:pt x="2370" y="5623"/>
                      <a:pt x="2279" y="5614"/>
                    </a:cubicBezTo>
                    <a:cubicBezTo>
                      <a:pt x="1794" y="5583"/>
                      <a:pt x="1356" y="5233"/>
                      <a:pt x="939" y="5233"/>
                    </a:cubicBezTo>
                    <a:cubicBezTo>
                      <a:pt x="804" y="5233"/>
                      <a:pt x="671" y="5269"/>
                      <a:pt x="539" y="5366"/>
                    </a:cubicBezTo>
                    <a:cubicBezTo>
                      <a:pt x="1" y="5738"/>
                      <a:pt x="643" y="6650"/>
                      <a:pt x="643" y="6650"/>
                    </a:cubicBezTo>
                    <a:cubicBezTo>
                      <a:pt x="229" y="7416"/>
                      <a:pt x="104" y="8307"/>
                      <a:pt x="270" y="9156"/>
                    </a:cubicBezTo>
                    <a:cubicBezTo>
                      <a:pt x="751" y="9019"/>
                      <a:pt x="1245" y="8957"/>
                      <a:pt x="1742" y="8957"/>
                    </a:cubicBezTo>
                    <a:cubicBezTo>
                      <a:pt x="3189" y="8957"/>
                      <a:pt x="4660" y="9483"/>
                      <a:pt x="5925" y="10192"/>
                    </a:cubicBezTo>
                    <a:cubicBezTo>
                      <a:pt x="6961" y="10793"/>
                      <a:pt x="7976" y="11559"/>
                      <a:pt x="9177" y="11766"/>
                    </a:cubicBezTo>
                    <a:cubicBezTo>
                      <a:pt x="8866" y="11911"/>
                      <a:pt x="8493" y="12056"/>
                      <a:pt x="8183" y="12181"/>
                    </a:cubicBezTo>
                    <a:cubicBezTo>
                      <a:pt x="7204" y="12572"/>
                      <a:pt x="6160" y="12723"/>
                      <a:pt x="5101" y="12723"/>
                    </a:cubicBezTo>
                    <a:cubicBezTo>
                      <a:pt x="3920" y="12723"/>
                      <a:pt x="2722" y="12535"/>
                      <a:pt x="1575" y="12284"/>
                    </a:cubicBezTo>
                    <a:lnTo>
                      <a:pt x="1575" y="12284"/>
                    </a:lnTo>
                    <a:cubicBezTo>
                      <a:pt x="1741" y="12843"/>
                      <a:pt x="2010" y="13485"/>
                      <a:pt x="2466" y="13817"/>
                    </a:cubicBezTo>
                    <a:cubicBezTo>
                      <a:pt x="2894" y="14115"/>
                      <a:pt x="3389" y="14279"/>
                      <a:pt x="3906" y="14279"/>
                    </a:cubicBezTo>
                    <a:cubicBezTo>
                      <a:pt x="3964" y="14279"/>
                      <a:pt x="4023" y="14277"/>
                      <a:pt x="4081" y="14273"/>
                    </a:cubicBezTo>
                    <a:lnTo>
                      <a:pt x="18457" y="14273"/>
                    </a:lnTo>
                    <a:cubicBezTo>
                      <a:pt x="17835" y="14045"/>
                      <a:pt x="17255" y="13693"/>
                      <a:pt x="16758" y="13278"/>
                    </a:cubicBezTo>
                    <a:lnTo>
                      <a:pt x="16758" y="13278"/>
                    </a:lnTo>
                    <a:cubicBezTo>
                      <a:pt x="17119" y="13368"/>
                      <a:pt x="17487" y="13413"/>
                      <a:pt x="17855" y="13413"/>
                    </a:cubicBezTo>
                    <a:cubicBezTo>
                      <a:pt x="18670" y="13413"/>
                      <a:pt x="19483" y="13195"/>
                      <a:pt x="20197" y="12781"/>
                    </a:cubicBezTo>
                    <a:cubicBezTo>
                      <a:pt x="18850" y="12056"/>
                      <a:pt x="17504" y="11269"/>
                      <a:pt x="16220" y="10441"/>
                    </a:cubicBezTo>
                    <a:lnTo>
                      <a:pt x="16220" y="10441"/>
                    </a:lnTo>
                    <a:cubicBezTo>
                      <a:pt x="16536" y="10515"/>
                      <a:pt x="16859" y="10554"/>
                      <a:pt x="17180" y="10554"/>
                    </a:cubicBezTo>
                    <a:cubicBezTo>
                      <a:pt x="17659" y="10554"/>
                      <a:pt x="18135" y="10469"/>
                      <a:pt x="18581" y="10296"/>
                    </a:cubicBezTo>
                    <a:cubicBezTo>
                      <a:pt x="17400" y="10068"/>
                      <a:pt x="16323" y="9488"/>
                      <a:pt x="15495" y="8638"/>
                    </a:cubicBezTo>
                    <a:lnTo>
                      <a:pt x="15495" y="8638"/>
                    </a:lnTo>
                    <a:cubicBezTo>
                      <a:pt x="15608" y="8657"/>
                      <a:pt x="15721" y="8666"/>
                      <a:pt x="15833" y="8666"/>
                    </a:cubicBezTo>
                    <a:cubicBezTo>
                      <a:pt x="16722" y="8666"/>
                      <a:pt x="17558" y="8118"/>
                      <a:pt x="18312" y="7603"/>
                    </a:cubicBezTo>
                    <a:lnTo>
                      <a:pt x="18312" y="7603"/>
                    </a:lnTo>
                    <a:cubicBezTo>
                      <a:pt x="18168" y="7611"/>
                      <a:pt x="18025" y="7615"/>
                      <a:pt x="17882" y="7615"/>
                    </a:cubicBezTo>
                    <a:cubicBezTo>
                      <a:pt x="16601" y="7615"/>
                      <a:pt x="15347" y="7283"/>
                      <a:pt x="14211" y="6650"/>
                    </a:cubicBezTo>
                    <a:cubicBezTo>
                      <a:pt x="15081" y="6546"/>
                      <a:pt x="15930" y="6318"/>
                      <a:pt x="16758" y="6008"/>
                    </a:cubicBezTo>
                    <a:cubicBezTo>
                      <a:pt x="15723" y="5842"/>
                      <a:pt x="14749" y="5386"/>
                      <a:pt x="13941" y="4703"/>
                    </a:cubicBezTo>
                    <a:lnTo>
                      <a:pt x="13941" y="4703"/>
                    </a:lnTo>
                    <a:cubicBezTo>
                      <a:pt x="14159" y="4742"/>
                      <a:pt x="14379" y="4762"/>
                      <a:pt x="14598" y="4762"/>
                    </a:cubicBezTo>
                    <a:cubicBezTo>
                      <a:pt x="15299" y="4762"/>
                      <a:pt x="15998" y="4563"/>
                      <a:pt x="16613" y="4185"/>
                    </a:cubicBezTo>
                    <a:cubicBezTo>
                      <a:pt x="15806" y="3564"/>
                      <a:pt x="15412" y="2528"/>
                      <a:pt x="14915" y="1616"/>
                    </a:cubicBezTo>
                    <a:cubicBezTo>
                      <a:pt x="14583" y="974"/>
                      <a:pt x="14086" y="415"/>
                      <a:pt x="1346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rot="-908914">
                <a:off x="2229733" y="702512"/>
                <a:ext cx="736129" cy="795372"/>
              </a:xfrm>
              <a:custGeom>
                <a:avLst/>
                <a:gdLst/>
                <a:ahLst/>
                <a:cxnLst/>
                <a:rect l="l" t="t" r="r" b="b"/>
                <a:pathLst>
                  <a:path w="13631" h="14728" extrusionOk="0">
                    <a:moveTo>
                      <a:pt x="1803" y="0"/>
                    </a:moveTo>
                    <a:cubicBezTo>
                      <a:pt x="1202" y="125"/>
                      <a:pt x="602" y="270"/>
                      <a:pt x="1" y="456"/>
                    </a:cubicBezTo>
                    <a:cubicBezTo>
                      <a:pt x="622" y="850"/>
                      <a:pt x="1119" y="1409"/>
                      <a:pt x="1451" y="2072"/>
                    </a:cubicBezTo>
                    <a:cubicBezTo>
                      <a:pt x="1948" y="2983"/>
                      <a:pt x="2321" y="3998"/>
                      <a:pt x="3149" y="4640"/>
                    </a:cubicBezTo>
                    <a:cubicBezTo>
                      <a:pt x="2529" y="5022"/>
                      <a:pt x="1822" y="5209"/>
                      <a:pt x="1115" y="5209"/>
                    </a:cubicBezTo>
                    <a:cubicBezTo>
                      <a:pt x="902" y="5209"/>
                      <a:pt x="688" y="5192"/>
                      <a:pt x="477" y="5158"/>
                    </a:cubicBezTo>
                    <a:lnTo>
                      <a:pt x="477" y="5158"/>
                    </a:lnTo>
                    <a:cubicBezTo>
                      <a:pt x="1285" y="5842"/>
                      <a:pt x="2259" y="6277"/>
                      <a:pt x="3294" y="6463"/>
                    </a:cubicBezTo>
                    <a:cubicBezTo>
                      <a:pt x="2466" y="6774"/>
                      <a:pt x="1617" y="6981"/>
                      <a:pt x="747" y="7105"/>
                    </a:cubicBezTo>
                    <a:cubicBezTo>
                      <a:pt x="1859" y="7735"/>
                      <a:pt x="3120" y="8050"/>
                      <a:pt x="4397" y="8050"/>
                    </a:cubicBezTo>
                    <a:cubicBezTo>
                      <a:pt x="4547" y="8050"/>
                      <a:pt x="4697" y="8046"/>
                      <a:pt x="4848" y="8037"/>
                    </a:cubicBezTo>
                    <a:lnTo>
                      <a:pt x="4848" y="8037"/>
                    </a:lnTo>
                    <a:cubicBezTo>
                      <a:pt x="4093" y="8571"/>
                      <a:pt x="3241" y="9121"/>
                      <a:pt x="2363" y="9121"/>
                    </a:cubicBezTo>
                    <a:cubicBezTo>
                      <a:pt x="2253" y="9121"/>
                      <a:pt x="2142" y="9112"/>
                      <a:pt x="2031" y="9094"/>
                    </a:cubicBezTo>
                    <a:lnTo>
                      <a:pt x="2031" y="9094"/>
                    </a:lnTo>
                    <a:cubicBezTo>
                      <a:pt x="2859" y="9943"/>
                      <a:pt x="3936" y="10523"/>
                      <a:pt x="5117" y="10751"/>
                    </a:cubicBezTo>
                    <a:cubicBezTo>
                      <a:pt x="4660" y="10911"/>
                      <a:pt x="4188" y="10998"/>
                      <a:pt x="3714" y="10998"/>
                    </a:cubicBezTo>
                    <a:cubicBezTo>
                      <a:pt x="3394" y="10998"/>
                      <a:pt x="3073" y="10959"/>
                      <a:pt x="2756" y="10875"/>
                    </a:cubicBezTo>
                    <a:lnTo>
                      <a:pt x="2756" y="10875"/>
                    </a:lnTo>
                    <a:cubicBezTo>
                      <a:pt x="4040" y="11724"/>
                      <a:pt x="5366" y="12512"/>
                      <a:pt x="6733" y="13236"/>
                    </a:cubicBezTo>
                    <a:cubicBezTo>
                      <a:pt x="6019" y="13651"/>
                      <a:pt x="5206" y="13868"/>
                      <a:pt x="4391" y="13868"/>
                    </a:cubicBezTo>
                    <a:cubicBezTo>
                      <a:pt x="4023" y="13868"/>
                      <a:pt x="3655" y="13824"/>
                      <a:pt x="3294" y="13734"/>
                    </a:cubicBezTo>
                    <a:lnTo>
                      <a:pt x="3294" y="13734"/>
                    </a:lnTo>
                    <a:cubicBezTo>
                      <a:pt x="3791" y="14148"/>
                      <a:pt x="4371" y="14479"/>
                      <a:pt x="4972" y="14728"/>
                    </a:cubicBezTo>
                    <a:lnTo>
                      <a:pt x="6464" y="14728"/>
                    </a:lnTo>
                    <a:cubicBezTo>
                      <a:pt x="8079" y="14728"/>
                      <a:pt x="9695" y="14624"/>
                      <a:pt x="11186" y="13982"/>
                    </a:cubicBezTo>
                    <a:cubicBezTo>
                      <a:pt x="12139" y="13568"/>
                      <a:pt x="12989" y="12926"/>
                      <a:pt x="13631" y="12097"/>
                    </a:cubicBezTo>
                    <a:lnTo>
                      <a:pt x="13631" y="12097"/>
                    </a:lnTo>
                    <a:cubicBezTo>
                      <a:pt x="13214" y="12181"/>
                      <a:pt x="12794" y="12223"/>
                      <a:pt x="12377" y="12223"/>
                    </a:cubicBezTo>
                    <a:cubicBezTo>
                      <a:pt x="11050" y="12223"/>
                      <a:pt x="9747" y="11803"/>
                      <a:pt x="8659" y="10999"/>
                    </a:cubicBezTo>
                    <a:cubicBezTo>
                      <a:pt x="9612" y="10875"/>
                      <a:pt x="10503" y="10564"/>
                      <a:pt x="11331" y="10088"/>
                    </a:cubicBezTo>
                    <a:cubicBezTo>
                      <a:pt x="12139" y="9632"/>
                      <a:pt x="12844" y="9032"/>
                      <a:pt x="13092" y="8099"/>
                    </a:cubicBezTo>
                    <a:lnTo>
                      <a:pt x="13092" y="8099"/>
                    </a:lnTo>
                    <a:cubicBezTo>
                      <a:pt x="12091" y="8704"/>
                      <a:pt x="10960" y="9006"/>
                      <a:pt x="9808" y="9006"/>
                    </a:cubicBezTo>
                    <a:cubicBezTo>
                      <a:pt x="9578" y="9006"/>
                      <a:pt x="9346" y="8994"/>
                      <a:pt x="9115" y="8969"/>
                    </a:cubicBezTo>
                    <a:cubicBezTo>
                      <a:pt x="7769" y="8804"/>
                      <a:pt x="6505" y="8182"/>
                      <a:pt x="5511" y="7229"/>
                    </a:cubicBezTo>
                    <a:lnTo>
                      <a:pt x="5511" y="7229"/>
                    </a:lnTo>
                    <a:cubicBezTo>
                      <a:pt x="5863" y="7304"/>
                      <a:pt x="6223" y="7340"/>
                      <a:pt x="6585" y="7340"/>
                    </a:cubicBezTo>
                    <a:cubicBezTo>
                      <a:pt x="8439" y="7340"/>
                      <a:pt x="10340" y="6403"/>
                      <a:pt x="11414" y="4930"/>
                    </a:cubicBezTo>
                    <a:lnTo>
                      <a:pt x="11414" y="4930"/>
                    </a:lnTo>
                    <a:cubicBezTo>
                      <a:pt x="11057" y="5000"/>
                      <a:pt x="10695" y="5035"/>
                      <a:pt x="10334" y="5035"/>
                    </a:cubicBezTo>
                    <a:cubicBezTo>
                      <a:pt x="9524" y="5035"/>
                      <a:pt x="8714" y="4860"/>
                      <a:pt x="7955" y="4516"/>
                    </a:cubicBezTo>
                    <a:cubicBezTo>
                      <a:pt x="6878" y="4040"/>
                      <a:pt x="5884" y="3377"/>
                      <a:pt x="5034" y="2569"/>
                    </a:cubicBezTo>
                    <a:cubicBezTo>
                      <a:pt x="4371" y="1968"/>
                      <a:pt x="3750" y="1326"/>
                      <a:pt x="3046" y="787"/>
                    </a:cubicBezTo>
                    <a:cubicBezTo>
                      <a:pt x="2673" y="477"/>
                      <a:pt x="2238" y="207"/>
                      <a:pt x="180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rot="-908914">
                <a:off x="2306909" y="684234"/>
                <a:ext cx="682449" cy="664412"/>
              </a:xfrm>
              <a:custGeom>
                <a:avLst/>
                <a:gdLst/>
                <a:ahLst/>
                <a:cxnLst/>
                <a:rect l="l" t="t" r="r" b="b"/>
                <a:pathLst>
                  <a:path w="12637" h="12303" extrusionOk="0">
                    <a:moveTo>
                      <a:pt x="503" y="0"/>
                    </a:moveTo>
                    <a:cubicBezTo>
                      <a:pt x="393" y="0"/>
                      <a:pt x="281" y="7"/>
                      <a:pt x="167" y="21"/>
                    </a:cubicBezTo>
                    <a:lnTo>
                      <a:pt x="1" y="41"/>
                    </a:lnTo>
                    <a:cubicBezTo>
                      <a:pt x="436" y="269"/>
                      <a:pt x="850" y="518"/>
                      <a:pt x="1223" y="828"/>
                    </a:cubicBezTo>
                    <a:cubicBezTo>
                      <a:pt x="1948" y="1367"/>
                      <a:pt x="2569" y="2009"/>
                      <a:pt x="3232" y="2610"/>
                    </a:cubicBezTo>
                    <a:cubicBezTo>
                      <a:pt x="4082" y="3418"/>
                      <a:pt x="5076" y="4081"/>
                      <a:pt x="6153" y="4557"/>
                    </a:cubicBezTo>
                    <a:cubicBezTo>
                      <a:pt x="6899" y="4895"/>
                      <a:pt x="7693" y="5060"/>
                      <a:pt x="8489" y="5060"/>
                    </a:cubicBezTo>
                    <a:cubicBezTo>
                      <a:pt x="8864" y="5060"/>
                      <a:pt x="9240" y="5024"/>
                      <a:pt x="9612" y="4950"/>
                    </a:cubicBezTo>
                    <a:lnTo>
                      <a:pt x="9612" y="4950"/>
                    </a:lnTo>
                    <a:cubicBezTo>
                      <a:pt x="8538" y="6423"/>
                      <a:pt x="6637" y="7360"/>
                      <a:pt x="4783" y="7360"/>
                    </a:cubicBezTo>
                    <a:cubicBezTo>
                      <a:pt x="4421" y="7360"/>
                      <a:pt x="4061" y="7324"/>
                      <a:pt x="3709" y="7250"/>
                    </a:cubicBezTo>
                    <a:lnTo>
                      <a:pt x="3709" y="7250"/>
                    </a:lnTo>
                    <a:cubicBezTo>
                      <a:pt x="4703" y="8203"/>
                      <a:pt x="5967" y="8824"/>
                      <a:pt x="7313" y="8990"/>
                    </a:cubicBezTo>
                    <a:cubicBezTo>
                      <a:pt x="7536" y="9013"/>
                      <a:pt x="7759" y="9025"/>
                      <a:pt x="7982" y="9025"/>
                    </a:cubicBezTo>
                    <a:cubicBezTo>
                      <a:pt x="9142" y="9025"/>
                      <a:pt x="10282" y="8711"/>
                      <a:pt x="11290" y="8120"/>
                    </a:cubicBezTo>
                    <a:lnTo>
                      <a:pt x="11290" y="8120"/>
                    </a:lnTo>
                    <a:cubicBezTo>
                      <a:pt x="11062" y="9052"/>
                      <a:pt x="10337" y="9632"/>
                      <a:pt x="9529" y="10108"/>
                    </a:cubicBezTo>
                    <a:cubicBezTo>
                      <a:pt x="8701" y="10585"/>
                      <a:pt x="7810" y="10895"/>
                      <a:pt x="6857" y="11040"/>
                    </a:cubicBezTo>
                    <a:cubicBezTo>
                      <a:pt x="7953" y="11866"/>
                      <a:pt x="9268" y="12302"/>
                      <a:pt x="10606" y="12302"/>
                    </a:cubicBezTo>
                    <a:cubicBezTo>
                      <a:pt x="11013" y="12302"/>
                      <a:pt x="11423" y="12262"/>
                      <a:pt x="11829" y="12180"/>
                    </a:cubicBezTo>
                    <a:cubicBezTo>
                      <a:pt x="12181" y="11703"/>
                      <a:pt x="12450" y="11185"/>
                      <a:pt x="12636" y="10626"/>
                    </a:cubicBezTo>
                    <a:lnTo>
                      <a:pt x="12636" y="10626"/>
                    </a:lnTo>
                    <a:cubicBezTo>
                      <a:pt x="12015" y="10854"/>
                      <a:pt x="11373" y="11040"/>
                      <a:pt x="10731" y="11165"/>
                    </a:cubicBezTo>
                    <a:cubicBezTo>
                      <a:pt x="10473" y="11218"/>
                      <a:pt x="10212" y="11245"/>
                      <a:pt x="9952" y="11245"/>
                    </a:cubicBezTo>
                    <a:cubicBezTo>
                      <a:pt x="9605" y="11245"/>
                      <a:pt x="9260" y="11197"/>
                      <a:pt x="8929" y="11103"/>
                    </a:cubicBezTo>
                    <a:cubicBezTo>
                      <a:pt x="9964" y="10978"/>
                      <a:pt x="10917" y="10419"/>
                      <a:pt x="11477" y="9549"/>
                    </a:cubicBezTo>
                    <a:cubicBezTo>
                      <a:pt x="12119" y="8638"/>
                      <a:pt x="12429" y="7540"/>
                      <a:pt x="12409" y="6442"/>
                    </a:cubicBezTo>
                    <a:lnTo>
                      <a:pt x="12409" y="6442"/>
                    </a:lnTo>
                    <a:cubicBezTo>
                      <a:pt x="11342" y="7509"/>
                      <a:pt x="9923" y="8074"/>
                      <a:pt x="8479" y="8074"/>
                    </a:cubicBezTo>
                    <a:cubicBezTo>
                      <a:pt x="7708" y="8074"/>
                      <a:pt x="6930" y="7913"/>
                      <a:pt x="6194" y="7581"/>
                    </a:cubicBezTo>
                    <a:lnTo>
                      <a:pt x="6194" y="7581"/>
                    </a:lnTo>
                    <a:cubicBezTo>
                      <a:pt x="6270" y="7585"/>
                      <a:pt x="6345" y="7588"/>
                      <a:pt x="6419" y="7588"/>
                    </a:cubicBezTo>
                    <a:cubicBezTo>
                      <a:pt x="7436" y="7588"/>
                      <a:pt x="8401" y="7196"/>
                      <a:pt x="9115" y="6463"/>
                    </a:cubicBezTo>
                    <a:cubicBezTo>
                      <a:pt x="9819" y="5655"/>
                      <a:pt x="10296" y="4723"/>
                      <a:pt x="10565" y="3687"/>
                    </a:cubicBezTo>
                    <a:lnTo>
                      <a:pt x="10565" y="3687"/>
                    </a:lnTo>
                    <a:cubicBezTo>
                      <a:pt x="10047" y="4070"/>
                      <a:pt x="9400" y="4236"/>
                      <a:pt x="8737" y="4236"/>
                    </a:cubicBezTo>
                    <a:cubicBezTo>
                      <a:pt x="8074" y="4236"/>
                      <a:pt x="7396" y="4070"/>
                      <a:pt x="6816" y="3791"/>
                    </a:cubicBezTo>
                    <a:cubicBezTo>
                      <a:pt x="5656" y="3231"/>
                      <a:pt x="4724" y="2320"/>
                      <a:pt x="3688" y="1533"/>
                    </a:cubicBezTo>
                    <a:cubicBezTo>
                      <a:pt x="2756" y="810"/>
                      <a:pt x="1738" y="0"/>
                      <a:pt x="50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rot="-908914">
                <a:off x="2189681" y="476139"/>
                <a:ext cx="970993" cy="329965"/>
              </a:xfrm>
              <a:custGeom>
                <a:avLst/>
                <a:gdLst/>
                <a:ahLst/>
                <a:cxnLst/>
                <a:rect l="l" t="t" r="r" b="b"/>
                <a:pathLst>
                  <a:path w="17980" h="6110" extrusionOk="0">
                    <a:moveTo>
                      <a:pt x="17980" y="1"/>
                    </a:moveTo>
                    <a:lnTo>
                      <a:pt x="17980" y="1"/>
                    </a:lnTo>
                    <a:cubicBezTo>
                      <a:pt x="17441" y="1451"/>
                      <a:pt x="16198" y="2507"/>
                      <a:pt x="14686" y="2859"/>
                    </a:cubicBezTo>
                    <a:cubicBezTo>
                      <a:pt x="14997" y="2342"/>
                      <a:pt x="15080" y="1741"/>
                      <a:pt x="14956" y="1161"/>
                    </a:cubicBezTo>
                    <a:lnTo>
                      <a:pt x="14956" y="1161"/>
                    </a:lnTo>
                    <a:cubicBezTo>
                      <a:pt x="14262" y="2304"/>
                      <a:pt x="13045" y="2984"/>
                      <a:pt x="11722" y="2984"/>
                    </a:cubicBezTo>
                    <a:cubicBezTo>
                      <a:pt x="11702" y="2984"/>
                      <a:pt x="11682" y="2984"/>
                      <a:pt x="11662" y="2984"/>
                    </a:cubicBezTo>
                    <a:cubicBezTo>
                      <a:pt x="12118" y="2569"/>
                      <a:pt x="12304" y="1948"/>
                      <a:pt x="12180" y="1347"/>
                    </a:cubicBezTo>
                    <a:lnTo>
                      <a:pt x="12180" y="1347"/>
                    </a:lnTo>
                    <a:cubicBezTo>
                      <a:pt x="11683" y="2238"/>
                      <a:pt x="10689" y="2777"/>
                      <a:pt x="9694" y="3004"/>
                    </a:cubicBezTo>
                    <a:cubicBezTo>
                      <a:pt x="9110" y="3124"/>
                      <a:pt x="8518" y="3154"/>
                      <a:pt x="7927" y="3154"/>
                    </a:cubicBezTo>
                    <a:cubicBezTo>
                      <a:pt x="7493" y="3154"/>
                      <a:pt x="7059" y="3138"/>
                      <a:pt x="6629" y="3129"/>
                    </a:cubicBezTo>
                    <a:cubicBezTo>
                      <a:pt x="6372" y="3124"/>
                      <a:pt x="6115" y="3121"/>
                      <a:pt x="5858" y="3121"/>
                    </a:cubicBezTo>
                    <a:cubicBezTo>
                      <a:pt x="4044" y="3121"/>
                      <a:pt x="2231" y="3250"/>
                      <a:pt x="435" y="3522"/>
                    </a:cubicBezTo>
                    <a:cubicBezTo>
                      <a:pt x="435" y="3522"/>
                      <a:pt x="0" y="4744"/>
                      <a:pt x="912" y="5594"/>
                    </a:cubicBezTo>
                    <a:cubicBezTo>
                      <a:pt x="1243" y="5925"/>
                      <a:pt x="1685" y="6109"/>
                      <a:pt x="2133" y="6109"/>
                    </a:cubicBezTo>
                    <a:cubicBezTo>
                      <a:pt x="2357" y="6109"/>
                      <a:pt x="2582" y="6063"/>
                      <a:pt x="2796" y="5967"/>
                    </a:cubicBezTo>
                    <a:cubicBezTo>
                      <a:pt x="3729" y="5076"/>
                      <a:pt x="5137" y="4827"/>
                      <a:pt x="6421" y="4765"/>
                    </a:cubicBezTo>
                    <a:cubicBezTo>
                      <a:pt x="7264" y="4725"/>
                      <a:pt x="8452" y="4702"/>
                      <a:pt x="9540" y="4702"/>
                    </a:cubicBezTo>
                    <a:cubicBezTo>
                      <a:pt x="10136" y="4702"/>
                      <a:pt x="10703" y="4709"/>
                      <a:pt x="11165" y="4724"/>
                    </a:cubicBezTo>
                    <a:cubicBezTo>
                      <a:pt x="11340" y="4729"/>
                      <a:pt x="11511" y="4732"/>
                      <a:pt x="11677" y="4732"/>
                    </a:cubicBezTo>
                    <a:cubicBezTo>
                      <a:pt x="17715" y="4732"/>
                      <a:pt x="17798" y="1150"/>
                      <a:pt x="1798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rot="-908914">
                <a:off x="2353482" y="881918"/>
                <a:ext cx="250633" cy="216718"/>
              </a:xfrm>
              <a:custGeom>
                <a:avLst/>
                <a:gdLst/>
                <a:ahLst/>
                <a:cxnLst/>
                <a:rect l="l" t="t" r="r" b="b"/>
                <a:pathLst>
                  <a:path w="4641" h="4013" extrusionOk="0">
                    <a:moveTo>
                      <a:pt x="767" y="0"/>
                    </a:moveTo>
                    <a:lnTo>
                      <a:pt x="767" y="0"/>
                    </a:lnTo>
                    <a:cubicBezTo>
                      <a:pt x="684" y="353"/>
                      <a:pt x="705" y="746"/>
                      <a:pt x="809" y="1098"/>
                    </a:cubicBezTo>
                    <a:cubicBezTo>
                      <a:pt x="912" y="1471"/>
                      <a:pt x="1078" y="1823"/>
                      <a:pt x="1306" y="2134"/>
                    </a:cubicBezTo>
                    <a:cubicBezTo>
                      <a:pt x="1506" y="2425"/>
                      <a:pt x="1746" y="2680"/>
                      <a:pt x="2018" y="2893"/>
                    </a:cubicBezTo>
                    <a:lnTo>
                      <a:pt x="2018" y="2893"/>
                    </a:lnTo>
                    <a:cubicBezTo>
                      <a:pt x="1926" y="2922"/>
                      <a:pt x="1834" y="2946"/>
                      <a:pt x="1741" y="2962"/>
                    </a:cubicBezTo>
                    <a:cubicBezTo>
                      <a:pt x="1583" y="2987"/>
                      <a:pt x="1425" y="2997"/>
                      <a:pt x="1268" y="2997"/>
                    </a:cubicBezTo>
                    <a:cubicBezTo>
                      <a:pt x="1156" y="2997"/>
                      <a:pt x="1044" y="2992"/>
                      <a:pt x="933" y="2983"/>
                    </a:cubicBezTo>
                    <a:cubicBezTo>
                      <a:pt x="643" y="2983"/>
                      <a:pt x="332" y="2942"/>
                      <a:pt x="1" y="2942"/>
                    </a:cubicBezTo>
                    <a:cubicBezTo>
                      <a:pt x="208" y="3190"/>
                      <a:pt x="456" y="3418"/>
                      <a:pt x="746" y="3584"/>
                    </a:cubicBezTo>
                    <a:cubicBezTo>
                      <a:pt x="1036" y="3791"/>
                      <a:pt x="1368" y="3915"/>
                      <a:pt x="1699" y="3977"/>
                    </a:cubicBezTo>
                    <a:cubicBezTo>
                      <a:pt x="1847" y="4001"/>
                      <a:pt x="1992" y="4012"/>
                      <a:pt x="2134" y="4012"/>
                    </a:cubicBezTo>
                    <a:cubicBezTo>
                      <a:pt x="2373" y="4012"/>
                      <a:pt x="2606" y="3980"/>
                      <a:pt x="2839" y="3915"/>
                    </a:cubicBezTo>
                    <a:cubicBezTo>
                      <a:pt x="3211" y="3812"/>
                      <a:pt x="3564" y="3605"/>
                      <a:pt x="3854" y="3315"/>
                    </a:cubicBezTo>
                    <a:lnTo>
                      <a:pt x="4641" y="2548"/>
                    </a:lnTo>
                    <a:lnTo>
                      <a:pt x="3584" y="2196"/>
                    </a:lnTo>
                    <a:cubicBezTo>
                      <a:pt x="3046" y="2010"/>
                      <a:pt x="2549" y="1740"/>
                      <a:pt x="2093" y="1388"/>
                    </a:cubicBezTo>
                    <a:cubicBezTo>
                      <a:pt x="1865" y="1202"/>
                      <a:pt x="1616" y="995"/>
                      <a:pt x="1409" y="767"/>
                    </a:cubicBezTo>
                    <a:cubicBezTo>
                      <a:pt x="1181" y="518"/>
                      <a:pt x="954" y="270"/>
                      <a:pt x="76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rot="-908914">
                <a:off x="2539721" y="1151644"/>
                <a:ext cx="196953" cy="152615"/>
              </a:xfrm>
              <a:custGeom>
                <a:avLst/>
                <a:gdLst/>
                <a:ahLst/>
                <a:cxnLst/>
                <a:rect l="l" t="t" r="r" b="b"/>
                <a:pathLst>
                  <a:path w="3647" h="2826" extrusionOk="0">
                    <a:moveTo>
                      <a:pt x="0" y="1"/>
                    </a:moveTo>
                    <a:lnTo>
                      <a:pt x="0" y="1"/>
                    </a:lnTo>
                    <a:cubicBezTo>
                      <a:pt x="42" y="291"/>
                      <a:pt x="145" y="581"/>
                      <a:pt x="311" y="829"/>
                    </a:cubicBezTo>
                    <a:cubicBezTo>
                      <a:pt x="498" y="1078"/>
                      <a:pt x="705" y="1306"/>
                      <a:pt x="953" y="1492"/>
                    </a:cubicBezTo>
                    <a:cubicBezTo>
                      <a:pt x="1181" y="1665"/>
                      <a:pt x="1428" y="1798"/>
                      <a:pt x="1689" y="1893"/>
                    </a:cubicBezTo>
                    <a:lnTo>
                      <a:pt x="1689" y="1893"/>
                    </a:lnTo>
                    <a:cubicBezTo>
                      <a:pt x="1625" y="1937"/>
                      <a:pt x="1558" y="1977"/>
                      <a:pt x="1492" y="2010"/>
                    </a:cubicBezTo>
                    <a:cubicBezTo>
                      <a:pt x="1305" y="2114"/>
                      <a:pt x="1098" y="2176"/>
                      <a:pt x="891" y="2238"/>
                    </a:cubicBezTo>
                    <a:cubicBezTo>
                      <a:pt x="663" y="2300"/>
                      <a:pt x="415" y="2362"/>
                      <a:pt x="145" y="2445"/>
                    </a:cubicBezTo>
                    <a:cubicBezTo>
                      <a:pt x="394" y="2569"/>
                      <a:pt x="622" y="2673"/>
                      <a:pt x="891" y="2756"/>
                    </a:cubicBezTo>
                    <a:cubicBezTo>
                      <a:pt x="1093" y="2802"/>
                      <a:pt x="1307" y="2826"/>
                      <a:pt x="1515" y="2826"/>
                    </a:cubicBezTo>
                    <a:cubicBezTo>
                      <a:pt x="1584" y="2826"/>
                      <a:pt x="1652" y="2823"/>
                      <a:pt x="1720" y="2818"/>
                    </a:cubicBezTo>
                    <a:cubicBezTo>
                      <a:pt x="2030" y="2756"/>
                      <a:pt x="2320" y="2652"/>
                      <a:pt x="2569" y="2487"/>
                    </a:cubicBezTo>
                    <a:cubicBezTo>
                      <a:pt x="2838" y="2300"/>
                      <a:pt x="3066" y="2052"/>
                      <a:pt x="3211" y="1782"/>
                    </a:cubicBezTo>
                    <a:lnTo>
                      <a:pt x="3646" y="995"/>
                    </a:lnTo>
                    <a:lnTo>
                      <a:pt x="2735" y="995"/>
                    </a:lnTo>
                    <a:cubicBezTo>
                      <a:pt x="2258" y="995"/>
                      <a:pt x="1823" y="892"/>
                      <a:pt x="1388" y="747"/>
                    </a:cubicBezTo>
                    <a:cubicBezTo>
                      <a:pt x="1160" y="643"/>
                      <a:pt x="933" y="539"/>
                      <a:pt x="705" y="436"/>
                    </a:cubicBezTo>
                    <a:cubicBezTo>
                      <a:pt x="456" y="291"/>
                      <a:pt x="228" y="146"/>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rot="-908914">
                <a:off x="2719568" y="1270006"/>
                <a:ext cx="168979" cy="143867"/>
              </a:xfrm>
              <a:custGeom>
                <a:avLst/>
                <a:gdLst/>
                <a:ahLst/>
                <a:cxnLst/>
                <a:rect l="l" t="t" r="r" b="b"/>
                <a:pathLst>
                  <a:path w="3129" h="2664" extrusionOk="0">
                    <a:moveTo>
                      <a:pt x="415" y="1"/>
                    </a:moveTo>
                    <a:lnTo>
                      <a:pt x="415" y="1"/>
                    </a:lnTo>
                    <a:cubicBezTo>
                      <a:pt x="373" y="249"/>
                      <a:pt x="394" y="518"/>
                      <a:pt x="477" y="767"/>
                    </a:cubicBezTo>
                    <a:cubicBezTo>
                      <a:pt x="560" y="1016"/>
                      <a:pt x="684" y="1243"/>
                      <a:pt x="850" y="1430"/>
                    </a:cubicBezTo>
                    <a:cubicBezTo>
                      <a:pt x="997" y="1624"/>
                      <a:pt x="1170" y="1788"/>
                      <a:pt x="1361" y="1923"/>
                    </a:cubicBezTo>
                    <a:lnTo>
                      <a:pt x="1361" y="1923"/>
                    </a:lnTo>
                    <a:cubicBezTo>
                      <a:pt x="1301" y="1944"/>
                      <a:pt x="1241" y="1960"/>
                      <a:pt x="1181" y="1968"/>
                    </a:cubicBezTo>
                    <a:cubicBezTo>
                      <a:pt x="995" y="2010"/>
                      <a:pt x="808" y="2030"/>
                      <a:pt x="643" y="2030"/>
                    </a:cubicBezTo>
                    <a:cubicBezTo>
                      <a:pt x="505" y="2030"/>
                      <a:pt x="367" y="2021"/>
                      <a:pt x="222" y="2021"/>
                    </a:cubicBezTo>
                    <a:cubicBezTo>
                      <a:pt x="150" y="2021"/>
                      <a:pt x="77" y="2024"/>
                      <a:pt x="1" y="2030"/>
                    </a:cubicBezTo>
                    <a:cubicBezTo>
                      <a:pt x="166" y="2175"/>
                      <a:pt x="332" y="2320"/>
                      <a:pt x="518" y="2424"/>
                    </a:cubicBezTo>
                    <a:cubicBezTo>
                      <a:pt x="726" y="2548"/>
                      <a:pt x="953" y="2631"/>
                      <a:pt x="1181" y="2652"/>
                    </a:cubicBezTo>
                    <a:cubicBezTo>
                      <a:pt x="1249" y="2660"/>
                      <a:pt x="1317" y="2664"/>
                      <a:pt x="1384" y="2664"/>
                    </a:cubicBezTo>
                    <a:cubicBezTo>
                      <a:pt x="1848" y="2664"/>
                      <a:pt x="2285" y="2478"/>
                      <a:pt x="2611" y="2134"/>
                    </a:cubicBezTo>
                    <a:lnTo>
                      <a:pt x="3128" y="1595"/>
                    </a:lnTo>
                    <a:lnTo>
                      <a:pt x="2403" y="1409"/>
                    </a:lnTo>
                    <a:cubicBezTo>
                      <a:pt x="2031" y="1285"/>
                      <a:pt x="1678" y="1119"/>
                      <a:pt x="1368" y="912"/>
                    </a:cubicBezTo>
                    <a:cubicBezTo>
                      <a:pt x="1181" y="788"/>
                      <a:pt x="1036" y="663"/>
                      <a:pt x="891" y="518"/>
                    </a:cubicBezTo>
                    <a:cubicBezTo>
                      <a:pt x="726" y="353"/>
                      <a:pt x="560" y="187"/>
                      <a:pt x="41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1"/>
              <p:cNvSpPr/>
              <p:nvPr/>
            </p:nvSpPr>
            <p:spPr>
              <a:xfrm rot="-908914">
                <a:off x="1574182" y="1307000"/>
                <a:ext cx="41421" cy="32456"/>
              </a:xfrm>
              <a:custGeom>
                <a:avLst/>
                <a:gdLst/>
                <a:ahLst/>
                <a:cxnLst/>
                <a:rect l="l" t="t" r="r" b="b"/>
                <a:pathLst>
                  <a:path w="767" h="601" extrusionOk="0">
                    <a:moveTo>
                      <a:pt x="211" y="0"/>
                    </a:moveTo>
                    <a:cubicBezTo>
                      <a:pt x="154" y="0"/>
                      <a:pt x="107" y="19"/>
                      <a:pt x="83" y="59"/>
                    </a:cubicBezTo>
                    <a:cubicBezTo>
                      <a:pt x="0" y="162"/>
                      <a:pt x="83" y="349"/>
                      <a:pt x="249" y="473"/>
                    </a:cubicBezTo>
                    <a:cubicBezTo>
                      <a:pt x="346" y="558"/>
                      <a:pt x="456" y="600"/>
                      <a:pt x="548" y="600"/>
                    </a:cubicBezTo>
                    <a:cubicBezTo>
                      <a:pt x="614" y="600"/>
                      <a:pt x="670" y="578"/>
                      <a:pt x="705" y="535"/>
                    </a:cubicBezTo>
                    <a:cubicBezTo>
                      <a:pt x="767" y="452"/>
                      <a:pt x="684" y="245"/>
                      <a:pt x="518" y="121"/>
                    </a:cubicBezTo>
                    <a:cubicBezTo>
                      <a:pt x="417" y="45"/>
                      <a:pt x="301" y="0"/>
                      <a:pt x="21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1"/>
              <p:cNvSpPr/>
              <p:nvPr/>
            </p:nvSpPr>
            <p:spPr>
              <a:xfrm rot="-908914">
                <a:off x="1876253" y="906744"/>
                <a:ext cx="406111" cy="224927"/>
              </a:xfrm>
              <a:custGeom>
                <a:avLst/>
                <a:gdLst/>
                <a:ahLst/>
                <a:cxnLst/>
                <a:rect l="l" t="t" r="r" b="b"/>
                <a:pathLst>
                  <a:path w="7520" h="4165" extrusionOk="0">
                    <a:moveTo>
                      <a:pt x="7229" y="1"/>
                    </a:moveTo>
                    <a:cubicBezTo>
                      <a:pt x="7043" y="374"/>
                      <a:pt x="6774" y="705"/>
                      <a:pt x="6442" y="975"/>
                    </a:cubicBezTo>
                    <a:cubicBezTo>
                      <a:pt x="6039" y="1200"/>
                      <a:pt x="5599" y="1313"/>
                      <a:pt x="5160" y="1313"/>
                    </a:cubicBezTo>
                    <a:cubicBezTo>
                      <a:pt x="5035" y="1313"/>
                      <a:pt x="4909" y="1304"/>
                      <a:pt x="4785" y="1285"/>
                    </a:cubicBezTo>
                    <a:cubicBezTo>
                      <a:pt x="4088" y="1222"/>
                      <a:pt x="3391" y="1037"/>
                      <a:pt x="2704" y="1037"/>
                    </a:cubicBezTo>
                    <a:cubicBezTo>
                      <a:pt x="2492" y="1037"/>
                      <a:pt x="2281" y="1055"/>
                      <a:pt x="2072" y="1099"/>
                    </a:cubicBezTo>
                    <a:cubicBezTo>
                      <a:pt x="1388" y="1265"/>
                      <a:pt x="767" y="1679"/>
                      <a:pt x="394" y="2280"/>
                    </a:cubicBezTo>
                    <a:cubicBezTo>
                      <a:pt x="0" y="2880"/>
                      <a:pt x="0" y="3460"/>
                      <a:pt x="83" y="4164"/>
                    </a:cubicBezTo>
                    <a:cubicBezTo>
                      <a:pt x="394" y="3750"/>
                      <a:pt x="829" y="3439"/>
                      <a:pt x="1326" y="3274"/>
                    </a:cubicBezTo>
                    <a:cubicBezTo>
                      <a:pt x="1544" y="3197"/>
                      <a:pt x="1768" y="3168"/>
                      <a:pt x="1997" y="3168"/>
                    </a:cubicBezTo>
                    <a:cubicBezTo>
                      <a:pt x="2573" y="3168"/>
                      <a:pt x="3177" y="3356"/>
                      <a:pt x="3770" y="3460"/>
                    </a:cubicBezTo>
                    <a:cubicBezTo>
                      <a:pt x="4107" y="3525"/>
                      <a:pt x="4460" y="3557"/>
                      <a:pt x="4813" y="3557"/>
                    </a:cubicBezTo>
                    <a:cubicBezTo>
                      <a:pt x="5026" y="3557"/>
                      <a:pt x="5238" y="3546"/>
                      <a:pt x="5448" y="3522"/>
                    </a:cubicBezTo>
                    <a:cubicBezTo>
                      <a:pt x="5842" y="3502"/>
                      <a:pt x="6235" y="3377"/>
                      <a:pt x="6587" y="3170"/>
                    </a:cubicBezTo>
                    <a:cubicBezTo>
                      <a:pt x="7084" y="2839"/>
                      <a:pt x="7395" y="2280"/>
                      <a:pt x="7457" y="1679"/>
                    </a:cubicBezTo>
                    <a:cubicBezTo>
                      <a:pt x="7519" y="1120"/>
                      <a:pt x="7437" y="540"/>
                      <a:pt x="7229"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rot="-908914">
                <a:off x="1879273" y="908761"/>
                <a:ext cx="401628" cy="218176"/>
              </a:xfrm>
              <a:custGeom>
                <a:avLst/>
                <a:gdLst/>
                <a:ahLst/>
                <a:cxnLst/>
                <a:rect l="l" t="t" r="r" b="b"/>
                <a:pathLst>
                  <a:path w="7437" h="4040" extrusionOk="0">
                    <a:moveTo>
                      <a:pt x="7188" y="0"/>
                    </a:moveTo>
                    <a:lnTo>
                      <a:pt x="7188" y="0"/>
                    </a:lnTo>
                    <a:cubicBezTo>
                      <a:pt x="7416" y="1264"/>
                      <a:pt x="6587" y="2465"/>
                      <a:pt x="5324" y="2714"/>
                    </a:cubicBezTo>
                    <a:cubicBezTo>
                      <a:pt x="5141" y="2743"/>
                      <a:pt x="4954" y="2758"/>
                      <a:pt x="4767" y="2758"/>
                    </a:cubicBezTo>
                    <a:cubicBezTo>
                      <a:pt x="4550" y="2758"/>
                      <a:pt x="4333" y="2738"/>
                      <a:pt x="4122" y="2693"/>
                    </a:cubicBezTo>
                    <a:cubicBezTo>
                      <a:pt x="3421" y="2567"/>
                      <a:pt x="2719" y="2301"/>
                      <a:pt x="1963" y="2301"/>
                    </a:cubicBezTo>
                    <a:cubicBezTo>
                      <a:pt x="1849" y="2301"/>
                      <a:pt x="1733" y="2307"/>
                      <a:pt x="1616" y="2320"/>
                    </a:cubicBezTo>
                    <a:cubicBezTo>
                      <a:pt x="1181" y="2362"/>
                      <a:pt x="767" y="2569"/>
                      <a:pt x="435" y="2859"/>
                    </a:cubicBezTo>
                    <a:cubicBezTo>
                      <a:pt x="145" y="3190"/>
                      <a:pt x="0" y="3625"/>
                      <a:pt x="42" y="4040"/>
                    </a:cubicBezTo>
                    <a:cubicBezTo>
                      <a:pt x="42" y="3625"/>
                      <a:pt x="228" y="3232"/>
                      <a:pt x="539" y="2963"/>
                    </a:cubicBezTo>
                    <a:cubicBezTo>
                      <a:pt x="850" y="2693"/>
                      <a:pt x="1243" y="2548"/>
                      <a:pt x="1637" y="2528"/>
                    </a:cubicBezTo>
                    <a:cubicBezTo>
                      <a:pt x="1706" y="2522"/>
                      <a:pt x="1776" y="2520"/>
                      <a:pt x="1845" y="2520"/>
                    </a:cubicBezTo>
                    <a:cubicBezTo>
                      <a:pt x="2595" y="2520"/>
                      <a:pt x="3303" y="2809"/>
                      <a:pt x="4081" y="2942"/>
                    </a:cubicBezTo>
                    <a:cubicBezTo>
                      <a:pt x="4300" y="2996"/>
                      <a:pt x="4530" y="3022"/>
                      <a:pt x="4759" y="3022"/>
                    </a:cubicBezTo>
                    <a:cubicBezTo>
                      <a:pt x="4965" y="3022"/>
                      <a:pt x="5170" y="3002"/>
                      <a:pt x="5365" y="2963"/>
                    </a:cubicBezTo>
                    <a:cubicBezTo>
                      <a:pt x="5800" y="2880"/>
                      <a:pt x="6194" y="2673"/>
                      <a:pt x="6525" y="2362"/>
                    </a:cubicBezTo>
                    <a:cubicBezTo>
                      <a:pt x="7167" y="1761"/>
                      <a:pt x="7437" y="850"/>
                      <a:pt x="718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1"/>
              <p:cNvSpPr/>
              <p:nvPr/>
            </p:nvSpPr>
            <p:spPr>
              <a:xfrm rot="-908914">
                <a:off x="1881644" y="926391"/>
                <a:ext cx="364743" cy="119781"/>
              </a:xfrm>
              <a:custGeom>
                <a:avLst/>
                <a:gdLst/>
                <a:ahLst/>
                <a:cxnLst/>
                <a:rect l="l" t="t" r="r" b="b"/>
                <a:pathLst>
                  <a:path w="6754" h="2218" extrusionOk="0">
                    <a:moveTo>
                      <a:pt x="6753" y="1"/>
                    </a:moveTo>
                    <a:cubicBezTo>
                      <a:pt x="6608" y="291"/>
                      <a:pt x="6422" y="581"/>
                      <a:pt x="6215" y="829"/>
                    </a:cubicBezTo>
                    <a:cubicBezTo>
                      <a:pt x="6008" y="1078"/>
                      <a:pt x="5759" y="1285"/>
                      <a:pt x="5469" y="1409"/>
                    </a:cubicBezTo>
                    <a:cubicBezTo>
                      <a:pt x="5240" y="1516"/>
                      <a:pt x="5001" y="1557"/>
                      <a:pt x="4756" y="1557"/>
                    </a:cubicBezTo>
                    <a:cubicBezTo>
                      <a:pt x="4381" y="1557"/>
                      <a:pt x="3993" y="1460"/>
                      <a:pt x="3605" y="1347"/>
                    </a:cubicBezTo>
                    <a:cubicBezTo>
                      <a:pt x="3105" y="1202"/>
                      <a:pt x="2592" y="1120"/>
                      <a:pt x="2067" y="1120"/>
                    </a:cubicBezTo>
                    <a:cubicBezTo>
                      <a:pt x="1918" y="1120"/>
                      <a:pt x="1767" y="1126"/>
                      <a:pt x="1616" y="1140"/>
                    </a:cubicBezTo>
                    <a:cubicBezTo>
                      <a:pt x="1285" y="1181"/>
                      <a:pt x="953" y="1306"/>
                      <a:pt x="663" y="1471"/>
                    </a:cubicBezTo>
                    <a:cubicBezTo>
                      <a:pt x="373" y="1658"/>
                      <a:pt x="145" y="1906"/>
                      <a:pt x="0" y="2217"/>
                    </a:cubicBezTo>
                    <a:cubicBezTo>
                      <a:pt x="394" y="1699"/>
                      <a:pt x="995" y="1368"/>
                      <a:pt x="1637" y="1347"/>
                    </a:cubicBezTo>
                    <a:cubicBezTo>
                      <a:pt x="1700" y="1345"/>
                      <a:pt x="1764" y="1344"/>
                      <a:pt x="1828" y="1344"/>
                    </a:cubicBezTo>
                    <a:cubicBezTo>
                      <a:pt x="2406" y="1344"/>
                      <a:pt x="2983" y="1430"/>
                      <a:pt x="3543" y="1616"/>
                    </a:cubicBezTo>
                    <a:cubicBezTo>
                      <a:pt x="3874" y="1699"/>
                      <a:pt x="4205" y="1761"/>
                      <a:pt x="4537" y="1803"/>
                    </a:cubicBezTo>
                    <a:cubicBezTo>
                      <a:pt x="4573" y="1805"/>
                      <a:pt x="4609" y="1806"/>
                      <a:pt x="4645" y="1806"/>
                    </a:cubicBezTo>
                    <a:cubicBezTo>
                      <a:pt x="4960" y="1806"/>
                      <a:pt x="5273" y="1726"/>
                      <a:pt x="5552" y="1596"/>
                    </a:cubicBezTo>
                    <a:cubicBezTo>
                      <a:pt x="5863" y="1430"/>
                      <a:pt x="6132" y="1202"/>
                      <a:pt x="6339" y="912"/>
                    </a:cubicBezTo>
                    <a:cubicBezTo>
                      <a:pt x="6505" y="622"/>
                      <a:pt x="6650" y="332"/>
                      <a:pt x="675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1"/>
              <p:cNvSpPr/>
              <p:nvPr/>
            </p:nvSpPr>
            <p:spPr>
              <a:xfrm rot="-908914">
                <a:off x="1552047" y="1234842"/>
                <a:ext cx="919581" cy="187448"/>
              </a:xfrm>
              <a:custGeom>
                <a:avLst/>
                <a:gdLst/>
                <a:ahLst/>
                <a:cxnLst/>
                <a:rect l="l" t="t" r="r" b="b"/>
                <a:pathLst>
                  <a:path w="17028" h="3471" extrusionOk="0">
                    <a:moveTo>
                      <a:pt x="13359" y="1"/>
                    </a:moveTo>
                    <a:cubicBezTo>
                      <a:pt x="13318" y="1"/>
                      <a:pt x="13277" y="1"/>
                      <a:pt x="13236" y="2"/>
                    </a:cubicBezTo>
                    <a:cubicBezTo>
                      <a:pt x="11600" y="85"/>
                      <a:pt x="10171" y="1059"/>
                      <a:pt x="8576" y="1328"/>
                    </a:cubicBezTo>
                    <a:cubicBezTo>
                      <a:pt x="8233" y="1383"/>
                      <a:pt x="7889" y="1405"/>
                      <a:pt x="7544" y="1405"/>
                    </a:cubicBezTo>
                    <a:cubicBezTo>
                      <a:pt x="6452" y="1405"/>
                      <a:pt x="5354" y="1180"/>
                      <a:pt x="4267" y="1038"/>
                    </a:cubicBezTo>
                    <a:cubicBezTo>
                      <a:pt x="3773" y="981"/>
                      <a:pt x="3254" y="936"/>
                      <a:pt x="2739" y="936"/>
                    </a:cubicBezTo>
                    <a:cubicBezTo>
                      <a:pt x="1763" y="936"/>
                      <a:pt x="800" y="1097"/>
                      <a:pt x="42" y="1639"/>
                    </a:cubicBezTo>
                    <a:cubicBezTo>
                      <a:pt x="21" y="1804"/>
                      <a:pt x="0" y="1991"/>
                      <a:pt x="21" y="2157"/>
                    </a:cubicBezTo>
                    <a:cubicBezTo>
                      <a:pt x="21" y="2384"/>
                      <a:pt x="42" y="2633"/>
                      <a:pt x="42" y="2633"/>
                    </a:cubicBezTo>
                    <a:cubicBezTo>
                      <a:pt x="836" y="2196"/>
                      <a:pt x="1744" y="1969"/>
                      <a:pt x="2675" y="1969"/>
                    </a:cubicBezTo>
                    <a:cubicBezTo>
                      <a:pt x="2715" y="1969"/>
                      <a:pt x="2756" y="1969"/>
                      <a:pt x="2797" y="1970"/>
                    </a:cubicBezTo>
                    <a:cubicBezTo>
                      <a:pt x="3708" y="2012"/>
                      <a:pt x="4599" y="2198"/>
                      <a:pt x="5469" y="2529"/>
                    </a:cubicBezTo>
                    <a:cubicBezTo>
                      <a:pt x="6401" y="2882"/>
                      <a:pt x="7312" y="3317"/>
                      <a:pt x="8286" y="3441"/>
                    </a:cubicBezTo>
                    <a:cubicBezTo>
                      <a:pt x="8461" y="3461"/>
                      <a:pt x="8635" y="3470"/>
                      <a:pt x="8809" y="3470"/>
                    </a:cubicBezTo>
                    <a:cubicBezTo>
                      <a:pt x="10074" y="3470"/>
                      <a:pt x="11299" y="2970"/>
                      <a:pt x="12429" y="2405"/>
                    </a:cubicBezTo>
                    <a:cubicBezTo>
                      <a:pt x="12926" y="2136"/>
                      <a:pt x="13423" y="1908"/>
                      <a:pt x="13941" y="1722"/>
                    </a:cubicBezTo>
                    <a:cubicBezTo>
                      <a:pt x="14345" y="1582"/>
                      <a:pt x="14728" y="1521"/>
                      <a:pt x="15107" y="1521"/>
                    </a:cubicBezTo>
                    <a:cubicBezTo>
                      <a:pt x="15737" y="1521"/>
                      <a:pt x="16354" y="1691"/>
                      <a:pt x="17027" y="1949"/>
                    </a:cubicBezTo>
                    <a:cubicBezTo>
                      <a:pt x="16201" y="720"/>
                      <a:pt x="14826" y="1"/>
                      <a:pt x="13359"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rot="-908914">
                <a:off x="1554152" y="1285433"/>
                <a:ext cx="918501" cy="93697"/>
              </a:xfrm>
              <a:custGeom>
                <a:avLst/>
                <a:gdLst/>
                <a:ahLst/>
                <a:cxnLst/>
                <a:rect l="l" t="t" r="r" b="b"/>
                <a:pathLst>
                  <a:path w="17008" h="1735" extrusionOk="0">
                    <a:moveTo>
                      <a:pt x="13777" y="0"/>
                    </a:moveTo>
                    <a:cubicBezTo>
                      <a:pt x="13409" y="0"/>
                      <a:pt x="13041" y="47"/>
                      <a:pt x="12678" y="137"/>
                    </a:cubicBezTo>
                    <a:cubicBezTo>
                      <a:pt x="11953" y="324"/>
                      <a:pt x="11290" y="697"/>
                      <a:pt x="10606" y="987"/>
                    </a:cubicBezTo>
                    <a:cubicBezTo>
                      <a:pt x="9944" y="1277"/>
                      <a:pt x="9219" y="1442"/>
                      <a:pt x="8494" y="1463"/>
                    </a:cubicBezTo>
                    <a:cubicBezTo>
                      <a:pt x="8431" y="1465"/>
                      <a:pt x="8369" y="1466"/>
                      <a:pt x="8308" y="1466"/>
                    </a:cubicBezTo>
                    <a:cubicBezTo>
                      <a:pt x="7627" y="1466"/>
                      <a:pt x="6964" y="1361"/>
                      <a:pt x="6319" y="1152"/>
                    </a:cubicBezTo>
                    <a:cubicBezTo>
                      <a:pt x="5614" y="966"/>
                      <a:pt x="4910" y="697"/>
                      <a:pt x="4164" y="531"/>
                    </a:cubicBezTo>
                    <a:cubicBezTo>
                      <a:pt x="3671" y="390"/>
                      <a:pt x="3157" y="316"/>
                      <a:pt x="2645" y="316"/>
                    </a:cubicBezTo>
                    <a:cubicBezTo>
                      <a:pt x="2405" y="316"/>
                      <a:pt x="2165" y="332"/>
                      <a:pt x="1927" y="365"/>
                    </a:cubicBezTo>
                    <a:cubicBezTo>
                      <a:pt x="1161" y="469"/>
                      <a:pt x="477" y="862"/>
                      <a:pt x="1" y="1442"/>
                    </a:cubicBezTo>
                    <a:cubicBezTo>
                      <a:pt x="498" y="904"/>
                      <a:pt x="1202" y="572"/>
                      <a:pt x="1948" y="510"/>
                    </a:cubicBezTo>
                    <a:cubicBezTo>
                      <a:pt x="2132" y="489"/>
                      <a:pt x="2318" y="479"/>
                      <a:pt x="2503" y="479"/>
                    </a:cubicBezTo>
                    <a:cubicBezTo>
                      <a:pt x="3049" y="479"/>
                      <a:pt x="3598" y="568"/>
                      <a:pt x="4123" y="738"/>
                    </a:cubicBezTo>
                    <a:cubicBezTo>
                      <a:pt x="4827" y="925"/>
                      <a:pt x="5531" y="1194"/>
                      <a:pt x="6256" y="1401"/>
                    </a:cubicBezTo>
                    <a:cubicBezTo>
                      <a:pt x="6929" y="1612"/>
                      <a:pt x="7620" y="1735"/>
                      <a:pt x="8328" y="1735"/>
                    </a:cubicBezTo>
                    <a:cubicBezTo>
                      <a:pt x="8383" y="1735"/>
                      <a:pt x="8438" y="1734"/>
                      <a:pt x="8494" y="1732"/>
                    </a:cubicBezTo>
                    <a:cubicBezTo>
                      <a:pt x="9260" y="1712"/>
                      <a:pt x="10006" y="1525"/>
                      <a:pt x="10710" y="1215"/>
                    </a:cubicBezTo>
                    <a:cubicBezTo>
                      <a:pt x="11373" y="883"/>
                      <a:pt x="12056" y="593"/>
                      <a:pt x="12740" y="324"/>
                    </a:cubicBezTo>
                    <a:cubicBezTo>
                      <a:pt x="13123" y="222"/>
                      <a:pt x="13518" y="170"/>
                      <a:pt x="13916" y="170"/>
                    </a:cubicBezTo>
                    <a:cubicBezTo>
                      <a:pt x="14249" y="170"/>
                      <a:pt x="14584" y="207"/>
                      <a:pt x="14915" y="282"/>
                    </a:cubicBezTo>
                    <a:cubicBezTo>
                      <a:pt x="15267" y="345"/>
                      <a:pt x="15640" y="448"/>
                      <a:pt x="15992" y="552"/>
                    </a:cubicBezTo>
                    <a:cubicBezTo>
                      <a:pt x="16344" y="635"/>
                      <a:pt x="16696" y="780"/>
                      <a:pt x="17007" y="987"/>
                    </a:cubicBezTo>
                    <a:cubicBezTo>
                      <a:pt x="16717" y="759"/>
                      <a:pt x="16365" y="593"/>
                      <a:pt x="16013" y="469"/>
                    </a:cubicBezTo>
                    <a:cubicBezTo>
                      <a:pt x="15661" y="345"/>
                      <a:pt x="15309" y="241"/>
                      <a:pt x="14936" y="158"/>
                    </a:cubicBezTo>
                    <a:cubicBezTo>
                      <a:pt x="14553" y="52"/>
                      <a:pt x="14165" y="0"/>
                      <a:pt x="137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1"/>
              <p:cNvSpPr/>
              <p:nvPr/>
            </p:nvSpPr>
            <p:spPr>
              <a:xfrm rot="-908914">
                <a:off x="1580562" y="1312175"/>
                <a:ext cx="993405" cy="233622"/>
              </a:xfrm>
              <a:custGeom>
                <a:avLst/>
                <a:gdLst/>
                <a:ahLst/>
                <a:cxnLst/>
                <a:rect l="l" t="t" r="r" b="b"/>
                <a:pathLst>
                  <a:path w="18395" h="4326" extrusionOk="0">
                    <a:moveTo>
                      <a:pt x="1917" y="1"/>
                    </a:moveTo>
                    <a:cubicBezTo>
                      <a:pt x="1246" y="1"/>
                      <a:pt x="590" y="108"/>
                      <a:pt x="0" y="369"/>
                    </a:cubicBezTo>
                    <a:cubicBezTo>
                      <a:pt x="0" y="369"/>
                      <a:pt x="21" y="721"/>
                      <a:pt x="21" y="887"/>
                    </a:cubicBezTo>
                    <a:cubicBezTo>
                      <a:pt x="42" y="1011"/>
                      <a:pt x="62" y="1115"/>
                      <a:pt x="104" y="1239"/>
                    </a:cubicBezTo>
                    <a:cubicBezTo>
                      <a:pt x="607" y="1086"/>
                      <a:pt x="1121" y="1008"/>
                      <a:pt x="1638" y="1008"/>
                    </a:cubicBezTo>
                    <a:cubicBezTo>
                      <a:pt x="2100" y="1008"/>
                      <a:pt x="2565" y="1070"/>
                      <a:pt x="3024" y="1198"/>
                    </a:cubicBezTo>
                    <a:cubicBezTo>
                      <a:pt x="3998" y="1446"/>
                      <a:pt x="4930" y="1840"/>
                      <a:pt x="5779" y="2399"/>
                    </a:cubicBezTo>
                    <a:cubicBezTo>
                      <a:pt x="6711" y="2958"/>
                      <a:pt x="7581" y="3642"/>
                      <a:pt x="8638" y="3994"/>
                    </a:cubicBezTo>
                    <a:cubicBezTo>
                      <a:pt x="9205" y="4180"/>
                      <a:pt x="9792" y="4256"/>
                      <a:pt x="10386" y="4256"/>
                    </a:cubicBezTo>
                    <a:cubicBezTo>
                      <a:pt x="11375" y="4256"/>
                      <a:pt x="12382" y="4046"/>
                      <a:pt x="13340" y="3787"/>
                    </a:cubicBezTo>
                    <a:cubicBezTo>
                      <a:pt x="13920" y="3621"/>
                      <a:pt x="14521" y="3476"/>
                      <a:pt x="15121" y="3393"/>
                    </a:cubicBezTo>
                    <a:cubicBezTo>
                      <a:pt x="15294" y="3373"/>
                      <a:pt x="15462" y="3363"/>
                      <a:pt x="15625" y="3363"/>
                    </a:cubicBezTo>
                    <a:cubicBezTo>
                      <a:pt x="16637" y="3363"/>
                      <a:pt x="17485" y="3737"/>
                      <a:pt x="18394" y="4325"/>
                    </a:cubicBezTo>
                    <a:cubicBezTo>
                      <a:pt x="17773" y="2772"/>
                      <a:pt x="16385" y="1653"/>
                      <a:pt x="14728" y="1384"/>
                    </a:cubicBezTo>
                    <a:cubicBezTo>
                      <a:pt x="14450" y="1342"/>
                      <a:pt x="14172" y="1324"/>
                      <a:pt x="13893" y="1324"/>
                    </a:cubicBezTo>
                    <a:cubicBezTo>
                      <a:pt x="12478" y="1324"/>
                      <a:pt x="11049" y="1781"/>
                      <a:pt x="9607" y="1781"/>
                    </a:cubicBezTo>
                    <a:cubicBezTo>
                      <a:pt x="9533" y="1781"/>
                      <a:pt x="9458" y="1780"/>
                      <a:pt x="9384" y="1778"/>
                    </a:cubicBezTo>
                    <a:cubicBezTo>
                      <a:pt x="7789" y="1715"/>
                      <a:pt x="6318" y="1032"/>
                      <a:pt x="4806" y="535"/>
                    </a:cubicBezTo>
                    <a:cubicBezTo>
                      <a:pt x="3909" y="228"/>
                      <a:pt x="2896" y="1"/>
                      <a:pt x="191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1"/>
              <p:cNvSpPr/>
              <p:nvPr/>
            </p:nvSpPr>
            <p:spPr>
              <a:xfrm rot="-908914">
                <a:off x="1582694" y="1336734"/>
                <a:ext cx="994539" cy="208780"/>
              </a:xfrm>
              <a:custGeom>
                <a:avLst/>
                <a:gdLst/>
                <a:ahLst/>
                <a:cxnLst/>
                <a:rect l="l" t="t" r="r" b="b"/>
                <a:pathLst>
                  <a:path w="18416" h="3866" extrusionOk="0">
                    <a:moveTo>
                      <a:pt x="2864" y="0"/>
                    </a:moveTo>
                    <a:cubicBezTo>
                      <a:pt x="2709" y="0"/>
                      <a:pt x="2555" y="5"/>
                      <a:pt x="2403" y="13"/>
                    </a:cubicBezTo>
                    <a:cubicBezTo>
                      <a:pt x="1575" y="54"/>
                      <a:pt x="767" y="240"/>
                      <a:pt x="0" y="572"/>
                    </a:cubicBezTo>
                    <a:cubicBezTo>
                      <a:pt x="767" y="303"/>
                      <a:pt x="1595" y="158"/>
                      <a:pt x="2403" y="158"/>
                    </a:cubicBezTo>
                    <a:cubicBezTo>
                      <a:pt x="2507" y="152"/>
                      <a:pt x="2609" y="150"/>
                      <a:pt x="2711" y="150"/>
                    </a:cubicBezTo>
                    <a:cubicBezTo>
                      <a:pt x="3016" y="150"/>
                      <a:pt x="3315" y="173"/>
                      <a:pt x="3625" y="220"/>
                    </a:cubicBezTo>
                    <a:cubicBezTo>
                      <a:pt x="4019" y="282"/>
                      <a:pt x="4392" y="427"/>
                      <a:pt x="4765" y="613"/>
                    </a:cubicBezTo>
                    <a:cubicBezTo>
                      <a:pt x="5469" y="1007"/>
                      <a:pt x="6152" y="1463"/>
                      <a:pt x="6815" y="1939"/>
                    </a:cubicBezTo>
                    <a:cubicBezTo>
                      <a:pt x="7167" y="2167"/>
                      <a:pt x="7540" y="2374"/>
                      <a:pt x="7934" y="2540"/>
                    </a:cubicBezTo>
                    <a:cubicBezTo>
                      <a:pt x="8511" y="2789"/>
                      <a:pt x="9147" y="2910"/>
                      <a:pt x="9788" y="2910"/>
                    </a:cubicBezTo>
                    <a:cubicBezTo>
                      <a:pt x="9999" y="2910"/>
                      <a:pt x="10210" y="2897"/>
                      <a:pt x="10420" y="2871"/>
                    </a:cubicBezTo>
                    <a:cubicBezTo>
                      <a:pt x="10813" y="2809"/>
                      <a:pt x="11227" y="2705"/>
                      <a:pt x="11621" y="2581"/>
                    </a:cubicBezTo>
                    <a:cubicBezTo>
                      <a:pt x="12429" y="2333"/>
                      <a:pt x="13195" y="2063"/>
                      <a:pt x="14003" y="2022"/>
                    </a:cubicBezTo>
                    <a:cubicBezTo>
                      <a:pt x="14044" y="2021"/>
                      <a:pt x="14084" y="2020"/>
                      <a:pt x="14125" y="2020"/>
                    </a:cubicBezTo>
                    <a:cubicBezTo>
                      <a:pt x="14892" y="2020"/>
                      <a:pt x="15655" y="2205"/>
                      <a:pt x="16344" y="2540"/>
                    </a:cubicBezTo>
                    <a:cubicBezTo>
                      <a:pt x="17089" y="2892"/>
                      <a:pt x="17794" y="3327"/>
                      <a:pt x="18415" y="3865"/>
                    </a:cubicBezTo>
                    <a:cubicBezTo>
                      <a:pt x="17814" y="3285"/>
                      <a:pt x="17131" y="2809"/>
                      <a:pt x="16406" y="2415"/>
                    </a:cubicBezTo>
                    <a:cubicBezTo>
                      <a:pt x="15660" y="2022"/>
                      <a:pt x="14832" y="1815"/>
                      <a:pt x="14003" y="1815"/>
                    </a:cubicBezTo>
                    <a:cubicBezTo>
                      <a:pt x="13154" y="1835"/>
                      <a:pt x="12346" y="2125"/>
                      <a:pt x="11559" y="2353"/>
                    </a:cubicBezTo>
                    <a:cubicBezTo>
                      <a:pt x="11186" y="2478"/>
                      <a:pt x="10772" y="2560"/>
                      <a:pt x="10378" y="2602"/>
                    </a:cubicBezTo>
                    <a:cubicBezTo>
                      <a:pt x="10179" y="2628"/>
                      <a:pt x="9978" y="2641"/>
                      <a:pt x="9778" y="2641"/>
                    </a:cubicBezTo>
                    <a:cubicBezTo>
                      <a:pt x="9186" y="2641"/>
                      <a:pt x="8594" y="2528"/>
                      <a:pt x="8037" y="2312"/>
                    </a:cubicBezTo>
                    <a:cubicBezTo>
                      <a:pt x="7665" y="2146"/>
                      <a:pt x="7292" y="1960"/>
                      <a:pt x="6960" y="1732"/>
                    </a:cubicBezTo>
                    <a:cubicBezTo>
                      <a:pt x="6277" y="1297"/>
                      <a:pt x="5635" y="758"/>
                      <a:pt x="4868" y="406"/>
                    </a:cubicBezTo>
                    <a:cubicBezTo>
                      <a:pt x="4475" y="240"/>
                      <a:pt x="4081" y="116"/>
                      <a:pt x="3667" y="54"/>
                    </a:cubicBezTo>
                    <a:cubicBezTo>
                      <a:pt x="3404" y="15"/>
                      <a:pt x="3133" y="0"/>
                      <a:pt x="286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rot="-908914">
                <a:off x="1682868" y="1268907"/>
                <a:ext cx="62699" cy="52762"/>
              </a:xfrm>
              <a:custGeom>
                <a:avLst/>
                <a:gdLst/>
                <a:ahLst/>
                <a:cxnLst/>
                <a:rect l="l" t="t" r="r" b="b"/>
                <a:pathLst>
                  <a:path w="1161" h="977" extrusionOk="0">
                    <a:moveTo>
                      <a:pt x="77" y="0"/>
                    </a:moveTo>
                    <a:cubicBezTo>
                      <a:pt x="52" y="0"/>
                      <a:pt x="26" y="1"/>
                      <a:pt x="1" y="3"/>
                    </a:cubicBezTo>
                    <a:cubicBezTo>
                      <a:pt x="229" y="169"/>
                      <a:pt x="415" y="314"/>
                      <a:pt x="602" y="459"/>
                    </a:cubicBezTo>
                    <a:cubicBezTo>
                      <a:pt x="809" y="625"/>
                      <a:pt x="974" y="790"/>
                      <a:pt x="1161" y="977"/>
                    </a:cubicBezTo>
                    <a:cubicBezTo>
                      <a:pt x="1121" y="422"/>
                      <a:pt x="627" y="0"/>
                      <a:pt x="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rot="-908914">
                <a:off x="1750759" y="1245430"/>
                <a:ext cx="66047" cy="52762"/>
              </a:xfrm>
              <a:custGeom>
                <a:avLst/>
                <a:gdLst/>
                <a:ahLst/>
                <a:cxnLst/>
                <a:rect l="l" t="t" r="r" b="b"/>
                <a:pathLst>
                  <a:path w="1223" h="977" extrusionOk="0">
                    <a:moveTo>
                      <a:pt x="83" y="0"/>
                    </a:moveTo>
                    <a:cubicBezTo>
                      <a:pt x="56" y="0"/>
                      <a:pt x="28" y="1"/>
                      <a:pt x="1" y="3"/>
                    </a:cubicBezTo>
                    <a:cubicBezTo>
                      <a:pt x="228" y="169"/>
                      <a:pt x="435" y="293"/>
                      <a:pt x="622" y="459"/>
                    </a:cubicBezTo>
                    <a:cubicBezTo>
                      <a:pt x="829" y="604"/>
                      <a:pt x="995" y="790"/>
                      <a:pt x="1223" y="977"/>
                    </a:cubicBezTo>
                    <a:cubicBezTo>
                      <a:pt x="1124" y="404"/>
                      <a:pt x="648" y="0"/>
                      <a:pt x="8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rot="-908914">
                <a:off x="1822643" y="1218925"/>
                <a:ext cx="69395" cy="62699"/>
              </a:xfrm>
              <a:custGeom>
                <a:avLst/>
                <a:gdLst/>
                <a:ahLst/>
                <a:cxnLst/>
                <a:rect l="l" t="t" r="r" b="b"/>
                <a:pathLst>
                  <a:path w="1285" h="1161" extrusionOk="0">
                    <a:moveTo>
                      <a:pt x="0" y="0"/>
                    </a:moveTo>
                    <a:cubicBezTo>
                      <a:pt x="228" y="166"/>
                      <a:pt x="456" y="352"/>
                      <a:pt x="663" y="539"/>
                    </a:cubicBezTo>
                    <a:cubicBezTo>
                      <a:pt x="891" y="725"/>
                      <a:pt x="1077" y="932"/>
                      <a:pt x="1285" y="1160"/>
                    </a:cubicBezTo>
                    <a:cubicBezTo>
                      <a:pt x="1202" y="497"/>
                      <a:pt x="642" y="2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rot="-908914">
                <a:off x="2031570" y="903815"/>
                <a:ext cx="113031" cy="38775"/>
              </a:xfrm>
              <a:custGeom>
                <a:avLst/>
                <a:gdLst/>
                <a:ahLst/>
                <a:cxnLst/>
                <a:rect l="l" t="t" r="r" b="b"/>
                <a:pathLst>
                  <a:path w="2093" h="718" extrusionOk="0">
                    <a:moveTo>
                      <a:pt x="234" y="0"/>
                    </a:moveTo>
                    <a:cubicBezTo>
                      <a:pt x="156" y="0"/>
                      <a:pt x="78" y="4"/>
                      <a:pt x="0" y="13"/>
                    </a:cubicBezTo>
                    <a:cubicBezTo>
                      <a:pt x="663" y="324"/>
                      <a:pt x="1367" y="552"/>
                      <a:pt x="2092" y="717"/>
                    </a:cubicBezTo>
                    <a:cubicBezTo>
                      <a:pt x="1823" y="469"/>
                      <a:pt x="1471" y="282"/>
                      <a:pt x="1119" y="158"/>
                    </a:cubicBezTo>
                    <a:cubicBezTo>
                      <a:pt x="824" y="60"/>
                      <a:pt x="529" y="0"/>
                      <a:pt x="23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rot="-908914">
                <a:off x="2106027" y="854008"/>
                <a:ext cx="81708" cy="33375"/>
              </a:xfrm>
              <a:custGeom>
                <a:avLst/>
                <a:gdLst/>
                <a:ahLst/>
                <a:cxnLst/>
                <a:rect l="l" t="t" r="r" b="b"/>
                <a:pathLst>
                  <a:path w="1513" h="618" extrusionOk="0">
                    <a:moveTo>
                      <a:pt x="212" y="1"/>
                    </a:moveTo>
                    <a:cubicBezTo>
                      <a:pt x="141" y="1"/>
                      <a:pt x="70" y="6"/>
                      <a:pt x="0" y="16"/>
                    </a:cubicBezTo>
                    <a:cubicBezTo>
                      <a:pt x="228" y="161"/>
                      <a:pt x="477" y="286"/>
                      <a:pt x="725" y="389"/>
                    </a:cubicBezTo>
                    <a:cubicBezTo>
                      <a:pt x="974" y="493"/>
                      <a:pt x="1243" y="555"/>
                      <a:pt x="1512" y="617"/>
                    </a:cubicBezTo>
                    <a:cubicBezTo>
                      <a:pt x="1326" y="389"/>
                      <a:pt x="1098" y="224"/>
                      <a:pt x="829" y="120"/>
                    </a:cubicBezTo>
                    <a:cubicBezTo>
                      <a:pt x="629" y="43"/>
                      <a:pt x="418" y="1"/>
                      <a:pt x="21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rot="-908914">
                <a:off x="1969850" y="1123028"/>
                <a:ext cx="113031" cy="111950"/>
              </a:xfrm>
              <a:custGeom>
                <a:avLst/>
                <a:gdLst/>
                <a:ahLst/>
                <a:cxnLst/>
                <a:rect l="l" t="t" r="r" b="b"/>
                <a:pathLst>
                  <a:path w="2093" h="2073" extrusionOk="0">
                    <a:moveTo>
                      <a:pt x="1036" y="1"/>
                    </a:moveTo>
                    <a:cubicBezTo>
                      <a:pt x="477" y="1"/>
                      <a:pt x="0" y="456"/>
                      <a:pt x="0" y="1036"/>
                    </a:cubicBezTo>
                    <a:cubicBezTo>
                      <a:pt x="0" y="1616"/>
                      <a:pt x="477" y="2072"/>
                      <a:pt x="1036" y="2072"/>
                    </a:cubicBezTo>
                    <a:cubicBezTo>
                      <a:pt x="1616" y="2072"/>
                      <a:pt x="2093" y="1616"/>
                      <a:pt x="2093" y="1036"/>
                    </a:cubicBezTo>
                    <a:cubicBezTo>
                      <a:pt x="2093" y="456"/>
                      <a:pt x="1616" y="1"/>
                      <a:pt x="103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rot="-908914">
                <a:off x="1979085" y="1144773"/>
                <a:ext cx="82788" cy="72095"/>
              </a:xfrm>
              <a:custGeom>
                <a:avLst/>
                <a:gdLst/>
                <a:ahLst/>
                <a:cxnLst/>
                <a:rect l="l" t="t" r="r" b="b"/>
                <a:pathLst>
                  <a:path w="1533" h="1335" extrusionOk="0">
                    <a:moveTo>
                      <a:pt x="870" y="0"/>
                    </a:moveTo>
                    <a:cubicBezTo>
                      <a:pt x="290" y="0"/>
                      <a:pt x="0" y="705"/>
                      <a:pt x="414" y="1140"/>
                    </a:cubicBezTo>
                    <a:cubicBezTo>
                      <a:pt x="548" y="1274"/>
                      <a:pt x="713" y="1334"/>
                      <a:pt x="874" y="1334"/>
                    </a:cubicBezTo>
                    <a:cubicBezTo>
                      <a:pt x="1211" y="1334"/>
                      <a:pt x="1533" y="1070"/>
                      <a:pt x="1533" y="663"/>
                    </a:cubicBezTo>
                    <a:cubicBezTo>
                      <a:pt x="1533" y="290"/>
                      <a:pt x="1243" y="0"/>
                      <a:pt x="87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rot="-908914">
                <a:off x="1976883" y="1169870"/>
                <a:ext cx="42555" cy="36615"/>
              </a:xfrm>
              <a:custGeom>
                <a:avLst/>
                <a:gdLst/>
                <a:ahLst/>
                <a:cxnLst/>
                <a:rect l="l" t="t" r="r" b="b"/>
                <a:pathLst>
                  <a:path w="788" h="678" extrusionOk="0">
                    <a:moveTo>
                      <a:pt x="456" y="1"/>
                    </a:moveTo>
                    <a:cubicBezTo>
                      <a:pt x="145" y="1"/>
                      <a:pt x="0" y="353"/>
                      <a:pt x="207" y="581"/>
                    </a:cubicBezTo>
                    <a:cubicBezTo>
                      <a:pt x="280" y="647"/>
                      <a:pt x="367" y="677"/>
                      <a:pt x="450" y="677"/>
                    </a:cubicBezTo>
                    <a:cubicBezTo>
                      <a:pt x="625" y="677"/>
                      <a:pt x="787" y="543"/>
                      <a:pt x="787" y="332"/>
                    </a:cubicBezTo>
                    <a:cubicBezTo>
                      <a:pt x="787" y="146"/>
                      <a:pt x="642" y="1"/>
                      <a:pt x="45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rot="-908914">
                <a:off x="2303365" y="744614"/>
                <a:ext cx="101852" cy="115245"/>
              </a:xfrm>
              <a:custGeom>
                <a:avLst/>
                <a:gdLst/>
                <a:ahLst/>
                <a:cxnLst/>
                <a:rect l="l" t="t" r="r" b="b"/>
                <a:pathLst>
                  <a:path w="1886" h="2134" extrusionOk="0">
                    <a:moveTo>
                      <a:pt x="63" y="0"/>
                    </a:moveTo>
                    <a:lnTo>
                      <a:pt x="63" y="0"/>
                    </a:lnTo>
                    <a:cubicBezTo>
                      <a:pt x="1" y="249"/>
                      <a:pt x="22" y="518"/>
                      <a:pt x="125" y="746"/>
                    </a:cubicBezTo>
                    <a:cubicBezTo>
                      <a:pt x="229" y="994"/>
                      <a:pt x="374" y="1222"/>
                      <a:pt x="560" y="1388"/>
                    </a:cubicBezTo>
                    <a:cubicBezTo>
                      <a:pt x="747" y="1574"/>
                      <a:pt x="954" y="1740"/>
                      <a:pt x="1161" y="1885"/>
                    </a:cubicBezTo>
                    <a:cubicBezTo>
                      <a:pt x="1368" y="2030"/>
                      <a:pt x="1617" y="2113"/>
                      <a:pt x="1886" y="2134"/>
                    </a:cubicBezTo>
                    <a:cubicBezTo>
                      <a:pt x="1637" y="2072"/>
                      <a:pt x="1409" y="1947"/>
                      <a:pt x="1223" y="1782"/>
                    </a:cubicBezTo>
                    <a:cubicBezTo>
                      <a:pt x="1016" y="1637"/>
                      <a:pt x="829" y="1471"/>
                      <a:pt x="664" y="1305"/>
                    </a:cubicBezTo>
                    <a:cubicBezTo>
                      <a:pt x="498" y="1119"/>
                      <a:pt x="332" y="932"/>
                      <a:pt x="229" y="704"/>
                    </a:cubicBezTo>
                    <a:cubicBezTo>
                      <a:pt x="125" y="497"/>
                      <a:pt x="63" y="249"/>
                      <a:pt x="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rot="-908914">
                <a:off x="2387163" y="713851"/>
                <a:ext cx="81708" cy="96289"/>
              </a:xfrm>
              <a:custGeom>
                <a:avLst/>
                <a:gdLst/>
                <a:ahLst/>
                <a:cxnLst/>
                <a:rect l="l" t="t" r="r" b="b"/>
                <a:pathLst>
                  <a:path w="1513" h="1783" extrusionOk="0">
                    <a:moveTo>
                      <a:pt x="0" y="1"/>
                    </a:moveTo>
                    <a:lnTo>
                      <a:pt x="0" y="1"/>
                    </a:lnTo>
                    <a:cubicBezTo>
                      <a:pt x="83" y="415"/>
                      <a:pt x="249" y="788"/>
                      <a:pt x="518" y="1099"/>
                    </a:cubicBezTo>
                    <a:cubicBezTo>
                      <a:pt x="643" y="1264"/>
                      <a:pt x="808" y="1389"/>
                      <a:pt x="974" y="1513"/>
                    </a:cubicBezTo>
                    <a:cubicBezTo>
                      <a:pt x="1140" y="1637"/>
                      <a:pt x="1305" y="1720"/>
                      <a:pt x="1513" y="1782"/>
                    </a:cubicBezTo>
                    <a:cubicBezTo>
                      <a:pt x="1347" y="1679"/>
                      <a:pt x="1181" y="1554"/>
                      <a:pt x="1036" y="1430"/>
                    </a:cubicBezTo>
                    <a:cubicBezTo>
                      <a:pt x="891" y="1306"/>
                      <a:pt x="746" y="1161"/>
                      <a:pt x="622" y="1016"/>
                    </a:cubicBezTo>
                    <a:cubicBezTo>
                      <a:pt x="373" y="705"/>
                      <a:pt x="166" y="374"/>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rot="-908914">
                <a:off x="2471640" y="693987"/>
                <a:ext cx="59350" cy="95155"/>
              </a:xfrm>
              <a:custGeom>
                <a:avLst/>
                <a:gdLst/>
                <a:ahLst/>
                <a:cxnLst/>
                <a:rect l="l" t="t" r="r" b="b"/>
                <a:pathLst>
                  <a:path w="1099" h="1762" extrusionOk="0">
                    <a:moveTo>
                      <a:pt x="0" y="1"/>
                    </a:moveTo>
                    <a:lnTo>
                      <a:pt x="0" y="1"/>
                    </a:lnTo>
                    <a:cubicBezTo>
                      <a:pt x="83" y="353"/>
                      <a:pt x="207" y="684"/>
                      <a:pt x="373" y="995"/>
                    </a:cubicBezTo>
                    <a:cubicBezTo>
                      <a:pt x="539" y="1306"/>
                      <a:pt x="787" y="1575"/>
                      <a:pt x="1098" y="1761"/>
                    </a:cubicBezTo>
                    <a:cubicBezTo>
                      <a:pt x="974" y="1637"/>
                      <a:pt x="870" y="1513"/>
                      <a:pt x="767" y="1368"/>
                    </a:cubicBezTo>
                    <a:cubicBezTo>
                      <a:pt x="663" y="1223"/>
                      <a:pt x="559" y="1078"/>
                      <a:pt x="497" y="933"/>
                    </a:cubicBezTo>
                    <a:cubicBezTo>
                      <a:pt x="311" y="622"/>
                      <a:pt x="187" y="31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rot="-908914">
                <a:off x="2550664" y="671306"/>
                <a:ext cx="51466" cy="91753"/>
              </a:xfrm>
              <a:custGeom>
                <a:avLst/>
                <a:gdLst/>
                <a:ahLst/>
                <a:cxnLst/>
                <a:rect l="l" t="t" r="r" b="b"/>
                <a:pathLst>
                  <a:path w="953" h="1699" extrusionOk="0">
                    <a:moveTo>
                      <a:pt x="0" y="0"/>
                    </a:moveTo>
                    <a:lnTo>
                      <a:pt x="0" y="0"/>
                    </a:lnTo>
                    <a:cubicBezTo>
                      <a:pt x="21" y="332"/>
                      <a:pt x="124" y="663"/>
                      <a:pt x="290" y="953"/>
                    </a:cubicBezTo>
                    <a:cubicBezTo>
                      <a:pt x="373" y="1098"/>
                      <a:pt x="476" y="1243"/>
                      <a:pt x="580" y="1367"/>
                    </a:cubicBezTo>
                    <a:cubicBezTo>
                      <a:pt x="684" y="1492"/>
                      <a:pt x="808" y="1595"/>
                      <a:pt x="953" y="1699"/>
                    </a:cubicBezTo>
                    <a:cubicBezTo>
                      <a:pt x="849" y="1554"/>
                      <a:pt x="766" y="1430"/>
                      <a:pt x="663" y="1305"/>
                    </a:cubicBezTo>
                    <a:cubicBezTo>
                      <a:pt x="559" y="1160"/>
                      <a:pt x="476" y="1036"/>
                      <a:pt x="414" y="891"/>
                    </a:cubicBezTo>
                    <a:cubicBezTo>
                      <a:pt x="249" y="601"/>
                      <a:pt x="104" y="31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rot="-908914">
                <a:off x="2631309" y="654467"/>
                <a:ext cx="31376" cy="90673"/>
              </a:xfrm>
              <a:custGeom>
                <a:avLst/>
                <a:gdLst/>
                <a:ahLst/>
                <a:cxnLst/>
                <a:rect l="l" t="t" r="r" b="b"/>
                <a:pathLst>
                  <a:path w="581" h="1679" extrusionOk="0">
                    <a:moveTo>
                      <a:pt x="1" y="1"/>
                    </a:moveTo>
                    <a:cubicBezTo>
                      <a:pt x="1" y="456"/>
                      <a:pt x="104" y="912"/>
                      <a:pt x="332" y="1306"/>
                    </a:cubicBezTo>
                    <a:cubicBezTo>
                      <a:pt x="394" y="1430"/>
                      <a:pt x="477" y="1554"/>
                      <a:pt x="581" y="1679"/>
                    </a:cubicBezTo>
                    <a:lnTo>
                      <a:pt x="436" y="1264"/>
                    </a:lnTo>
                    <a:cubicBezTo>
                      <a:pt x="374" y="1119"/>
                      <a:pt x="312" y="995"/>
                      <a:pt x="270" y="850"/>
                    </a:cubicBezTo>
                    <a:cubicBezTo>
                      <a:pt x="187" y="581"/>
                      <a:pt x="104" y="291"/>
                      <a:pt x="2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rot="-908914">
                <a:off x="2696708" y="628899"/>
                <a:ext cx="47038" cy="91753"/>
              </a:xfrm>
              <a:custGeom>
                <a:avLst/>
                <a:gdLst/>
                <a:ahLst/>
                <a:cxnLst/>
                <a:rect l="l" t="t" r="r" b="b"/>
                <a:pathLst>
                  <a:path w="871" h="1699" extrusionOk="0">
                    <a:moveTo>
                      <a:pt x="0" y="0"/>
                    </a:moveTo>
                    <a:cubicBezTo>
                      <a:pt x="21" y="332"/>
                      <a:pt x="124" y="642"/>
                      <a:pt x="269" y="932"/>
                    </a:cubicBezTo>
                    <a:cubicBezTo>
                      <a:pt x="352" y="1077"/>
                      <a:pt x="435" y="1202"/>
                      <a:pt x="539" y="1347"/>
                    </a:cubicBezTo>
                    <a:cubicBezTo>
                      <a:pt x="642" y="1471"/>
                      <a:pt x="746" y="1595"/>
                      <a:pt x="870" y="1699"/>
                    </a:cubicBezTo>
                    <a:cubicBezTo>
                      <a:pt x="787" y="1533"/>
                      <a:pt x="684" y="1409"/>
                      <a:pt x="622" y="1284"/>
                    </a:cubicBezTo>
                    <a:cubicBezTo>
                      <a:pt x="539" y="1139"/>
                      <a:pt x="456" y="1015"/>
                      <a:pt x="394" y="870"/>
                    </a:cubicBezTo>
                    <a:cubicBezTo>
                      <a:pt x="249" y="580"/>
                      <a:pt x="124" y="31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rot="-908914">
                <a:off x="2765144" y="589526"/>
                <a:ext cx="66047" cy="108548"/>
              </a:xfrm>
              <a:custGeom>
                <a:avLst/>
                <a:gdLst/>
                <a:ahLst/>
                <a:cxnLst/>
                <a:rect l="l" t="t" r="r" b="b"/>
                <a:pathLst>
                  <a:path w="1223" h="2010" extrusionOk="0">
                    <a:moveTo>
                      <a:pt x="0" y="1"/>
                    </a:moveTo>
                    <a:cubicBezTo>
                      <a:pt x="83" y="394"/>
                      <a:pt x="228" y="767"/>
                      <a:pt x="456" y="1099"/>
                    </a:cubicBezTo>
                    <a:cubicBezTo>
                      <a:pt x="539" y="1285"/>
                      <a:pt x="663" y="1430"/>
                      <a:pt x="787" y="1596"/>
                    </a:cubicBezTo>
                    <a:cubicBezTo>
                      <a:pt x="932" y="1741"/>
                      <a:pt x="1057" y="1886"/>
                      <a:pt x="1222" y="2010"/>
                    </a:cubicBezTo>
                    <a:cubicBezTo>
                      <a:pt x="1098" y="1844"/>
                      <a:pt x="995" y="1699"/>
                      <a:pt x="870" y="1534"/>
                    </a:cubicBezTo>
                    <a:cubicBezTo>
                      <a:pt x="767" y="1368"/>
                      <a:pt x="663" y="1202"/>
                      <a:pt x="560" y="1036"/>
                    </a:cubicBezTo>
                    <a:cubicBezTo>
                      <a:pt x="352" y="705"/>
                      <a:pt x="187" y="353"/>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rot="-908914">
                <a:off x="2862178" y="579681"/>
                <a:ext cx="78360" cy="81708"/>
              </a:xfrm>
              <a:custGeom>
                <a:avLst/>
                <a:gdLst/>
                <a:ahLst/>
                <a:cxnLst/>
                <a:rect l="l" t="t" r="r" b="b"/>
                <a:pathLst>
                  <a:path w="1451" h="1513" extrusionOk="0">
                    <a:moveTo>
                      <a:pt x="1" y="0"/>
                    </a:moveTo>
                    <a:lnTo>
                      <a:pt x="1" y="0"/>
                    </a:lnTo>
                    <a:cubicBezTo>
                      <a:pt x="146" y="332"/>
                      <a:pt x="353" y="622"/>
                      <a:pt x="601" y="870"/>
                    </a:cubicBezTo>
                    <a:cubicBezTo>
                      <a:pt x="726" y="994"/>
                      <a:pt x="850" y="1119"/>
                      <a:pt x="995" y="1222"/>
                    </a:cubicBezTo>
                    <a:cubicBezTo>
                      <a:pt x="1140" y="1326"/>
                      <a:pt x="1285" y="1429"/>
                      <a:pt x="1451" y="1512"/>
                    </a:cubicBezTo>
                    <a:cubicBezTo>
                      <a:pt x="1326" y="1388"/>
                      <a:pt x="1181" y="1264"/>
                      <a:pt x="1057" y="1139"/>
                    </a:cubicBezTo>
                    <a:cubicBezTo>
                      <a:pt x="933" y="1036"/>
                      <a:pt x="809" y="912"/>
                      <a:pt x="705" y="787"/>
                    </a:cubicBezTo>
                    <a:cubicBezTo>
                      <a:pt x="456" y="539"/>
                      <a:pt x="229" y="269"/>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rot="-908914">
                <a:off x="2913877" y="543831"/>
                <a:ext cx="94021" cy="79440"/>
              </a:xfrm>
              <a:custGeom>
                <a:avLst/>
                <a:gdLst/>
                <a:ahLst/>
                <a:cxnLst/>
                <a:rect l="l" t="t" r="r" b="b"/>
                <a:pathLst>
                  <a:path w="1741" h="1471" extrusionOk="0">
                    <a:moveTo>
                      <a:pt x="1" y="0"/>
                    </a:moveTo>
                    <a:lnTo>
                      <a:pt x="1" y="0"/>
                    </a:lnTo>
                    <a:cubicBezTo>
                      <a:pt x="187" y="331"/>
                      <a:pt x="456" y="621"/>
                      <a:pt x="767" y="870"/>
                    </a:cubicBezTo>
                    <a:cubicBezTo>
                      <a:pt x="912" y="994"/>
                      <a:pt x="1057" y="1119"/>
                      <a:pt x="1223" y="1201"/>
                    </a:cubicBezTo>
                    <a:cubicBezTo>
                      <a:pt x="1388" y="1305"/>
                      <a:pt x="1575" y="1409"/>
                      <a:pt x="1741" y="1471"/>
                    </a:cubicBezTo>
                    <a:cubicBezTo>
                      <a:pt x="1596" y="1346"/>
                      <a:pt x="1430" y="1243"/>
                      <a:pt x="1285" y="1119"/>
                    </a:cubicBezTo>
                    <a:cubicBezTo>
                      <a:pt x="1140" y="1015"/>
                      <a:pt x="974" y="891"/>
                      <a:pt x="829" y="766"/>
                    </a:cubicBezTo>
                    <a:cubicBezTo>
                      <a:pt x="539" y="518"/>
                      <a:pt x="270" y="249"/>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rot="-908914">
                <a:off x="3011784" y="515976"/>
                <a:ext cx="55948" cy="41421"/>
              </a:xfrm>
              <a:custGeom>
                <a:avLst/>
                <a:gdLst/>
                <a:ahLst/>
                <a:cxnLst/>
                <a:rect l="l" t="t" r="r" b="b"/>
                <a:pathLst>
                  <a:path w="1036" h="767" extrusionOk="0">
                    <a:moveTo>
                      <a:pt x="0" y="0"/>
                    </a:moveTo>
                    <a:lnTo>
                      <a:pt x="0" y="0"/>
                    </a:lnTo>
                    <a:cubicBezTo>
                      <a:pt x="124" y="187"/>
                      <a:pt x="269" y="353"/>
                      <a:pt x="456" y="477"/>
                    </a:cubicBezTo>
                    <a:cubicBezTo>
                      <a:pt x="539" y="560"/>
                      <a:pt x="622" y="601"/>
                      <a:pt x="725" y="663"/>
                    </a:cubicBezTo>
                    <a:cubicBezTo>
                      <a:pt x="829" y="705"/>
                      <a:pt x="932" y="746"/>
                      <a:pt x="1036" y="767"/>
                    </a:cubicBezTo>
                    <a:cubicBezTo>
                      <a:pt x="953" y="684"/>
                      <a:pt x="870" y="622"/>
                      <a:pt x="787" y="560"/>
                    </a:cubicBezTo>
                    <a:lnTo>
                      <a:pt x="518" y="373"/>
                    </a:lnTo>
                    <a:cubicBezTo>
                      <a:pt x="352" y="270"/>
                      <a:pt x="187" y="125"/>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rot="-908914">
                <a:off x="3060560" y="460591"/>
                <a:ext cx="40341" cy="26894"/>
              </a:xfrm>
              <a:custGeom>
                <a:avLst/>
                <a:gdLst/>
                <a:ahLst/>
                <a:cxnLst/>
                <a:rect l="l" t="t" r="r" b="b"/>
                <a:pathLst>
                  <a:path w="747" h="498" extrusionOk="0">
                    <a:moveTo>
                      <a:pt x="1" y="0"/>
                    </a:moveTo>
                    <a:cubicBezTo>
                      <a:pt x="104" y="104"/>
                      <a:pt x="208" y="207"/>
                      <a:pt x="332" y="290"/>
                    </a:cubicBezTo>
                    <a:cubicBezTo>
                      <a:pt x="394" y="332"/>
                      <a:pt x="457" y="373"/>
                      <a:pt x="539" y="415"/>
                    </a:cubicBezTo>
                    <a:cubicBezTo>
                      <a:pt x="602" y="435"/>
                      <a:pt x="664" y="477"/>
                      <a:pt x="747" y="497"/>
                    </a:cubicBezTo>
                    <a:cubicBezTo>
                      <a:pt x="705" y="435"/>
                      <a:pt x="643" y="373"/>
                      <a:pt x="581" y="311"/>
                    </a:cubicBezTo>
                    <a:cubicBezTo>
                      <a:pt x="539" y="270"/>
                      <a:pt x="477" y="228"/>
                      <a:pt x="415" y="187"/>
                    </a:cubicBezTo>
                    <a:cubicBezTo>
                      <a:pt x="291" y="104"/>
                      <a:pt x="146" y="42"/>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31"/>
            <p:cNvGrpSpPr/>
            <p:nvPr/>
          </p:nvGrpSpPr>
          <p:grpSpPr>
            <a:xfrm>
              <a:off x="778631" y="297480"/>
              <a:ext cx="1743438" cy="1598245"/>
              <a:chOff x="1443481" y="355005"/>
              <a:chExt cx="1743438" cy="1598245"/>
            </a:xfrm>
          </p:grpSpPr>
          <p:sp>
            <p:nvSpPr>
              <p:cNvPr id="1017" name="Google Shape;1017;p31"/>
              <p:cNvSpPr/>
              <p:nvPr/>
            </p:nvSpPr>
            <p:spPr>
              <a:xfrm rot="-908898">
                <a:off x="1685289" y="1552715"/>
                <a:ext cx="308796" cy="120861"/>
              </a:xfrm>
              <a:custGeom>
                <a:avLst/>
                <a:gdLst/>
                <a:ahLst/>
                <a:cxnLst/>
                <a:rect l="l" t="t" r="r" b="b"/>
                <a:pathLst>
                  <a:path w="5718" h="2238" extrusionOk="0">
                    <a:moveTo>
                      <a:pt x="1" y="0"/>
                    </a:moveTo>
                    <a:cubicBezTo>
                      <a:pt x="1" y="394"/>
                      <a:pt x="63" y="767"/>
                      <a:pt x="208" y="1119"/>
                    </a:cubicBezTo>
                    <a:lnTo>
                      <a:pt x="3625" y="2237"/>
                    </a:lnTo>
                    <a:lnTo>
                      <a:pt x="5718" y="1243"/>
                    </a:lnTo>
                    <a:cubicBezTo>
                      <a:pt x="5365" y="1036"/>
                      <a:pt x="5013" y="808"/>
                      <a:pt x="4682" y="539"/>
                    </a:cubicBezTo>
                    <a:lnTo>
                      <a:pt x="4682" y="539"/>
                    </a:lnTo>
                    <a:cubicBezTo>
                      <a:pt x="4744" y="829"/>
                      <a:pt x="4827" y="1098"/>
                      <a:pt x="4930" y="1367"/>
                    </a:cubicBezTo>
                    <a:cubicBezTo>
                      <a:pt x="4475" y="1181"/>
                      <a:pt x="4081" y="912"/>
                      <a:pt x="3708" y="580"/>
                    </a:cubicBezTo>
                    <a:lnTo>
                      <a:pt x="3708" y="580"/>
                    </a:lnTo>
                    <a:cubicBezTo>
                      <a:pt x="3770" y="891"/>
                      <a:pt x="3874" y="1181"/>
                      <a:pt x="3998" y="1450"/>
                    </a:cubicBezTo>
                    <a:cubicBezTo>
                      <a:pt x="3480" y="1181"/>
                      <a:pt x="3025" y="808"/>
                      <a:pt x="2652" y="352"/>
                    </a:cubicBezTo>
                    <a:lnTo>
                      <a:pt x="2652" y="352"/>
                    </a:lnTo>
                    <a:cubicBezTo>
                      <a:pt x="2693" y="725"/>
                      <a:pt x="2797" y="1077"/>
                      <a:pt x="2921" y="1429"/>
                    </a:cubicBezTo>
                    <a:cubicBezTo>
                      <a:pt x="2445" y="1056"/>
                      <a:pt x="2010" y="642"/>
                      <a:pt x="1616" y="187"/>
                    </a:cubicBezTo>
                    <a:lnTo>
                      <a:pt x="1616" y="187"/>
                    </a:lnTo>
                    <a:cubicBezTo>
                      <a:pt x="1658" y="580"/>
                      <a:pt x="1720" y="953"/>
                      <a:pt x="1844" y="1305"/>
                    </a:cubicBezTo>
                    <a:cubicBezTo>
                      <a:pt x="1368" y="932"/>
                      <a:pt x="974" y="497"/>
                      <a:pt x="643" y="0"/>
                    </a:cubicBezTo>
                    <a:lnTo>
                      <a:pt x="643" y="0"/>
                    </a:lnTo>
                    <a:cubicBezTo>
                      <a:pt x="705" y="414"/>
                      <a:pt x="808" y="808"/>
                      <a:pt x="953" y="1201"/>
                    </a:cubicBezTo>
                    <a:cubicBezTo>
                      <a:pt x="581" y="849"/>
                      <a:pt x="270" y="456"/>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rot="-908898">
                <a:off x="1586468" y="1401446"/>
                <a:ext cx="278608" cy="176810"/>
              </a:xfrm>
              <a:custGeom>
                <a:avLst/>
                <a:gdLst/>
                <a:ahLst/>
                <a:cxnLst/>
                <a:rect l="l" t="t" r="r" b="b"/>
                <a:pathLst>
                  <a:path w="5159" h="3274" extrusionOk="0">
                    <a:moveTo>
                      <a:pt x="2714" y="0"/>
                    </a:moveTo>
                    <a:lnTo>
                      <a:pt x="1" y="1036"/>
                    </a:lnTo>
                    <a:cubicBezTo>
                      <a:pt x="125" y="1802"/>
                      <a:pt x="539" y="2486"/>
                      <a:pt x="1181" y="2942"/>
                    </a:cubicBezTo>
                    <a:cubicBezTo>
                      <a:pt x="912" y="2362"/>
                      <a:pt x="953" y="1699"/>
                      <a:pt x="1285" y="1181"/>
                    </a:cubicBezTo>
                    <a:cubicBezTo>
                      <a:pt x="1285" y="1533"/>
                      <a:pt x="1368" y="1885"/>
                      <a:pt x="1575" y="2196"/>
                    </a:cubicBezTo>
                    <a:cubicBezTo>
                      <a:pt x="1782" y="2486"/>
                      <a:pt x="2031" y="2755"/>
                      <a:pt x="2321" y="2962"/>
                    </a:cubicBezTo>
                    <a:cubicBezTo>
                      <a:pt x="2113" y="2486"/>
                      <a:pt x="2072" y="1927"/>
                      <a:pt x="2258" y="1450"/>
                    </a:cubicBezTo>
                    <a:lnTo>
                      <a:pt x="2258" y="1450"/>
                    </a:lnTo>
                    <a:cubicBezTo>
                      <a:pt x="2362" y="1761"/>
                      <a:pt x="2528" y="2051"/>
                      <a:pt x="2714" y="2320"/>
                    </a:cubicBezTo>
                    <a:cubicBezTo>
                      <a:pt x="2942" y="2652"/>
                      <a:pt x="3273" y="2900"/>
                      <a:pt x="3667" y="3045"/>
                    </a:cubicBezTo>
                    <a:cubicBezTo>
                      <a:pt x="3481" y="2569"/>
                      <a:pt x="3439" y="2051"/>
                      <a:pt x="3522" y="1554"/>
                    </a:cubicBezTo>
                    <a:lnTo>
                      <a:pt x="3522" y="1554"/>
                    </a:lnTo>
                    <a:cubicBezTo>
                      <a:pt x="3522" y="1720"/>
                      <a:pt x="3584" y="1885"/>
                      <a:pt x="3667" y="2030"/>
                    </a:cubicBezTo>
                    <a:cubicBezTo>
                      <a:pt x="3978" y="2527"/>
                      <a:pt x="4371" y="2942"/>
                      <a:pt x="4848" y="3273"/>
                    </a:cubicBezTo>
                    <a:cubicBezTo>
                      <a:pt x="4744" y="2693"/>
                      <a:pt x="4848" y="2072"/>
                      <a:pt x="5158" y="1575"/>
                    </a:cubicBezTo>
                    <a:lnTo>
                      <a:pt x="2714" y="0"/>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rot="-908898">
                <a:off x="1773735" y="1611707"/>
                <a:ext cx="612246" cy="250147"/>
              </a:xfrm>
              <a:custGeom>
                <a:avLst/>
                <a:gdLst/>
                <a:ahLst/>
                <a:cxnLst/>
                <a:rect l="l" t="t" r="r" b="b"/>
                <a:pathLst>
                  <a:path w="11337" h="4632" extrusionOk="0">
                    <a:moveTo>
                      <a:pt x="11337" y="0"/>
                    </a:moveTo>
                    <a:lnTo>
                      <a:pt x="213" y="41"/>
                    </a:lnTo>
                    <a:cubicBezTo>
                      <a:pt x="1" y="2535"/>
                      <a:pt x="1989" y="4631"/>
                      <a:pt x="4426" y="4631"/>
                    </a:cubicBezTo>
                    <a:cubicBezTo>
                      <a:pt x="4601" y="4631"/>
                      <a:pt x="4778" y="4621"/>
                      <a:pt x="4957" y="4599"/>
                    </a:cubicBezTo>
                    <a:cubicBezTo>
                      <a:pt x="3818" y="4246"/>
                      <a:pt x="3010" y="3231"/>
                      <a:pt x="2906" y="2030"/>
                    </a:cubicBezTo>
                    <a:lnTo>
                      <a:pt x="2906" y="2030"/>
                    </a:lnTo>
                    <a:cubicBezTo>
                      <a:pt x="3507" y="2838"/>
                      <a:pt x="4398" y="3376"/>
                      <a:pt x="5392" y="3563"/>
                    </a:cubicBezTo>
                    <a:cubicBezTo>
                      <a:pt x="5583" y="3591"/>
                      <a:pt x="5775" y="3605"/>
                      <a:pt x="5967" y="3605"/>
                    </a:cubicBezTo>
                    <a:cubicBezTo>
                      <a:pt x="6749" y="3605"/>
                      <a:pt x="7519" y="3370"/>
                      <a:pt x="8168" y="2921"/>
                    </a:cubicBezTo>
                    <a:cubicBezTo>
                      <a:pt x="7795" y="2921"/>
                      <a:pt x="7463" y="2796"/>
                      <a:pt x="7194" y="2548"/>
                    </a:cubicBezTo>
                    <a:cubicBezTo>
                      <a:pt x="6904" y="2320"/>
                      <a:pt x="6635" y="2051"/>
                      <a:pt x="6386" y="1740"/>
                    </a:cubicBezTo>
                    <a:lnTo>
                      <a:pt x="6386" y="1740"/>
                    </a:lnTo>
                    <a:cubicBezTo>
                      <a:pt x="6920" y="1951"/>
                      <a:pt x="7550" y="2088"/>
                      <a:pt x="8156" y="2088"/>
                    </a:cubicBezTo>
                    <a:cubicBezTo>
                      <a:pt x="8562" y="2088"/>
                      <a:pt x="8958" y="2026"/>
                      <a:pt x="9307" y="1885"/>
                    </a:cubicBezTo>
                    <a:cubicBezTo>
                      <a:pt x="10198" y="1533"/>
                      <a:pt x="10923" y="849"/>
                      <a:pt x="11337"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rot="-908898">
                <a:off x="1775042" y="1611534"/>
                <a:ext cx="613056" cy="266241"/>
              </a:xfrm>
              <a:custGeom>
                <a:avLst/>
                <a:gdLst/>
                <a:ahLst/>
                <a:cxnLst/>
                <a:rect l="l" t="t" r="r" b="b"/>
                <a:pathLst>
                  <a:path w="11352" h="4930" fill="none" extrusionOk="0">
                    <a:moveTo>
                      <a:pt x="228" y="41"/>
                    </a:moveTo>
                    <a:cubicBezTo>
                      <a:pt x="1" y="2714"/>
                      <a:pt x="2300" y="4930"/>
                      <a:pt x="4972" y="4599"/>
                    </a:cubicBezTo>
                    <a:cubicBezTo>
                      <a:pt x="3833" y="4246"/>
                      <a:pt x="3025" y="3231"/>
                      <a:pt x="2921" y="2030"/>
                    </a:cubicBezTo>
                    <a:cubicBezTo>
                      <a:pt x="3522" y="2838"/>
                      <a:pt x="4413" y="3376"/>
                      <a:pt x="5407" y="3563"/>
                    </a:cubicBezTo>
                    <a:cubicBezTo>
                      <a:pt x="6380" y="3708"/>
                      <a:pt x="7375" y="3480"/>
                      <a:pt x="8183" y="2921"/>
                    </a:cubicBezTo>
                    <a:cubicBezTo>
                      <a:pt x="7810" y="2921"/>
                      <a:pt x="7478" y="2796"/>
                      <a:pt x="7209" y="2548"/>
                    </a:cubicBezTo>
                    <a:cubicBezTo>
                      <a:pt x="6919" y="2320"/>
                      <a:pt x="6650" y="2051"/>
                      <a:pt x="6401" y="1740"/>
                    </a:cubicBezTo>
                    <a:cubicBezTo>
                      <a:pt x="7292" y="2092"/>
                      <a:pt x="8452" y="2237"/>
                      <a:pt x="9322" y="1885"/>
                    </a:cubicBezTo>
                    <a:cubicBezTo>
                      <a:pt x="10213" y="1533"/>
                      <a:pt x="10938" y="849"/>
                      <a:pt x="11352" y="0"/>
                    </a:cubicBezTo>
                  </a:path>
                </a:pathLst>
              </a:custGeom>
              <a:no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rot="-908898">
                <a:off x="1845528" y="1668823"/>
                <a:ext cx="180158" cy="224873"/>
              </a:xfrm>
              <a:custGeom>
                <a:avLst/>
                <a:gdLst/>
                <a:ahLst/>
                <a:cxnLst/>
                <a:rect l="l" t="t" r="r" b="b"/>
                <a:pathLst>
                  <a:path w="3336" h="4164" extrusionOk="0">
                    <a:moveTo>
                      <a:pt x="146" y="0"/>
                    </a:moveTo>
                    <a:lnTo>
                      <a:pt x="146" y="0"/>
                    </a:lnTo>
                    <a:cubicBezTo>
                      <a:pt x="1" y="1989"/>
                      <a:pt x="1368" y="3791"/>
                      <a:pt x="3336" y="4164"/>
                    </a:cubicBezTo>
                    <a:cubicBezTo>
                      <a:pt x="1575" y="3480"/>
                      <a:pt x="353" y="1865"/>
                      <a:pt x="1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rot="-908898">
                <a:off x="1952665" y="1633920"/>
                <a:ext cx="247285" cy="143975"/>
              </a:xfrm>
              <a:custGeom>
                <a:avLst/>
                <a:gdLst/>
                <a:ahLst/>
                <a:cxnLst/>
                <a:rect l="l" t="t" r="r" b="b"/>
                <a:pathLst>
                  <a:path w="4579" h="2666" extrusionOk="0">
                    <a:moveTo>
                      <a:pt x="0" y="0"/>
                    </a:moveTo>
                    <a:lnTo>
                      <a:pt x="0" y="0"/>
                    </a:lnTo>
                    <a:cubicBezTo>
                      <a:pt x="420" y="1612"/>
                      <a:pt x="1874" y="2665"/>
                      <a:pt x="3457" y="2665"/>
                    </a:cubicBezTo>
                    <a:cubicBezTo>
                      <a:pt x="3827" y="2665"/>
                      <a:pt x="4205" y="2608"/>
                      <a:pt x="4578" y="2486"/>
                    </a:cubicBezTo>
                    <a:lnTo>
                      <a:pt x="4578" y="2486"/>
                    </a:lnTo>
                    <a:cubicBezTo>
                      <a:pt x="4384" y="2511"/>
                      <a:pt x="4190" y="2524"/>
                      <a:pt x="3998" y="2524"/>
                    </a:cubicBezTo>
                    <a:cubicBezTo>
                      <a:pt x="2307" y="2524"/>
                      <a:pt x="744" y="1563"/>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rot="-908898">
                <a:off x="2039523" y="1651699"/>
                <a:ext cx="67181" cy="54868"/>
              </a:xfrm>
              <a:custGeom>
                <a:avLst/>
                <a:gdLst/>
                <a:ahLst/>
                <a:cxnLst/>
                <a:rect l="l" t="t" r="r" b="b"/>
                <a:pathLst>
                  <a:path w="1244" h="1016" extrusionOk="0">
                    <a:moveTo>
                      <a:pt x="0" y="1"/>
                    </a:moveTo>
                    <a:lnTo>
                      <a:pt x="0" y="1"/>
                    </a:lnTo>
                    <a:cubicBezTo>
                      <a:pt x="125" y="581"/>
                      <a:pt x="643" y="995"/>
                      <a:pt x="1243" y="1016"/>
                    </a:cubicBezTo>
                    <a:cubicBezTo>
                      <a:pt x="1015" y="829"/>
                      <a:pt x="829" y="684"/>
                      <a:pt x="622" y="519"/>
                    </a:cubicBezTo>
                    <a:cubicBezTo>
                      <a:pt x="415" y="353"/>
                      <a:pt x="228" y="16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1"/>
              <p:cNvSpPr/>
              <p:nvPr/>
            </p:nvSpPr>
            <p:spPr>
              <a:xfrm rot="-908898">
                <a:off x="2111896" y="1622257"/>
                <a:ext cx="181292" cy="42609"/>
              </a:xfrm>
              <a:custGeom>
                <a:avLst/>
                <a:gdLst/>
                <a:ahLst/>
                <a:cxnLst/>
                <a:rect l="l" t="t" r="r" b="b"/>
                <a:pathLst>
                  <a:path w="3357" h="789" extrusionOk="0">
                    <a:moveTo>
                      <a:pt x="3356" y="0"/>
                    </a:moveTo>
                    <a:lnTo>
                      <a:pt x="3356" y="0"/>
                    </a:lnTo>
                    <a:cubicBezTo>
                      <a:pt x="2828" y="345"/>
                      <a:pt x="2221" y="516"/>
                      <a:pt x="1615" y="516"/>
                    </a:cubicBezTo>
                    <a:cubicBezTo>
                      <a:pt x="1056" y="516"/>
                      <a:pt x="497" y="371"/>
                      <a:pt x="1" y="83"/>
                    </a:cubicBezTo>
                    <a:lnTo>
                      <a:pt x="1" y="83"/>
                    </a:lnTo>
                    <a:cubicBezTo>
                      <a:pt x="442" y="555"/>
                      <a:pt x="1039" y="788"/>
                      <a:pt x="1636" y="788"/>
                    </a:cubicBezTo>
                    <a:cubicBezTo>
                      <a:pt x="2272" y="788"/>
                      <a:pt x="2908" y="524"/>
                      <a:pt x="33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1"/>
              <p:cNvSpPr/>
              <p:nvPr/>
            </p:nvSpPr>
            <p:spPr>
              <a:xfrm rot="-908898">
                <a:off x="1525286" y="871421"/>
                <a:ext cx="1090723" cy="771126"/>
              </a:xfrm>
              <a:custGeom>
                <a:avLst/>
                <a:gdLst/>
                <a:ahLst/>
                <a:cxnLst/>
                <a:rect l="l" t="t" r="r" b="b"/>
                <a:pathLst>
                  <a:path w="20197" h="14279" extrusionOk="0">
                    <a:moveTo>
                      <a:pt x="13465" y="1"/>
                    </a:moveTo>
                    <a:cubicBezTo>
                      <a:pt x="12201" y="394"/>
                      <a:pt x="10917" y="912"/>
                      <a:pt x="10689" y="1057"/>
                    </a:cubicBezTo>
                    <a:cubicBezTo>
                      <a:pt x="10441" y="1285"/>
                      <a:pt x="10233" y="1554"/>
                      <a:pt x="10088" y="1865"/>
                    </a:cubicBezTo>
                    <a:cubicBezTo>
                      <a:pt x="9975" y="1824"/>
                      <a:pt x="9850" y="1803"/>
                      <a:pt x="9726" y="1803"/>
                    </a:cubicBezTo>
                    <a:cubicBezTo>
                      <a:pt x="9602" y="1803"/>
                      <a:pt x="9477" y="1824"/>
                      <a:pt x="9363" y="1865"/>
                    </a:cubicBezTo>
                    <a:cubicBezTo>
                      <a:pt x="9053" y="2010"/>
                      <a:pt x="8411" y="4931"/>
                      <a:pt x="7375" y="5221"/>
                    </a:cubicBezTo>
                    <a:cubicBezTo>
                      <a:pt x="6485" y="5470"/>
                      <a:pt x="3837" y="5627"/>
                      <a:pt x="2701" y="5627"/>
                    </a:cubicBezTo>
                    <a:cubicBezTo>
                      <a:pt x="2515" y="5627"/>
                      <a:pt x="2370" y="5623"/>
                      <a:pt x="2279" y="5614"/>
                    </a:cubicBezTo>
                    <a:cubicBezTo>
                      <a:pt x="1794" y="5583"/>
                      <a:pt x="1356" y="5233"/>
                      <a:pt x="939" y="5233"/>
                    </a:cubicBezTo>
                    <a:cubicBezTo>
                      <a:pt x="804" y="5233"/>
                      <a:pt x="671" y="5269"/>
                      <a:pt x="539" y="5366"/>
                    </a:cubicBezTo>
                    <a:cubicBezTo>
                      <a:pt x="1" y="5738"/>
                      <a:pt x="643" y="6650"/>
                      <a:pt x="643" y="6650"/>
                    </a:cubicBezTo>
                    <a:cubicBezTo>
                      <a:pt x="229" y="7416"/>
                      <a:pt x="104" y="8307"/>
                      <a:pt x="270" y="9156"/>
                    </a:cubicBezTo>
                    <a:cubicBezTo>
                      <a:pt x="751" y="9019"/>
                      <a:pt x="1245" y="8957"/>
                      <a:pt x="1742" y="8957"/>
                    </a:cubicBezTo>
                    <a:cubicBezTo>
                      <a:pt x="3189" y="8957"/>
                      <a:pt x="4660" y="9483"/>
                      <a:pt x="5925" y="10192"/>
                    </a:cubicBezTo>
                    <a:cubicBezTo>
                      <a:pt x="6961" y="10793"/>
                      <a:pt x="7976" y="11559"/>
                      <a:pt x="9177" y="11766"/>
                    </a:cubicBezTo>
                    <a:cubicBezTo>
                      <a:pt x="8866" y="11911"/>
                      <a:pt x="8493" y="12056"/>
                      <a:pt x="8183" y="12181"/>
                    </a:cubicBezTo>
                    <a:cubicBezTo>
                      <a:pt x="7204" y="12572"/>
                      <a:pt x="6160" y="12723"/>
                      <a:pt x="5101" y="12723"/>
                    </a:cubicBezTo>
                    <a:cubicBezTo>
                      <a:pt x="3920" y="12723"/>
                      <a:pt x="2722" y="12535"/>
                      <a:pt x="1575" y="12284"/>
                    </a:cubicBezTo>
                    <a:lnTo>
                      <a:pt x="1575" y="12284"/>
                    </a:lnTo>
                    <a:cubicBezTo>
                      <a:pt x="1741" y="12843"/>
                      <a:pt x="2010" y="13485"/>
                      <a:pt x="2466" y="13817"/>
                    </a:cubicBezTo>
                    <a:cubicBezTo>
                      <a:pt x="2894" y="14115"/>
                      <a:pt x="3389" y="14279"/>
                      <a:pt x="3906" y="14279"/>
                    </a:cubicBezTo>
                    <a:cubicBezTo>
                      <a:pt x="3964" y="14279"/>
                      <a:pt x="4023" y="14277"/>
                      <a:pt x="4081" y="14273"/>
                    </a:cubicBezTo>
                    <a:lnTo>
                      <a:pt x="18457" y="14273"/>
                    </a:lnTo>
                    <a:cubicBezTo>
                      <a:pt x="17835" y="14045"/>
                      <a:pt x="17255" y="13693"/>
                      <a:pt x="16758" y="13278"/>
                    </a:cubicBezTo>
                    <a:lnTo>
                      <a:pt x="16758" y="13278"/>
                    </a:lnTo>
                    <a:cubicBezTo>
                      <a:pt x="17119" y="13368"/>
                      <a:pt x="17487" y="13413"/>
                      <a:pt x="17855" y="13413"/>
                    </a:cubicBezTo>
                    <a:cubicBezTo>
                      <a:pt x="18670" y="13413"/>
                      <a:pt x="19483" y="13195"/>
                      <a:pt x="20197" y="12781"/>
                    </a:cubicBezTo>
                    <a:cubicBezTo>
                      <a:pt x="18850" y="12056"/>
                      <a:pt x="17504" y="11269"/>
                      <a:pt x="16220" y="10441"/>
                    </a:cubicBezTo>
                    <a:lnTo>
                      <a:pt x="16220" y="10441"/>
                    </a:lnTo>
                    <a:cubicBezTo>
                      <a:pt x="16536" y="10515"/>
                      <a:pt x="16859" y="10554"/>
                      <a:pt x="17180" y="10554"/>
                    </a:cubicBezTo>
                    <a:cubicBezTo>
                      <a:pt x="17659" y="10554"/>
                      <a:pt x="18135" y="10469"/>
                      <a:pt x="18581" y="10296"/>
                    </a:cubicBezTo>
                    <a:cubicBezTo>
                      <a:pt x="17400" y="10068"/>
                      <a:pt x="16323" y="9488"/>
                      <a:pt x="15495" y="8638"/>
                    </a:cubicBezTo>
                    <a:lnTo>
                      <a:pt x="15495" y="8638"/>
                    </a:lnTo>
                    <a:cubicBezTo>
                      <a:pt x="15608" y="8657"/>
                      <a:pt x="15721" y="8666"/>
                      <a:pt x="15833" y="8666"/>
                    </a:cubicBezTo>
                    <a:cubicBezTo>
                      <a:pt x="16722" y="8666"/>
                      <a:pt x="17558" y="8118"/>
                      <a:pt x="18312" y="7603"/>
                    </a:cubicBezTo>
                    <a:lnTo>
                      <a:pt x="18312" y="7603"/>
                    </a:lnTo>
                    <a:cubicBezTo>
                      <a:pt x="18168" y="7611"/>
                      <a:pt x="18025" y="7615"/>
                      <a:pt x="17882" y="7615"/>
                    </a:cubicBezTo>
                    <a:cubicBezTo>
                      <a:pt x="16601" y="7615"/>
                      <a:pt x="15347" y="7283"/>
                      <a:pt x="14211" y="6650"/>
                    </a:cubicBezTo>
                    <a:cubicBezTo>
                      <a:pt x="15081" y="6546"/>
                      <a:pt x="15930" y="6318"/>
                      <a:pt x="16758" y="6008"/>
                    </a:cubicBezTo>
                    <a:cubicBezTo>
                      <a:pt x="15723" y="5842"/>
                      <a:pt x="14749" y="5386"/>
                      <a:pt x="13941" y="4703"/>
                    </a:cubicBezTo>
                    <a:lnTo>
                      <a:pt x="13941" y="4703"/>
                    </a:lnTo>
                    <a:cubicBezTo>
                      <a:pt x="14159" y="4742"/>
                      <a:pt x="14379" y="4762"/>
                      <a:pt x="14598" y="4762"/>
                    </a:cubicBezTo>
                    <a:cubicBezTo>
                      <a:pt x="15299" y="4762"/>
                      <a:pt x="15998" y="4563"/>
                      <a:pt x="16613" y="4185"/>
                    </a:cubicBezTo>
                    <a:cubicBezTo>
                      <a:pt x="15806" y="3564"/>
                      <a:pt x="15412" y="2528"/>
                      <a:pt x="14915" y="1616"/>
                    </a:cubicBezTo>
                    <a:cubicBezTo>
                      <a:pt x="14583" y="974"/>
                      <a:pt x="14086" y="415"/>
                      <a:pt x="13465"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1"/>
              <p:cNvSpPr/>
              <p:nvPr/>
            </p:nvSpPr>
            <p:spPr>
              <a:xfrm rot="-908898">
                <a:off x="2229732" y="702514"/>
                <a:ext cx="736131" cy="795374"/>
              </a:xfrm>
              <a:custGeom>
                <a:avLst/>
                <a:gdLst/>
                <a:ahLst/>
                <a:cxnLst/>
                <a:rect l="l" t="t" r="r" b="b"/>
                <a:pathLst>
                  <a:path w="13631" h="14728" extrusionOk="0">
                    <a:moveTo>
                      <a:pt x="1803" y="0"/>
                    </a:moveTo>
                    <a:cubicBezTo>
                      <a:pt x="1202" y="125"/>
                      <a:pt x="602" y="270"/>
                      <a:pt x="1" y="456"/>
                    </a:cubicBezTo>
                    <a:cubicBezTo>
                      <a:pt x="622" y="850"/>
                      <a:pt x="1119" y="1409"/>
                      <a:pt x="1451" y="2072"/>
                    </a:cubicBezTo>
                    <a:cubicBezTo>
                      <a:pt x="1948" y="2983"/>
                      <a:pt x="2321" y="3998"/>
                      <a:pt x="3149" y="4640"/>
                    </a:cubicBezTo>
                    <a:cubicBezTo>
                      <a:pt x="2529" y="5022"/>
                      <a:pt x="1822" y="5209"/>
                      <a:pt x="1115" y="5209"/>
                    </a:cubicBezTo>
                    <a:cubicBezTo>
                      <a:pt x="902" y="5209"/>
                      <a:pt x="688" y="5192"/>
                      <a:pt x="477" y="5158"/>
                    </a:cubicBezTo>
                    <a:lnTo>
                      <a:pt x="477" y="5158"/>
                    </a:lnTo>
                    <a:cubicBezTo>
                      <a:pt x="1285" y="5842"/>
                      <a:pt x="2259" y="6277"/>
                      <a:pt x="3294" y="6463"/>
                    </a:cubicBezTo>
                    <a:cubicBezTo>
                      <a:pt x="2466" y="6774"/>
                      <a:pt x="1617" y="6981"/>
                      <a:pt x="747" y="7105"/>
                    </a:cubicBezTo>
                    <a:cubicBezTo>
                      <a:pt x="1859" y="7735"/>
                      <a:pt x="3120" y="8050"/>
                      <a:pt x="4397" y="8050"/>
                    </a:cubicBezTo>
                    <a:cubicBezTo>
                      <a:pt x="4547" y="8050"/>
                      <a:pt x="4697" y="8046"/>
                      <a:pt x="4848" y="8037"/>
                    </a:cubicBezTo>
                    <a:lnTo>
                      <a:pt x="4848" y="8037"/>
                    </a:lnTo>
                    <a:cubicBezTo>
                      <a:pt x="4093" y="8571"/>
                      <a:pt x="3241" y="9121"/>
                      <a:pt x="2363" y="9121"/>
                    </a:cubicBezTo>
                    <a:cubicBezTo>
                      <a:pt x="2253" y="9121"/>
                      <a:pt x="2142" y="9112"/>
                      <a:pt x="2031" y="9094"/>
                    </a:cubicBezTo>
                    <a:lnTo>
                      <a:pt x="2031" y="9094"/>
                    </a:lnTo>
                    <a:cubicBezTo>
                      <a:pt x="2859" y="9943"/>
                      <a:pt x="3936" y="10523"/>
                      <a:pt x="5117" y="10751"/>
                    </a:cubicBezTo>
                    <a:cubicBezTo>
                      <a:pt x="4660" y="10911"/>
                      <a:pt x="4188" y="10998"/>
                      <a:pt x="3714" y="10998"/>
                    </a:cubicBezTo>
                    <a:cubicBezTo>
                      <a:pt x="3394" y="10998"/>
                      <a:pt x="3073" y="10959"/>
                      <a:pt x="2756" y="10875"/>
                    </a:cubicBezTo>
                    <a:lnTo>
                      <a:pt x="2756" y="10875"/>
                    </a:lnTo>
                    <a:cubicBezTo>
                      <a:pt x="4040" y="11724"/>
                      <a:pt x="5366" y="12512"/>
                      <a:pt x="6733" y="13236"/>
                    </a:cubicBezTo>
                    <a:cubicBezTo>
                      <a:pt x="6019" y="13651"/>
                      <a:pt x="5206" y="13868"/>
                      <a:pt x="4391" y="13868"/>
                    </a:cubicBezTo>
                    <a:cubicBezTo>
                      <a:pt x="4023" y="13868"/>
                      <a:pt x="3655" y="13824"/>
                      <a:pt x="3294" y="13734"/>
                    </a:cubicBezTo>
                    <a:lnTo>
                      <a:pt x="3294" y="13734"/>
                    </a:lnTo>
                    <a:cubicBezTo>
                      <a:pt x="3791" y="14148"/>
                      <a:pt x="4371" y="14479"/>
                      <a:pt x="4972" y="14728"/>
                    </a:cubicBezTo>
                    <a:lnTo>
                      <a:pt x="6464" y="14728"/>
                    </a:lnTo>
                    <a:cubicBezTo>
                      <a:pt x="8079" y="14728"/>
                      <a:pt x="9695" y="14624"/>
                      <a:pt x="11186" y="13982"/>
                    </a:cubicBezTo>
                    <a:cubicBezTo>
                      <a:pt x="12139" y="13568"/>
                      <a:pt x="12989" y="12926"/>
                      <a:pt x="13631" y="12097"/>
                    </a:cubicBezTo>
                    <a:lnTo>
                      <a:pt x="13631" y="12097"/>
                    </a:lnTo>
                    <a:cubicBezTo>
                      <a:pt x="13214" y="12181"/>
                      <a:pt x="12794" y="12223"/>
                      <a:pt x="12377" y="12223"/>
                    </a:cubicBezTo>
                    <a:cubicBezTo>
                      <a:pt x="11050" y="12223"/>
                      <a:pt x="9747" y="11803"/>
                      <a:pt x="8659" y="10999"/>
                    </a:cubicBezTo>
                    <a:cubicBezTo>
                      <a:pt x="9612" y="10875"/>
                      <a:pt x="10503" y="10564"/>
                      <a:pt x="11331" y="10088"/>
                    </a:cubicBezTo>
                    <a:cubicBezTo>
                      <a:pt x="12139" y="9632"/>
                      <a:pt x="12844" y="9032"/>
                      <a:pt x="13092" y="8099"/>
                    </a:cubicBezTo>
                    <a:lnTo>
                      <a:pt x="13092" y="8099"/>
                    </a:lnTo>
                    <a:cubicBezTo>
                      <a:pt x="12091" y="8704"/>
                      <a:pt x="10960" y="9006"/>
                      <a:pt x="9808" y="9006"/>
                    </a:cubicBezTo>
                    <a:cubicBezTo>
                      <a:pt x="9578" y="9006"/>
                      <a:pt x="9346" y="8994"/>
                      <a:pt x="9115" y="8969"/>
                    </a:cubicBezTo>
                    <a:cubicBezTo>
                      <a:pt x="7769" y="8804"/>
                      <a:pt x="6505" y="8182"/>
                      <a:pt x="5511" y="7229"/>
                    </a:cubicBezTo>
                    <a:lnTo>
                      <a:pt x="5511" y="7229"/>
                    </a:lnTo>
                    <a:cubicBezTo>
                      <a:pt x="5863" y="7304"/>
                      <a:pt x="6223" y="7340"/>
                      <a:pt x="6585" y="7340"/>
                    </a:cubicBezTo>
                    <a:cubicBezTo>
                      <a:pt x="8439" y="7340"/>
                      <a:pt x="10340" y="6403"/>
                      <a:pt x="11414" y="4930"/>
                    </a:cubicBezTo>
                    <a:lnTo>
                      <a:pt x="11414" y="4930"/>
                    </a:lnTo>
                    <a:cubicBezTo>
                      <a:pt x="11057" y="5000"/>
                      <a:pt x="10695" y="5035"/>
                      <a:pt x="10334" y="5035"/>
                    </a:cubicBezTo>
                    <a:cubicBezTo>
                      <a:pt x="9524" y="5035"/>
                      <a:pt x="8714" y="4860"/>
                      <a:pt x="7955" y="4516"/>
                    </a:cubicBezTo>
                    <a:cubicBezTo>
                      <a:pt x="6878" y="4040"/>
                      <a:pt x="5884" y="3377"/>
                      <a:pt x="5034" y="2569"/>
                    </a:cubicBezTo>
                    <a:cubicBezTo>
                      <a:pt x="4371" y="1968"/>
                      <a:pt x="3750" y="1326"/>
                      <a:pt x="3046" y="787"/>
                    </a:cubicBezTo>
                    <a:cubicBezTo>
                      <a:pt x="2673" y="477"/>
                      <a:pt x="2238" y="207"/>
                      <a:pt x="1803" y="0"/>
                    </a:cubicBezTo>
                    <a:close/>
                  </a:path>
                </a:pathLst>
              </a:custGeom>
              <a:solidFill>
                <a:srgbClr val="D7453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1"/>
              <p:cNvSpPr/>
              <p:nvPr/>
            </p:nvSpPr>
            <p:spPr>
              <a:xfrm rot="-908898">
                <a:off x="2306908" y="684236"/>
                <a:ext cx="682451" cy="664414"/>
              </a:xfrm>
              <a:custGeom>
                <a:avLst/>
                <a:gdLst/>
                <a:ahLst/>
                <a:cxnLst/>
                <a:rect l="l" t="t" r="r" b="b"/>
                <a:pathLst>
                  <a:path w="12637" h="12303" extrusionOk="0">
                    <a:moveTo>
                      <a:pt x="503" y="0"/>
                    </a:moveTo>
                    <a:cubicBezTo>
                      <a:pt x="393" y="0"/>
                      <a:pt x="281" y="7"/>
                      <a:pt x="167" y="21"/>
                    </a:cubicBezTo>
                    <a:lnTo>
                      <a:pt x="1" y="41"/>
                    </a:lnTo>
                    <a:cubicBezTo>
                      <a:pt x="436" y="269"/>
                      <a:pt x="850" y="518"/>
                      <a:pt x="1223" y="828"/>
                    </a:cubicBezTo>
                    <a:cubicBezTo>
                      <a:pt x="1948" y="1367"/>
                      <a:pt x="2569" y="2009"/>
                      <a:pt x="3232" y="2610"/>
                    </a:cubicBezTo>
                    <a:cubicBezTo>
                      <a:pt x="4082" y="3418"/>
                      <a:pt x="5076" y="4081"/>
                      <a:pt x="6153" y="4557"/>
                    </a:cubicBezTo>
                    <a:cubicBezTo>
                      <a:pt x="6899" y="4895"/>
                      <a:pt x="7693" y="5060"/>
                      <a:pt x="8489" y="5060"/>
                    </a:cubicBezTo>
                    <a:cubicBezTo>
                      <a:pt x="8864" y="5060"/>
                      <a:pt x="9240" y="5024"/>
                      <a:pt x="9612" y="4950"/>
                    </a:cubicBezTo>
                    <a:lnTo>
                      <a:pt x="9612" y="4950"/>
                    </a:lnTo>
                    <a:cubicBezTo>
                      <a:pt x="8538" y="6423"/>
                      <a:pt x="6637" y="7360"/>
                      <a:pt x="4783" y="7360"/>
                    </a:cubicBezTo>
                    <a:cubicBezTo>
                      <a:pt x="4421" y="7360"/>
                      <a:pt x="4061" y="7324"/>
                      <a:pt x="3709" y="7250"/>
                    </a:cubicBezTo>
                    <a:lnTo>
                      <a:pt x="3709" y="7250"/>
                    </a:lnTo>
                    <a:cubicBezTo>
                      <a:pt x="4703" y="8203"/>
                      <a:pt x="5967" y="8824"/>
                      <a:pt x="7313" y="8990"/>
                    </a:cubicBezTo>
                    <a:cubicBezTo>
                      <a:pt x="7536" y="9013"/>
                      <a:pt x="7759" y="9025"/>
                      <a:pt x="7982" y="9025"/>
                    </a:cubicBezTo>
                    <a:cubicBezTo>
                      <a:pt x="9142" y="9025"/>
                      <a:pt x="10282" y="8711"/>
                      <a:pt x="11290" y="8120"/>
                    </a:cubicBezTo>
                    <a:lnTo>
                      <a:pt x="11290" y="8120"/>
                    </a:lnTo>
                    <a:cubicBezTo>
                      <a:pt x="11062" y="9052"/>
                      <a:pt x="10337" y="9632"/>
                      <a:pt x="9529" y="10108"/>
                    </a:cubicBezTo>
                    <a:cubicBezTo>
                      <a:pt x="8701" y="10585"/>
                      <a:pt x="7810" y="10895"/>
                      <a:pt x="6857" y="11040"/>
                    </a:cubicBezTo>
                    <a:cubicBezTo>
                      <a:pt x="7953" y="11866"/>
                      <a:pt x="9268" y="12302"/>
                      <a:pt x="10606" y="12302"/>
                    </a:cubicBezTo>
                    <a:cubicBezTo>
                      <a:pt x="11013" y="12302"/>
                      <a:pt x="11423" y="12262"/>
                      <a:pt x="11829" y="12180"/>
                    </a:cubicBezTo>
                    <a:cubicBezTo>
                      <a:pt x="12181" y="11703"/>
                      <a:pt x="12450" y="11185"/>
                      <a:pt x="12636" y="10626"/>
                    </a:cubicBezTo>
                    <a:lnTo>
                      <a:pt x="12636" y="10626"/>
                    </a:lnTo>
                    <a:cubicBezTo>
                      <a:pt x="12015" y="10854"/>
                      <a:pt x="11373" y="11040"/>
                      <a:pt x="10731" y="11165"/>
                    </a:cubicBezTo>
                    <a:cubicBezTo>
                      <a:pt x="10473" y="11218"/>
                      <a:pt x="10212" y="11245"/>
                      <a:pt x="9952" y="11245"/>
                    </a:cubicBezTo>
                    <a:cubicBezTo>
                      <a:pt x="9605" y="11245"/>
                      <a:pt x="9260" y="11197"/>
                      <a:pt x="8929" y="11103"/>
                    </a:cubicBezTo>
                    <a:cubicBezTo>
                      <a:pt x="9964" y="10978"/>
                      <a:pt x="10917" y="10419"/>
                      <a:pt x="11477" y="9549"/>
                    </a:cubicBezTo>
                    <a:cubicBezTo>
                      <a:pt x="12119" y="8638"/>
                      <a:pt x="12429" y="7540"/>
                      <a:pt x="12409" y="6442"/>
                    </a:cubicBezTo>
                    <a:lnTo>
                      <a:pt x="12409" y="6442"/>
                    </a:lnTo>
                    <a:cubicBezTo>
                      <a:pt x="11342" y="7509"/>
                      <a:pt x="9923" y="8074"/>
                      <a:pt x="8479" y="8074"/>
                    </a:cubicBezTo>
                    <a:cubicBezTo>
                      <a:pt x="7708" y="8074"/>
                      <a:pt x="6930" y="7913"/>
                      <a:pt x="6194" y="7581"/>
                    </a:cubicBezTo>
                    <a:lnTo>
                      <a:pt x="6194" y="7581"/>
                    </a:lnTo>
                    <a:cubicBezTo>
                      <a:pt x="6270" y="7585"/>
                      <a:pt x="6345" y="7588"/>
                      <a:pt x="6419" y="7588"/>
                    </a:cubicBezTo>
                    <a:cubicBezTo>
                      <a:pt x="7436" y="7588"/>
                      <a:pt x="8401" y="7196"/>
                      <a:pt x="9115" y="6463"/>
                    </a:cubicBezTo>
                    <a:cubicBezTo>
                      <a:pt x="9819" y="5655"/>
                      <a:pt x="10296" y="4723"/>
                      <a:pt x="10565" y="3687"/>
                    </a:cubicBezTo>
                    <a:lnTo>
                      <a:pt x="10565" y="3687"/>
                    </a:lnTo>
                    <a:cubicBezTo>
                      <a:pt x="10047" y="4070"/>
                      <a:pt x="9400" y="4236"/>
                      <a:pt x="8737" y="4236"/>
                    </a:cubicBezTo>
                    <a:cubicBezTo>
                      <a:pt x="8074" y="4236"/>
                      <a:pt x="7396" y="4070"/>
                      <a:pt x="6816" y="3791"/>
                    </a:cubicBezTo>
                    <a:cubicBezTo>
                      <a:pt x="5656" y="3231"/>
                      <a:pt x="4724" y="2320"/>
                      <a:pt x="3688" y="1533"/>
                    </a:cubicBezTo>
                    <a:cubicBezTo>
                      <a:pt x="2756" y="810"/>
                      <a:pt x="1738" y="0"/>
                      <a:pt x="503" y="0"/>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rot="-908898">
                <a:off x="2189681" y="476141"/>
                <a:ext cx="970995" cy="329966"/>
              </a:xfrm>
              <a:custGeom>
                <a:avLst/>
                <a:gdLst/>
                <a:ahLst/>
                <a:cxnLst/>
                <a:rect l="l" t="t" r="r" b="b"/>
                <a:pathLst>
                  <a:path w="17980" h="6110" extrusionOk="0">
                    <a:moveTo>
                      <a:pt x="17980" y="1"/>
                    </a:moveTo>
                    <a:lnTo>
                      <a:pt x="17980" y="1"/>
                    </a:lnTo>
                    <a:cubicBezTo>
                      <a:pt x="17441" y="1451"/>
                      <a:pt x="16198" y="2507"/>
                      <a:pt x="14686" y="2859"/>
                    </a:cubicBezTo>
                    <a:cubicBezTo>
                      <a:pt x="14997" y="2342"/>
                      <a:pt x="15080" y="1741"/>
                      <a:pt x="14956" y="1161"/>
                    </a:cubicBezTo>
                    <a:lnTo>
                      <a:pt x="14956" y="1161"/>
                    </a:lnTo>
                    <a:cubicBezTo>
                      <a:pt x="14262" y="2304"/>
                      <a:pt x="13045" y="2984"/>
                      <a:pt x="11722" y="2984"/>
                    </a:cubicBezTo>
                    <a:cubicBezTo>
                      <a:pt x="11702" y="2984"/>
                      <a:pt x="11682" y="2984"/>
                      <a:pt x="11662" y="2984"/>
                    </a:cubicBezTo>
                    <a:cubicBezTo>
                      <a:pt x="12118" y="2569"/>
                      <a:pt x="12304" y="1948"/>
                      <a:pt x="12180" y="1347"/>
                    </a:cubicBezTo>
                    <a:lnTo>
                      <a:pt x="12180" y="1347"/>
                    </a:lnTo>
                    <a:cubicBezTo>
                      <a:pt x="11683" y="2238"/>
                      <a:pt x="10689" y="2777"/>
                      <a:pt x="9694" y="3004"/>
                    </a:cubicBezTo>
                    <a:cubicBezTo>
                      <a:pt x="9110" y="3124"/>
                      <a:pt x="8518" y="3154"/>
                      <a:pt x="7927" y="3154"/>
                    </a:cubicBezTo>
                    <a:cubicBezTo>
                      <a:pt x="7493" y="3154"/>
                      <a:pt x="7059" y="3138"/>
                      <a:pt x="6629" y="3129"/>
                    </a:cubicBezTo>
                    <a:cubicBezTo>
                      <a:pt x="6372" y="3124"/>
                      <a:pt x="6115" y="3121"/>
                      <a:pt x="5858" y="3121"/>
                    </a:cubicBezTo>
                    <a:cubicBezTo>
                      <a:pt x="4044" y="3121"/>
                      <a:pt x="2231" y="3250"/>
                      <a:pt x="435" y="3522"/>
                    </a:cubicBezTo>
                    <a:cubicBezTo>
                      <a:pt x="435" y="3522"/>
                      <a:pt x="0" y="4744"/>
                      <a:pt x="912" y="5594"/>
                    </a:cubicBezTo>
                    <a:cubicBezTo>
                      <a:pt x="1243" y="5925"/>
                      <a:pt x="1685" y="6109"/>
                      <a:pt x="2133" y="6109"/>
                    </a:cubicBezTo>
                    <a:cubicBezTo>
                      <a:pt x="2357" y="6109"/>
                      <a:pt x="2582" y="6063"/>
                      <a:pt x="2796" y="5967"/>
                    </a:cubicBezTo>
                    <a:cubicBezTo>
                      <a:pt x="3729" y="5076"/>
                      <a:pt x="5137" y="4827"/>
                      <a:pt x="6421" y="4765"/>
                    </a:cubicBezTo>
                    <a:cubicBezTo>
                      <a:pt x="7264" y="4725"/>
                      <a:pt x="8452" y="4702"/>
                      <a:pt x="9540" y="4702"/>
                    </a:cubicBezTo>
                    <a:cubicBezTo>
                      <a:pt x="10136" y="4702"/>
                      <a:pt x="10703" y="4709"/>
                      <a:pt x="11165" y="4724"/>
                    </a:cubicBezTo>
                    <a:cubicBezTo>
                      <a:pt x="11340" y="4729"/>
                      <a:pt x="11511" y="4732"/>
                      <a:pt x="11677" y="4732"/>
                    </a:cubicBezTo>
                    <a:cubicBezTo>
                      <a:pt x="17715" y="4732"/>
                      <a:pt x="17798" y="1150"/>
                      <a:pt x="179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rot="-908898">
                <a:off x="2353482" y="881918"/>
                <a:ext cx="250633" cy="216719"/>
              </a:xfrm>
              <a:custGeom>
                <a:avLst/>
                <a:gdLst/>
                <a:ahLst/>
                <a:cxnLst/>
                <a:rect l="l" t="t" r="r" b="b"/>
                <a:pathLst>
                  <a:path w="4641" h="4013" extrusionOk="0">
                    <a:moveTo>
                      <a:pt x="767" y="0"/>
                    </a:moveTo>
                    <a:lnTo>
                      <a:pt x="767" y="0"/>
                    </a:lnTo>
                    <a:cubicBezTo>
                      <a:pt x="684" y="353"/>
                      <a:pt x="705" y="746"/>
                      <a:pt x="809" y="1098"/>
                    </a:cubicBezTo>
                    <a:cubicBezTo>
                      <a:pt x="912" y="1471"/>
                      <a:pt x="1078" y="1823"/>
                      <a:pt x="1306" y="2134"/>
                    </a:cubicBezTo>
                    <a:cubicBezTo>
                      <a:pt x="1506" y="2425"/>
                      <a:pt x="1746" y="2680"/>
                      <a:pt x="2018" y="2893"/>
                    </a:cubicBezTo>
                    <a:lnTo>
                      <a:pt x="2018" y="2893"/>
                    </a:lnTo>
                    <a:cubicBezTo>
                      <a:pt x="1926" y="2922"/>
                      <a:pt x="1834" y="2946"/>
                      <a:pt x="1741" y="2962"/>
                    </a:cubicBezTo>
                    <a:cubicBezTo>
                      <a:pt x="1583" y="2987"/>
                      <a:pt x="1425" y="2997"/>
                      <a:pt x="1268" y="2997"/>
                    </a:cubicBezTo>
                    <a:cubicBezTo>
                      <a:pt x="1156" y="2997"/>
                      <a:pt x="1044" y="2992"/>
                      <a:pt x="933" y="2983"/>
                    </a:cubicBezTo>
                    <a:cubicBezTo>
                      <a:pt x="643" y="2983"/>
                      <a:pt x="332" y="2942"/>
                      <a:pt x="1" y="2942"/>
                    </a:cubicBezTo>
                    <a:cubicBezTo>
                      <a:pt x="208" y="3190"/>
                      <a:pt x="456" y="3418"/>
                      <a:pt x="746" y="3584"/>
                    </a:cubicBezTo>
                    <a:cubicBezTo>
                      <a:pt x="1036" y="3791"/>
                      <a:pt x="1368" y="3915"/>
                      <a:pt x="1699" y="3977"/>
                    </a:cubicBezTo>
                    <a:cubicBezTo>
                      <a:pt x="1847" y="4001"/>
                      <a:pt x="1992" y="4012"/>
                      <a:pt x="2134" y="4012"/>
                    </a:cubicBezTo>
                    <a:cubicBezTo>
                      <a:pt x="2373" y="4012"/>
                      <a:pt x="2606" y="3980"/>
                      <a:pt x="2839" y="3915"/>
                    </a:cubicBezTo>
                    <a:cubicBezTo>
                      <a:pt x="3211" y="3812"/>
                      <a:pt x="3564" y="3605"/>
                      <a:pt x="3854" y="3315"/>
                    </a:cubicBezTo>
                    <a:lnTo>
                      <a:pt x="4641" y="2548"/>
                    </a:lnTo>
                    <a:lnTo>
                      <a:pt x="3584" y="2196"/>
                    </a:lnTo>
                    <a:cubicBezTo>
                      <a:pt x="3046" y="2010"/>
                      <a:pt x="2549" y="1740"/>
                      <a:pt x="2093" y="1388"/>
                    </a:cubicBezTo>
                    <a:cubicBezTo>
                      <a:pt x="1865" y="1202"/>
                      <a:pt x="1616" y="995"/>
                      <a:pt x="1409" y="767"/>
                    </a:cubicBezTo>
                    <a:cubicBezTo>
                      <a:pt x="1181" y="518"/>
                      <a:pt x="954" y="270"/>
                      <a:pt x="767" y="0"/>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rot="-908898">
                <a:off x="2539720" y="1151644"/>
                <a:ext cx="196953" cy="152616"/>
              </a:xfrm>
              <a:custGeom>
                <a:avLst/>
                <a:gdLst/>
                <a:ahLst/>
                <a:cxnLst/>
                <a:rect l="l" t="t" r="r" b="b"/>
                <a:pathLst>
                  <a:path w="3647" h="2826" extrusionOk="0">
                    <a:moveTo>
                      <a:pt x="0" y="1"/>
                    </a:moveTo>
                    <a:lnTo>
                      <a:pt x="0" y="1"/>
                    </a:lnTo>
                    <a:cubicBezTo>
                      <a:pt x="42" y="291"/>
                      <a:pt x="145" y="581"/>
                      <a:pt x="311" y="829"/>
                    </a:cubicBezTo>
                    <a:cubicBezTo>
                      <a:pt x="498" y="1078"/>
                      <a:pt x="705" y="1306"/>
                      <a:pt x="953" y="1492"/>
                    </a:cubicBezTo>
                    <a:cubicBezTo>
                      <a:pt x="1181" y="1665"/>
                      <a:pt x="1428" y="1798"/>
                      <a:pt x="1689" y="1893"/>
                    </a:cubicBezTo>
                    <a:lnTo>
                      <a:pt x="1689" y="1893"/>
                    </a:lnTo>
                    <a:cubicBezTo>
                      <a:pt x="1625" y="1937"/>
                      <a:pt x="1558" y="1977"/>
                      <a:pt x="1492" y="2010"/>
                    </a:cubicBezTo>
                    <a:cubicBezTo>
                      <a:pt x="1305" y="2114"/>
                      <a:pt x="1098" y="2176"/>
                      <a:pt x="891" y="2238"/>
                    </a:cubicBezTo>
                    <a:cubicBezTo>
                      <a:pt x="663" y="2300"/>
                      <a:pt x="415" y="2362"/>
                      <a:pt x="145" y="2445"/>
                    </a:cubicBezTo>
                    <a:cubicBezTo>
                      <a:pt x="394" y="2569"/>
                      <a:pt x="622" y="2673"/>
                      <a:pt x="891" y="2756"/>
                    </a:cubicBezTo>
                    <a:cubicBezTo>
                      <a:pt x="1093" y="2802"/>
                      <a:pt x="1307" y="2826"/>
                      <a:pt x="1515" y="2826"/>
                    </a:cubicBezTo>
                    <a:cubicBezTo>
                      <a:pt x="1584" y="2826"/>
                      <a:pt x="1652" y="2823"/>
                      <a:pt x="1720" y="2818"/>
                    </a:cubicBezTo>
                    <a:cubicBezTo>
                      <a:pt x="2030" y="2756"/>
                      <a:pt x="2320" y="2652"/>
                      <a:pt x="2569" y="2487"/>
                    </a:cubicBezTo>
                    <a:cubicBezTo>
                      <a:pt x="2838" y="2300"/>
                      <a:pt x="3066" y="2052"/>
                      <a:pt x="3211" y="1782"/>
                    </a:cubicBezTo>
                    <a:lnTo>
                      <a:pt x="3646" y="995"/>
                    </a:lnTo>
                    <a:lnTo>
                      <a:pt x="2735" y="995"/>
                    </a:lnTo>
                    <a:cubicBezTo>
                      <a:pt x="2258" y="995"/>
                      <a:pt x="1823" y="892"/>
                      <a:pt x="1388" y="747"/>
                    </a:cubicBezTo>
                    <a:cubicBezTo>
                      <a:pt x="1160" y="643"/>
                      <a:pt x="933" y="539"/>
                      <a:pt x="705" y="436"/>
                    </a:cubicBezTo>
                    <a:cubicBezTo>
                      <a:pt x="456" y="291"/>
                      <a:pt x="228" y="146"/>
                      <a:pt x="0"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rot="-908898">
                <a:off x="2719567" y="1270007"/>
                <a:ext cx="168979" cy="143867"/>
              </a:xfrm>
              <a:custGeom>
                <a:avLst/>
                <a:gdLst/>
                <a:ahLst/>
                <a:cxnLst/>
                <a:rect l="l" t="t" r="r" b="b"/>
                <a:pathLst>
                  <a:path w="3129" h="2664" extrusionOk="0">
                    <a:moveTo>
                      <a:pt x="415" y="1"/>
                    </a:moveTo>
                    <a:lnTo>
                      <a:pt x="415" y="1"/>
                    </a:lnTo>
                    <a:cubicBezTo>
                      <a:pt x="373" y="249"/>
                      <a:pt x="394" y="518"/>
                      <a:pt x="477" y="767"/>
                    </a:cubicBezTo>
                    <a:cubicBezTo>
                      <a:pt x="560" y="1016"/>
                      <a:pt x="684" y="1243"/>
                      <a:pt x="850" y="1430"/>
                    </a:cubicBezTo>
                    <a:cubicBezTo>
                      <a:pt x="997" y="1624"/>
                      <a:pt x="1170" y="1788"/>
                      <a:pt x="1361" y="1923"/>
                    </a:cubicBezTo>
                    <a:lnTo>
                      <a:pt x="1361" y="1923"/>
                    </a:lnTo>
                    <a:cubicBezTo>
                      <a:pt x="1301" y="1944"/>
                      <a:pt x="1241" y="1960"/>
                      <a:pt x="1181" y="1968"/>
                    </a:cubicBezTo>
                    <a:cubicBezTo>
                      <a:pt x="995" y="2010"/>
                      <a:pt x="808" y="2030"/>
                      <a:pt x="643" y="2030"/>
                    </a:cubicBezTo>
                    <a:cubicBezTo>
                      <a:pt x="505" y="2030"/>
                      <a:pt x="367" y="2021"/>
                      <a:pt x="222" y="2021"/>
                    </a:cubicBezTo>
                    <a:cubicBezTo>
                      <a:pt x="150" y="2021"/>
                      <a:pt x="77" y="2024"/>
                      <a:pt x="1" y="2030"/>
                    </a:cubicBezTo>
                    <a:cubicBezTo>
                      <a:pt x="166" y="2175"/>
                      <a:pt x="332" y="2320"/>
                      <a:pt x="518" y="2424"/>
                    </a:cubicBezTo>
                    <a:cubicBezTo>
                      <a:pt x="726" y="2548"/>
                      <a:pt x="953" y="2631"/>
                      <a:pt x="1181" y="2652"/>
                    </a:cubicBezTo>
                    <a:cubicBezTo>
                      <a:pt x="1249" y="2660"/>
                      <a:pt x="1317" y="2664"/>
                      <a:pt x="1384" y="2664"/>
                    </a:cubicBezTo>
                    <a:cubicBezTo>
                      <a:pt x="1848" y="2664"/>
                      <a:pt x="2285" y="2478"/>
                      <a:pt x="2611" y="2134"/>
                    </a:cubicBezTo>
                    <a:lnTo>
                      <a:pt x="3128" y="1595"/>
                    </a:lnTo>
                    <a:lnTo>
                      <a:pt x="2403" y="1409"/>
                    </a:lnTo>
                    <a:cubicBezTo>
                      <a:pt x="2031" y="1285"/>
                      <a:pt x="1678" y="1119"/>
                      <a:pt x="1368" y="912"/>
                    </a:cubicBezTo>
                    <a:cubicBezTo>
                      <a:pt x="1181" y="788"/>
                      <a:pt x="1036" y="663"/>
                      <a:pt x="891" y="518"/>
                    </a:cubicBezTo>
                    <a:cubicBezTo>
                      <a:pt x="726" y="353"/>
                      <a:pt x="560" y="187"/>
                      <a:pt x="415"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rot="-908898">
                <a:off x="1574182" y="1307000"/>
                <a:ext cx="41421" cy="32457"/>
              </a:xfrm>
              <a:custGeom>
                <a:avLst/>
                <a:gdLst/>
                <a:ahLst/>
                <a:cxnLst/>
                <a:rect l="l" t="t" r="r" b="b"/>
                <a:pathLst>
                  <a:path w="767" h="601" extrusionOk="0">
                    <a:moveTo>
                      <a:pt x="211" y="0"/>
                    </a:moveTo>
                    <a:cubicBezTo>
                      <a:pt x="154" y="0"/>
                      <a:pt x="107" y="19"/>
                      <a:pt x="83" y="59"/>
                    </a:cubicBezTo>
                    <a:cubicBezTo>
                      <a:pt x="0" y="162"/>
                      <a:pt x="83" y="349"/>
                      <a:pt x="249" y="473"/>
                    </a:cubicBezTo>
                    <a:cubicBezTo>
                      <a:pt x="346" y="558"/>
                      <a:pt x="456" y="600"/>
                      <a:pt x="548" y="600"/>
                    </a:cubicBezTo>
                    <a:cubicBezTo>
                      <a:pt x="614" y="600"/>
                      <a:pt x="670" y="578"/>
                      <a:pt x="705" y="535"/>
                    </a:cubicBezTo>
                    <a:cubicBezTo>
                      <a:pt x="767" y="452"/>
                      <a:pt x="684" y="245"/>
                      <a:pt x="518" y="121"/>
                    </a:cubicBezTo>
                    <a:cubicBezTo>
                      <a:pt x="417" y="45"/>
                      <a:pt x="301" y="0"/>
                      <a:pt x="2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rot="-908898">
                <a:off x="1876253" y="906745"/>
                <a:ext cx="406112" cy="224927"/>
              </a:xfrm>
              <a:custGeom>
                <a:avLst/>
                <a:gdLst/>
                <a:ahLst/>
                <a:cxnLst/>
                <a:rect l="l" t="t" r="r" b="b"/>
                <a:pathLst>
                  <a:path w="7520" h="4165" extrusionOk="0">
                    <a:moveTo>
                      <a:pt x="7229" y="1"/>
                    </a:moveTo>
                    <a:cubicBezTo>
                      <a:pt x="7043" y="374"/>
                      <a:pt x="6774" y="705"/>
                      <a:pt x="6442" y="975"/>
                    </a:cubicBezTo>
                    <a:cubicBezTo>
                      <a:pt x="6039" y="1200"/>
                      <a:pt x="5599" y="1313"/>
                      <a:pt x="5160" y="1313"/>
                    </a:cubicBezTo>
                    <a:cubicBezTo>
                      <a:pt x="5035" y="1313"/>
                      <a:pt x="4909" y="1304"/>
                      <a:pt x="4785" y="1285"/>
                    </a:cubicBezTo>
                    <a:cubicBezTo>
                      <a:pt x="4088" y="1222"/>
                      <a:pt x="3391" y="1037"/>
                      <a:pt x="2704" y="1037"/>
                    </a:cubicBezTo>
                    <a:cubicBezTo>
                      <a:pt x="2492" y="1037"/>
                      <a:pt x="2281" y="1055"/>
                      <a:pt x="2072" y="1099"/>
                    </a:cubicBezTo>
                    <a:cubicBezTo>
                      <a:pt x="1388" y="1265"/>
                      <a:pt x="767" y="1679"/>
                      <a:pt x="394" y="2280"/>
                    </a:cubicBezTo>
                    <a:cubicBezTo>
                      <a:pt x="0" y="2880"/>
                      <a:pt x="0" y="3460"/>
                      <a:pt x="83" y="4164"/>
                    </a:cubicBezTo>
                    <a:cubicBezTo>
                      <a:pt x="394" y="3750"/>
                      <a:pt x="829" y="3439"/>
                      <a:pt x="1326" y="3274"/>
                    </a:cubicBezTo>
                    <a:cubicBezTo>
                      <a:pt x="1544" y="3197"/>
                      <a:pt x="1768" y="3168"/>
                      <a:pt x="1997" y="3168"/>
                    </a:cubicBezTo>
                    <a:cubicBezTo>
                      <a:pt x="2573" y="3168"/>
                      <a:pt x="3177" y="3356"/>
                      <a:pt x="3770" y="3460"/>
                    </a:cubicBezTo>
                    <a:cubicBezTo>
                      <a:pt x="4107" y="3525"/>
                      <a:pt x="4460" y="3557"/>
                      <a:pt x="4813" y="3557"/>
                    </a:cubicBezTo>
                    <a:cubicBezTo>
                      <a:pt x="5026" y="3557"/>
                      <a:pt x="5238" y="3546"/>
                      <a:pt x="5448" y="3522"/>
                    </a:cubicBezTo>
                    <a:cubicBezTo>
                      <a:pt x="5842" y="3502"/>
                      <a:pt x="6235" y="3377"/>
                      <a:pt x="6587" y="3170"/>
                    </a:cubicBezTo>
                    <a:cubicBezTo>
                      <a:pt x="7084" y="2839"/>
                      <a:pt x="7395" y="2280"/>
                      <a:pt x="7457" y="1679"/>
                    </a:cubicBezTo>
                    <a:cubicBezTo>
                      <a:pt x="7519" y="1120"/>
                      <a:pt x="7437" y="540"/>
                      <a:pt x="7229"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rot="-908898">
                <a:off x="1879273" y="908762"/>
                <a:ext cx="401629" cy="218177"/>
              </a:xfrm>
              <a:custGeom>
                <a:avLst/>
                <a:gdLst/>
                <a:ahLst/>
                <a:cxnLst/>
                <a:rect l="l" t="t" r="r" b="b"/>
                <a:pathLst>
                  <a:path w="7437" h="4040" extrusionOk="0">
                    <a:moveTo>
                      <a:pt x="7188" y="0"/>
                    </a:moveTo>
                    <a:lnTo>
                      <a:pt x="7188" y="0"/>
                    </a:lnTo>
                    <a:cubicBezTo>
                      <a:pt x="7416" y="1264"/>
                      <a:pt x="6587" y="2465"/>
                      <a:pt x="5324" y="2714"/>
                    </a:cubicBezTo>
                    <a:cubicBezTo>
                      <a:pt x="5141" y="2743"/>
                      <a:pt x="4954" y="2758"/>
                      <a:pt x="4767" y="2758"/>
                    </a:cubicBezTo>
                    <a:cubicBezTo>
                      <a:pt x="4550" y="2758"/>
                      <a:pt x="4333" y="2738"/>
                      <a:pt x="4122" y="2693"/>
                    </a:cubicBezTo>
                    <a:cubicBezTo>
                      <a:pt x="3421" y="2567"/>
                      <a:pt x="2719" y="2301"/>
                      <a:pt x="1963" y="2301"/>
                    </a:cubicBezTo>
                    <a:cubicBezTo>
                      <a:pt x="1849" y="2301"/>
                      <a:pt x="1733" y="2307"/>
                      <a:pt x="1616" y="2320"/>
                    </a:cubicBezTo>
                    <a:cubicBezTo>
                      <a:pt x="1181" y="2362"/>
                      <a:pt x="767" y="2569"/>
                      <a:pt x="435" y="2859"/>
                    </a:cubicBezTo>
                    <a:cubicBezTo>
                      <a:pt x="145" y="3190"/>
                      <a:pt x="0" y="3625"/>
                      <a:pt x="42" y="4040"/>
                    </a:cubicBezTo>
                    <a:cubicBezTo>
                      <a:pt x="42" y="3625"/>
                      <a:pt x="228" y="3232"/>
                      <a:pt x="539" y="2963"/>
                    </a:cubicBezTo>
                    <a:cubicBezTo>
                      <a:pt x="850" y="2693"/>
                      <a:pt x="1243" y="2548"/>
                      <a:pt x="1637" y="2528"/>
                    </a:cubicBezTo>
                    <a:cubicBezTo>
                      <a:pt x="1706" y="2522"/>
                      <a:pt x="1776" y="2520"/>
                      <a:pt x="1845" y="2520"/>
                    </a:cubicBezTo>
                    <a:cubicBezTo>
                      <a:pt x="2595" y="2520"/>
                      <a:pt x="3303" y="2809"/>
                      <a:pt x="4081" y="2942"/>
                    </a:cubicBezTo>
                    <a:cubicBezTo>
                      <a:pt x="4300" y="2996"/>
                      <a:pt x="4530" y="3022"/>
                      <a:pt x="4759" y="3022"/>
                    </a:cubicBezTo>
                    <a:cubicBezTo>
                      <a:pt x="4965" y="3022"/>
                      <a:pt x="5170" y="3002"/>
                      <a:pt x="5365" y="2963"/>
                    </a:cubicBezTo>
                    <a:cubicBezTo>
                      <a:pt x="5800" y="2880"/>
                      <a:pt x="6194" y="2673"/>
                      <a:pt x="6525" y="2362"/>
                    </a:cubicBezTo>
                    <a:cubicBezTo>
                      <a:pt x="7167" y="1761"/>
                      <a:pt x="7437" y="850"/>
                      <a:pt x="71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rot="-908898">
                <a:off x="1881644" y="926392"/>
                <a:ext cx="364744" cy="119781"/>
              </a:xfrm>
              <a:custGeom>
                <a:avLst/>
                <a:gdLst/>
                <a:ahLst/>
                <a:cxnLst/>
                <a:rect l="l" t="t" r="r" b="b"/>
                <a:pathLst>
                  <a:path w="6754" h="2218" extrusionOk="0">
                    <a:moveTo>
                      <a:pt x="6753" y="1"/>
                    </a:moveTo>
                    <a:cubicBezTo>
                      <a:pt x="6608" y="291"/>
                      <a:pt x="6422" y="581"/>
                      <a:pt x="6215" y="829"/>
                    </a:cubicBezTo>
                    <a:cubicBezTo>
                      <a:pt x="6008" y="1078"/>
                      <a:pt x="5759" y="1285"/>
                      <a:pt x="5469" y="1409"/>
                    </a:cubicBezTo>
                    <a:cubicBezTo>
                      <a:pt x="5240" y="1516"/>
                      <a:pt x="5001" y="1557"/>
                      <a:pt x="4756" y="1557"/>
                    </a:cubicBezTo>
                    <a:cubicBezTo>
                      <a:pt x="4381" y="1557"/>
                      <a:pt x="3993" y="1460"/>
                      <a:pt x="3605" y="1347"/>
                    </a:cubicBezTo>
                    <a:cubicBezTo>
                      <a:pt x="3105" y="1202"/>
                      <a:pt x="2592" y="1120"/>
                      <a:pt x="2067" y="1120"/>
                    </a:cubicBezTo>
                    <a:cubicBezTo>
                      <a:pt x="1918" y="1120"/>
                      <a:pt x="1767" y="1126"/>
                      <a:pt x="1616" y="1140"/>
                    </a:cubicBezTo>
                    <a:cubicBezTo>
                      <a:pt x="1285" y="1181"/>
                      <a:pt x="953" y="1306"/>
                      <a:pt x="663" y="1471"/>
                    </a:cubicBezTo>
                    <a:cubicBezTo>
                      <a:pt x="373" y="1658"/>
                      <a:pt x="145" y="1906"/>
                      <a:pt x="0" y="2217"/>
                    </a:cubicBezTo>
                    <a:cubicBezTo>
                      <a:pt x="394" y="1699"/>
                      <a:pt x="995" y="1368"/>
                      <a:pt x="1637" y="1347"/>
                    </a:cubicBezTo>
                    <a:cubicBezTo>
                      <a:pt x="1700" y="1345"/>
                      <a:pt x="1764" y="1344"/>
                      <a:pt x="1828" y="1344"/>
                    </a:cubicBezTo>
                    <a:cubicBezTo>
                      <a:pt x="2406" y="1344"/>
                      <a:pt x="2983" y="1430"/>
                      <a:pt x="3543" y="1616"/>
                    </a:cubicBezTo>
                    <a:cubicBezTo>
                      <a:pt x="3874" y="1699"/>
                      <a:pt x="4205" y="1761"/>
                      <a:pt x="4537" y="1803"/>
                    </a:cubicBezTo>
                    <a:cubicBezTo>
                      <a:pt x="4573" y="1805"/>
                      <a:pt x="4609" y="1806"/>
                      <a:pt x="4645" y="1806"/>
                    </a:cubicBezTo>
                    <a:cubicBezTo>
                      <a:pt x="4960" y="1806"/>
                      <a:pt x="5273" y="1726"/>
                      <a:pt x="5552" y="1596"/>
                    </a:cubicBezTo>
                    <a:cubicBezTo>
                      <a:pt x="5863" y="1430"/>
                      <a:pt x="6132" y="1202"/>
                      <a:pt x="6339" y="912"/>
                    </a:cubicBezTo>
                    <a:cubicBezTo>
                      <a:pt x="6505" y="622"/>
                      <a:pt x="6650" y="332"/>
                      <a:pt x="67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rot="-908898">
                <a:off x="1552047" y="1234844"/>
                <a:ext cx="919583" cy="187449"/>
              </a:xfrm>
              <a:custGeom>
                <a:avLst/>
                <a:gdLst/>
                <a:ahLst/>
                <a:cxnLst/>
                <a:rect l="l" t="t" r="r" b="b"/>
                <a:pathLst>
                  <a:path w="17028" h="3471" extrusionOk="0">
                    <a:moveTo>
                      <a:pt x="13359" y="1"/>
                    </a:moveTo>
                    <a:cubicBezTo>
                      <a:pt x="13318" y="1"/>
                      <a:pt x="13277" y="1"/>
                      <a:pt x="13236" y="2"/>
                    </a:cubicBezTo>
                    <a:cubicBezTo>
                      <a:pt x="11600" y="85"/>
                      <a:pt x="10171" y="1059"/>
                      <a:pt x="8576" y="1328"/>
                    </a:cubicBezTo>
                    <a:cubicBezTo>
                      <a:pt x="8233" y="1383"/>
                      <a:pt x="7889" y="1405"/>
                      <a:pt x="7544" y="1405"/>
                    </a:cubicBezTo>
                    <a:cubicBezTo>
                      <a:pt x="6452" y="1405"/>
                      <a:pt x="5354" y="1180"/>
                      <a:pt x="4267" y="1038"/>
                    </a:cubicBezTo>
                    <a:cubicBezTo>
                      <a:pt x="3773" y="981"/>
                      <a:pt x="3254" y="936"/>
                      <a:pt x="2739" y="936"/>
                    </a:cubicBezTo>
                    <a:cubicBezTo>
                      <a:pt x="1763" y="936"/>
                      <a:pt x="800" y="1097"/>
                      <a:pt x="42" y="1639"/>
                    </a:cubicBezTo>
                    <a:cubicBezTo>
                      <a:pt x="21" y="1804"/>
                      <a:pt x="0" y="1991"/>
                      <a:pt x="21" y="2157"/>
                    </a:cubicBezTo>
                    <a:cubicBezTo>
                      <a:pt x="21" y="2384"/>
                      <a:pt x="42" y="2633"/>
                      <a:pt x="42" y="2633"/>
                    </a:cubicBezTo>
                    <a:cubicBezTo>
                      <a:pt x="836" y="2196"/>
                      <a:pt x="1744" y="1969"/>
                      <a:pt x="2675" y="1969"/>
                    </a:cubicBezTo>
                    <a:cubicBezTo>
                      <a:pt x="2715" y="1969"/>
                      <a:pt x="2756" y="1969"/>
                      <a:pt x="2797" y="1970"/>
                    </a:cubicBezTo>
                    <a:cubicBezTo>
                      <a:pt x="3708" y="2012"/>
                      <a:pt x="4599" y="2198"/>
                      <a:pt x="5469" y="2529"/>
                    </a:cubicBezTo>
                    <a:cubicBezTo>
                      <a:pt x="6401" y="2882"/>
                      <a:pt x="7312" y="3317"/>
                      <a:pt x="8286" y="3441"/>
                    </a:cubicBezTo>
                    <a:cubicBezTo>
                      <a:pt x="8461" y="3461"/>
                      <a:pt x="8635" y="3470"/>
                      <a:pt x="8809" y="3470"/>
                    </a:cubicBezTo>
                    <a:cubicBezTo>
                      <a:pt x="10074" y="3470"/>
                      <a:pt x="11299" y="2970"/>
                      <a:pt x="12429" y="2405"/>
                    </a:cubicBezTo>
                    <a:cubicBezTo>
                      <a:pt x="12926" y="2136"/>
                      <a:pt x="13423" y="1908"/>
                      <a:pt x="13941" y="1722"/>
                    </a:cubicBezTo>
                    <a:cubicBezTo>
                      <a:pt x="14345" y="1582"/>
                      <a:pt x="14728" y="1521"/>
                      <a:pt x="15107" y="1521"/>
                    </a:cubicBezTo>
                    <a:cubicBezTo>
                      <a:pt x="15737" y="1521"/>
                      <a:pt x="16354" y="1691"/>
                      <a:pt x="17027" y="1949"/>
                    </a:cubicBezTo>
                    <a:cubicBezTo>
                      <a:pt x="16201" y="720"/>
                      <a:pt x="14826" y="1"/>
                      <a:pt x="13359"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rot="-908898">
                <a:off x="1554153" y="1285435"/>
                <a:ext cx="918503" cy="93697"/>
              </a:xfrm>
              <a:custGeom>
                <a:avLst/>
                <a:gdLst/>
                <a:ahLst/>
                <a:cxnLst/>
                <a:rect l="l" t="t" r="r" b="b"/>
                <a:pathLst>
                  <a:path w="17008" h="1735" extrusionOk="0">
                    <a:moveTo>
                      <a:pt x="13777" y="0"/>
                    </a:moveTo>
                    <a:cubicBezTo>
                      <a:pt x="13409" y="0"/>
                      <a:pt x="13041" y="47"/>
                      <a:pt x="12678" y="137"/>
                    </a:cubicBezTo>
                    <a:cubicBezTo>
                      <a:pt x="11953" y="324"/>
                      <a:pt x="11290" y="697"/>
                      <a:pt x="10606" y="987"/>
                    </a:cubicBezTo>
                    <a:cubicBezTo>
                      <a:pt x="9944" y="1277"/>
                      <a:pt x="9219" y="1442"/>
                      <a:pt x="8494" y="1463"/>
                    </a:cubicBezTo>
                    <a:cubicBezTo>
                      <a:pt x="8431" y="1465"/>
                      <a:pt x="8369" y="1466"/>
                      <a:pt x="8308" y="1466"/>
                    </a:cubicBezTo>
                    <a:cubicBezTo>
                      <a:pt x="7627" y="1466"/>
                      <a:pt x="6964" y="1361"/>
                      <a:pt x="6319" y="1152"/>
                    </a:cubicBezTo>
                    <a:cubicBezTo>
                      <a:pt x="5614" y="966"/>
                      <a:pt x="4910" y="697"/>
                      <a:pt x="4164" y="531"/>
                    </a:cubicBezTo>
                    <a:cubicBezTo>
                      <a:pt x="3671" y="390"/>
                      <a:pt x="3157" y="316"/>
                      <a:pt x="2645" y="316"/>
                    </a:cubicBezTo>
                    <a:cubicBezTo>
                      <a:pt x="2405" y="316"/>
                      <a:pt x="2165" y="332"/>
                      <a:pt x="1927" y="365"/>
                    </a:cubicBezTo>
                    <a:cubicBezTo>
                      <a:pt x="1161" y="469"/>
                      <a:pt x="477" y="862"/>
                      <a:pt x="1" y="1442"/>
                    </a:cubicBezTo>
                    <a:cubicBezTo>
                      <a:pt x="498" y="904"/>
                      <a:pt x="1202" y="572"/>
                      <a:pt x="1948" y="510"/>
                    </a:cubicBezTo>
                    <a:cubicBezTo>
                      <a:pt x="2132" y="489"/>
                      <a:pt x="2318" y="479"/>
                      <a:pt x="2503" y="479"/>
                    </a:cubicBezTo>
                    <a:cubicBezTo>
                      <a:pt x="3049" y="479"/>
                      <a:pt x="3598" y="568"/>
                      <a:pt x="4123" y="738"/>
                    </a:cubicBezTo>
                    <a:cubicBezTo>
                      <a:pt x="4827" y="925"/>
                      <a:pt x="5531" y="1194"/>
                      <a:pt x="6256" y="1401"/>
                    </a:cubicBezTo>
                    <a:cubicBezTo>
                      <a:pt x="6929" y="1612"/>
                      <a:pt x="7620" y="1735"/>
                      <a:pt x="8328" y="1735"/>
                    </a:cubicBezTo>
                    <a:cubicBezTo>
                      <a:pt x="8383" y="1735"/>
                      <a:pt x="8438" y="1734"/>
                      <a:pt x="8494" y="1732"/>
                    </a:cubicBezTo>
                    <a:cubicBezTo>
                      <a:pt x="9260" y="1712"/>
                      <a:pt x="10006" y="1525"/>
                      <a:pt x="10710" y="1215"/>
                    </a:cubicBezTo>
                    <a:cubicBezTo>
                      <a:pt x="11373" y="883"/>
                      <a:pt x="12056" y="593"/>
                      <a:pt x="12740" y="324"/>
                    </a:cubicBezTo>
                    <a:cubicBezTo>
                      <a:pt x="13123" y="222"/>
                      <a:pt x="13518" y="170"/>
                      <a:pt x="13916" y="170"/>
                    </a:cubicBezTo>
                    <a:cubicBezTo>
                      <a:pt x="14249" y="170"/>
                      <a:pt x="14584" y="207"/>
                      <a:pt x="14915" y="282"/>
                    </a:cubicBezTo>
                    <a:cubicBezTo>
                      <a:pt x="15267" y="345"/>
                      <a:pt x="15640" y="448"/>
                      <a:pt x="15992" y="552"/>
                    </a:cubicBezTo>
                    <a:cubicBezTo>
                      <a:pt x="16344" y="635"/>
                      <a:pt x="16696" y="780"/>
                      <a:pt x="17007" y="987"/>
                    </a:cubicBezTo>
                    <a:cubicBezTo>
                      <a:pt x="16717" y="759"/>
                      <a:pt x="16365" y="593"/>
                      <a:pt x="16013" y="469"/>
                    </a:cubicBezTo>
                    <a:cubicBezTo>
                      <a:pt x="15661" y="345"/>
                      <a:pt x="15309" y="241"/>
                      <a:pt x="14936" y="158"/>
                    </a:cubicBezTo>
                    <a:cubicBezTo>
                      <a:pt x="14553" y="52"/>
                      <a:pt x="14165" y="0"/>
                      <a:pt x="13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rot="-908898">
                <a:off x="1580563" y="1312178"/>
                <a:ext cx="993407" cy="233622"/>
              </a:xfrm>
              <a:custGeom>
                <a:avLst/>
                <a:gdLst/>
                <a:ahLst/>
                <a:cxnLst/>
                <a:rect l="l" t="t" r="r" b="b"/>
                <a:pathLst>
                  <a:path w="18395" h="4326" extrusionOk="0">
                    <a:moveTo>
                      <a:pt x="1917" y="1"/>
                    </a:moveTo>
                    <a:cubicBezTo>
                      <a:pt x="1246" y="1"/>
                      <a:pt x="590" y="108"/>
                      <a:pt x="0" y="369"/>
                    </a:cubicBezTo>
                    <a:cubicBezTo>
                      <a:pt x="0" y="369"/>
                      <a:pt x="21" y="721"/>
                      <a:pt x="21" y="887"/>
                    </a:cubicBezTo>
                    <a:cubicBezTo>
                      <a:pt x="42" y="1011"/>
                      <a:pt x="62" y="1115"/>
                      <a:pt x="104" y="1239"/>
                    </a:cubicBezTo>
                    <a:cubicBezTo>
                      <a:pt x="607" y="1086"/>
                      <a:pt x="1121" y="1008"/>
                      <a:pt x="1638" y="1008"/>
                    </a:cubicBezTo>
                    <a:cubicBezTo>
                      <a:pt x="2100" y="1008"/>
                      <a:pt x="2565" y="1070"/>
                      <a:pt x="3024" y="1198"/>
                    </a:cubicBezTo>
                    <a:cubicBezTo>
                      <a:pt x="3998" y="1446"/>
                      <a:pt x="4930" y="1840"/>
                      <a:pt x="5779" y="2399"/>
                    </a:cubicBezTo>
                    <a:cubicBezTo>
                      <a:pt x="6711" y="2958"/>
                      <a:pt x="7581" y="3642"/>
                      <a:pt x="8638" y="3994"/>
                    </a:cubicBezTo>
                    <a:cubicBezTo>
                      <a:pt x="9205" y="4180"/>
                      <a:pt x="9792" y="4256"/>
                      <a:pt x="10386" y="4256"/>
                    </a:cubicBezTo>
                    <a:cubicBezTo>
                      <a:pt x="11375" y="4256"/>
                      <a:pt x="12382" y="4046"/>
                      <a:pt x="13340" y="3787"/>
                    </a:cubicBezTo>
                    <a:cubicBezTo>
                      <a:pt x="13920" y="3621"/>
                      <a:pt x="14521" y="3476"/>
                      <a:pt x="15121" y="3393"/>
                    </a:cubicBezTo>
                    <a:cubicBezTo>
                      <a:pt x="15294" y="3373"/>
                      <a:pt x="15462" y="3363"/>
                      <a:pt x="15625" y="3363"/>
                    </a:cubicBezTo>
                    <a:cubicBezTo>
                      <a:pt x="16637" y="3363"/>
                      <a:pt x="17485" y="3737"/>
                      <a:pt x="18394" y="4325"/>
                    </a:cubicBezTo>
                    <a:cubicBezTo>
                      <a:pt x="17773" y="2772"/>
                      <a:pt x="16385" y="1653"/>
                      <a:pt x="14728" y="1384"/>
                    </a:cubicBezTo>
                    <a:cubicBezTo>
                      <a:pt x="14450" y="1342"/>
                      <a:pt x="14172" y="1324"/>
                      <a:pt x="13893" y="1324"/>
                    </a:cubicBezTo>
                    <a:cubicBezTo>
                      <a:pt x="12478" y="1324"/>
                      <a:pt x="11049" y="1781"/>
                      <a:pt x="9607" y="1781"/>
                    </a:cubicBezTo>
                    <a:cubicBezTo>
                      <a:pt x="9533" y="1781"/>
                      <a:pt x="9458" y="1780"/>
                      <a:pt x="9384" y="1778"/>
                    </a:cubicBezTo>
                    <a:cubicBezTo>
                      <a:pt x="7789" y="1715"/>
                      <a:pt x="6318" y="1032"/>
                      <a:pt x="4806" y="535"/>
                    </a:cubicBezTo>
                    <a:cubicBezTo>
                      <a:pt x="3909" y="228"/>
                      <a:pt x="2896" y="1"/>
                      <a:pt x="1917"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rot="-908898">
                <a:off x="1582694" y="1336736"/>
                <a:ext cx="994541" cy="208780"/>
              </a:xfrm>
              <a:custGeom>
                <a:avLst/>
                <a:gdLst/>
                <a:ahLst/>
                <a:cxnLst/>
                <a:rect l="l" t="t" r="r" b="b"/>
                <a:pathLst>
                  <a:path w="18416" h="3866" extrusionOk="0">
                    <a:moveTo>
                      <a:pt x="2864" y="0"/>
                    </a:moveTo>
                    <a:cubicBezTo>
                      <a:pt x="2709" y="0"/>
                      <a:pt x="2555" y="5"/>
                      <a:pt x="2403" y="13"/>
                    </a:cubicBezTo>
                    <a:cubicBezTo>
                      <a:pt x="1575" y="54"/>
                      <a:pt x="767" y="240"/>
                      <a:pt x="0" y="572"/>
                    </a:cubicBezTo>
                    <a:cubicBezTo>
                      <a:pt x="767" y="303"/>
                      <a:pt x="1595" y="158"/>
                      <a:pt x="2403" y="158"/>
                    </a:cubicBezTo>
                    <a:cubicBezTo>
                      <a:pt x="2507" y="152"/>
                      <a:pt x="2609" y="150"/>
                      <a:pt x="2711" y="150"/>
                    </a:cubicBezTo>
                    <a:cubicBezTo>
                      <a:pt x="3016" y="150"/>
                      <a:pt x="3315" y="173"/>
                      <a:pt x="3625" y="220"/>
                    </a:cubicBezTo>
                    <a:cubicBezTo>
                      <a:pt x="4019" y="282"/>
                      <a:pt x="4392" y="427"/>
                      <a:pt x="4765" y="613"/>
                    </a:cubicBezTo>
                    <a:cubicBezTo>
                      <a:pt x="5469" y="1007"/>
                      <a:pt x="6152" y="1463"/>
                      <a:pt x="6815" y="1939"/>
                    </a:cubicBezTo>
                    <a:cubicBezTo>
                      <a:pt x="7167" y="2167"/>
                      <a:pt x="7540" y="2374"/>
                      <a:pt x="7934" y="2540"/>
                    </a:cubicBezTo>
                    <a:cubicBezTo>
                      <a:pt x="8511" y="2789"/>
                      <a:pt x="9147" y="2910"/>
                      <a:pt x="9788" y="2910"/>
                    </a:cubicBezTo>
                    <a:cubicBezTo>
                      <a:pt x="9999" y="2910"/>
                      <a:pt x="10210" y="2897"/>
                      <a:pt x="10420" y="2871"/>
                    </a:cubicBezTo>
                    <a:cubicBezTo>
                      <a:pt x="10813" y="2809"/>
                      <a:pt x="11227" y="2705"/>
                      <a:pt x="11621" y="2581"/>
                    </a:cubicBezTo>
                    <a:cubicBezTo>
                      <a:pt x="12429" y="2333"/>
                      <a:pt x="13195" y="2063"/>
                      <a:pt x="14003" y="2022"/>
                    </a:cubicBezTo>
                    <a:cubicBezTo>
                      <a:pt x="14044" y="2021"/>
                      <a:pt x="14084" y="2020"/>
                      <a:pt x="14125" y="2020"/>
                    </a:cubicBezTo>
                    <a:cubicBezTo>
                      <a:pt x="14892" y="2020"/>
                      <a:pt x="15655" y="2205"/>
                      <a:pt x="16344" y="2540"/>
                    </a:cubicBezTo>
                    <a:cubicBezTo>
                      <a:pt x="17089" y="2892"/>
                      <a:pt x="17794" y="3327"/>
                      <a:pt x="18415" y="3865"/>
                    </a:cubicBezTo>
                    <a:cubicBezTo>
                      <a:pt x="17814" y="3285"/>
                      <a:pt x="17131" y="2809"/>
                      <a:pt x="16406" y="2415"/>
                    </a:cubicBezTo>
                    <a:cubicBezTo>
                      <a:pt x="15660" y="2022"/>
                      <a:pt x="14832" y="1815"/>
                      <a:pt x="14003" y="1815"/>
                    </a:cubicBezTo>
                    <a:cubicBezTo>
                      <a:pt x="13154" y="1835"/>
                      <a:pt x="12346" y="2125"/>
                      <a:pt x="11559" y="2353"/>
                    </a:cubicBezTo>
                    <a:cubicBezTo>
                      <a:pt x="11186" y="2478"/>
                      <a:pt x="10772" y="2560"/>
                      <a:pt x="10378" y="2602"/>
                    </a:cubicBezTo>
                    <a:cubicBezTo>
                      <a:pt x="10179" y="2628"/>
                      <a:pt x="9978" y="2641"/>
                      <a:pt x="9778" y="2641"/>
                    </a:cubicBezTo>
                    <a:cubicBezTo>
                      <a:pt x="9186" y="2641"/>
                      <a:pt x="8594" y="2528"/>
                      <a:pt x="8037" y="2312"/>
                    </a:cubicBezTo>
                    <a:cubicBezTo>
                      <a:pt x="7665" y="2146"/>
                      <a:pt x="7292" y="1960"/>
                      <a:pt x="6960" y="1732"/>
                    </a:cubicBezTo>
                    <a:cubicBezTo>
                      <a:pt x="6277" y="1297"/>
                      <a:pt x="5635" y="758"/>
                      <a:pt x="4868" y="406"/>
                    </a:cubicBezTo>
                    <a:cubicBezTo>
                      <a:pt x="4475" y="240"/>
                      <a:pt x="4081" y="116"/>
                      <a:pt x="3667" y="54"/>
                    </a:cubicBezTo>
                    <a:cubicBezTo>
                      <a:pt x="3404" y="15"/>
                      <a:pt x="3133" y="0"/>
                      <a:pt x="28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rot="-908898">
                <a:off x="1682868" y="1268907"/>
                <a:ext cx="62699" cy="52762"/>
              </a:xfrm>
              <a:custGeom>
                <a:avLst/>
                <a:gdLst/>
                <a:ahLst/>
                <a:cxnLst/>
                <a:rect l="l" t="t" r="r" b="b"/>
                <a:pathLst>
                  <a:path w="1161" h="977" extrusionOk="0">
                    <a:moveTo>
                      <a:pt x="77" y="0"/>
                    </a:moveTo>
                    <a:cubicBezTo>
                      <a:pt x="52" y="0"/>
                      <a:pt x="26" y="1"/>
                      <a:pt x="1" y="3"/>
                    </a:cubicBezTo>
                    <a:cubicBezTo>
                      <a:pt x="229" y="169"/>
                      <a:pt x="415" y="314"/>
                      <a:pt x="602" y="459"/>
                    </a:cubicBezTo>
                    <a:cubicBezTo>
                      <a:pt x="809" y="625"/>
                      <a:pt x="974" y="790"/>
                      <a:pt x="1161" y="977"/>
                    </a:cubicBezTo>
                    <a:cubicBezTo>
                      <a:pt x="1121" y="422"/>
                      <a:pt x="627" y="0"/>
                      <a:pt x="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rot="-908898">
                <a:off x="1750759" y="1245430"/>
                <a:ext cx="66047" cy="52762"/>
              </a:xfrm>
              <a:custGeom>
                <a:avLst/>
                <a:gdLst/>
                <a:ahLst/>
                <a:cxnLst/>
                <a:rect l="l" t="t" r="r" b="b"/>
                <a:pathLst>
                  <a:path w="1223" h="977" extrusionOk="0">
                    <a:moveTo>
                      <a:pt x="83" y="0"/>
                    </a:moveTo>
                    <a:cubicBezTo>
                      <a:pt x="56" y="0"/>
                      <a:pt x="28" y="1"/>
                      <a:pt x="1" y="3"/>
                    </a:cubicBezTo>
                    <a:cubicBezTo>
                      <a:pt x="228" y="169"/>
                      <a:pt x="435" y="293"/>
                      <a:pt x="622" y="459"/>
                    </a:cubicBezTo>
                    <a:cubicBezTo>
                      <a:pt x="829" y="604"/>
                      <a:pt x="995" y="790"/>
                      <a:pt x="1223" y="977"/>
                    </a:cubicBezTo>
                    <a:cubicBezTo>
                      <a:pt x="1124" y="404"/>
                      <a:pt x="648" y="0"/>
                      <a:pt x="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rot="-908898">
                <a:off x="1822643" y="1218925"/>
                <a:ext cx="69395" cy="62699"/>
              </a:xfrm>
              <a:custGeom>
                <a:avLst/>
                <a:gdLst/>
                <a:ahLst/>
                <a:cxnLst/>
                <a:rect l="l" t="t" r="r" b="b"/>
                <a:pathLst>
                  <a:path w="1285" h="1161" extrusionOk="0">
                    <a:moveTo>
                      <a:pt x="0" y="0"/>
                    </a:moveTo>
                    <a:cubicBezTo>
                      <a:pt x="228" y="166"/>
                      <a:pt x="456" y="352"/>
                      <a:pt x="663" y="539"/>
                    </a:cubicBezTo>
                    <a:cubicBezTo>
                      <a:pt x="891" y="725"/>
                      <a:pt x="1077" y="932"/>
                      <a:pt x="1285" y="1160"/>
                    </a:cubicBezTo>
                    <a:cubicBezTo>
                      <a:pt x="1202" y="497"/>
                      <a:pt x="642" y="2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rot="-908898">
                <a:off x="2031570" y="903815"/>
                <a:ext cx="113031" cy="38775"/>
              </a:xfrm>
              <a:custGeom>
                <a:avLst/>
                <a:gdLst/>
                <a:ahLst/>
                <a:cxnLst/>
                <a:rect l="l" t="t" r="r" b="b"/>
                <a:pathLst>
                  <a:path w="2093" h="718" extrusionOk="0">
                    <a:moveTo>
                      <a:pt x="234" y="0"/>
                    </a:moveTo>
                    <a:cubicBezTo>
                      <a:pt x="156" y="0"/>
                      <a:pt x="78" y="4"/>
                      <a:pt x="0" y="13"/>
                    </a:cubicBezTo>
                    <a:cubicBezTo>
                      <a:pt x="663" y="324"/>
                      <a:pt x="1367" y="552"/>
                      <a:pt x="2092" y="717"/>
                    </a:cubicBezTo>
                    <a:cubicBezTo>
                      <a:pt x="1823" y="469"/>
                      <a:pt x="1471" y="282"/>
                      <a:pt x="1119" y="158"/>
                    </a:cubicBezTo>
                    <a:cubicBezTo>
                      <a:pt x="824" y="60"/>
                      <a:pt x="529"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1"/>
              <p:cNvSpPr/>
              <p:nvPr/>
            </p:nvSpPr>
            <p:spPr>
              <a:xfrm rot="-908898">
                <a:off x="2106027" y="854008"/>
                <a:ext cx="81708" cy="33375"/>
              </a:xfrm>
              <a:custGeom>
                <a:avLst/>
                <a:gdLst/>
                <a:ahLst/>
                <a:cxnLst/>
                <a:rect l="l" t="t" r="r" b="b"/>
                <a:pathLst>
                  <a:path w="1513" h="618" extrusionOk="0">
                    <a:moveTo>
                      <a:pt x="212" y="1"/>
                    </a:moveTo>
                    <a:cubicBezTo>
                      <a:pt x="141" y="1"/>
                      <a:pt x="70" y="6"/>
                      <a:pt x="0" y="16"/>
                    </a:cubicBezTo>
                    <a:cubicBezTo>
                      <a:pt x="228" y="161"/>
                      <a:pt x="477" y="286"/>
                      <a:pt x="725" y="389"/>
                    </a:cubicBezTo>
                    <a:cubicBezTo>
                      <a:pt x="974" y="493"/>
                      <a:pt x="1243" y="555"/>
                      <a:pt x="1512" y="617"/>
                    </a:cubicBezTo>
                    <a:cubicBezTo>
                      <a:pt x="1326" y="389"/>
                      <a:pt x="1098" y="224"/>
                      <a:pt x="829" y="120"/>
                    </a:cubicBezTo>
                    <a:cubicBezTo>
                      <a:pt x="629" y="43"/>
                      <a:pt x="418"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1"/>
              <p:cNvSpPr/>
              <p:nvPr/>
            </p:nvSpPr>
            <p:spPr>
              <a:xfrm rot="-908898">
                <a:off x="1969850" y="1123029"/>
                <a:ext cx="113031" cy="111951"/>
              </a:xfrm>
              <a:custGeom>
                <a:avLst/>
                <a:gdLst/>
                <a:ahLst/>
                <a:cxnLst/>
                <a:rect l="l" t="t" r="r" b="b"/>
                <a:pathLst>
                  <a:path w="2093" h="2073" extrusionOk="0">
                    <a:moveTo>
                      <a:pt x="1036" y="1"/>
                    </a:moveTo>
                    <a:cubicBezTo>
                      <a:pt x="477" y="1"/>
                      <a:pt x="0" y="456"/>
                      <a:pt x="0" y="1036"/>
                    </a:cubicBezTo>
                    <a:cubicBezTo>
                      <a:pt x="0" y="1616"/>
                      <a:pt x="477" y="2072"/>
                      <a:pt x="1036" y="2072"/>
                    </a:cubicBezTo>
                    <a:cubicBezTo>
                      <a:pt x="1616" y="2072"/>
                      <a:pt x="2093" y="1616"/>
                      <a:pt x="2093" y="1036"/>
                    </a:cubicBezTo>
                    <a:cubicBezTo>
                      <a:pt x="2093" y="456"/>
                      <a:pt x="1616" y="1"/>
                      <a:pt x="103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rot="-908898">
                <a:off x="1979084" y="1144773"/>
                <a:ext cx="82788" cy="72096"/>
              </a:xfrm>
              <a:custGeom>
                <a:avLst/>
                <a:gdLst/>
                <a:ahLst/>
                <a:cxnLst/>
                <a:rect l="l" t="t" r="r" b="b"/>
                <a:pathLst>
                  <a:path w="1533" h="1335" extrusionOk="0">
                    <a:moveTo>
                      <a:pt x="870" y="0"/>
                    </a:moveTo>
                    <a:cubicBezTo>
                      <a:pt x="290" y="0"/>
                      <a:pt x="0" y="705"/>
                      <a:pt x="414" y="1140"/>
                    </a:cubicBezTo>
                    <a:cubicBezTo>
                      <a:pt x="548" y="1274"/>
                      <a:pt x="713" y="1334"/>
                      <a:pt x="874" y="1334"/>
                    </a:cubicBezTo>
                    <a:cubicBezTo>
                      <a:pt x="1211" y="1334"/>
                      <a:pt x="1533" y="1070"/>
                      <a:pt x="1533" y="663"/>
                    </a:cubicBezTo>
                    <a:cubicBezTo>
                      <a:pt x="1533" y="290"/>
                      <a:pt x="1243" y="0"/>
                      <a:pt x="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rot="-908898">
                <a:off x="1976883" y="1169870"/>
                <a:ext cx="42555" cy="36615"/>
              </a:xfrm>
              <a:custGeom>
                <a:avLst/>
                <a:gdLst/>
                <a:ahLst/>
                <a:cxnLst/>
                <a:rect l="l" t="t" r="r" b="b"/>
                <a:pathLst>
                  <a:path w="788" h="678" extrusionOk="0">
                    <a:moveTo>
                      <a:pt x="456" y="1"/>
                    </a:moveTo>
                    <a:cubicBezTo>
                      <a:pt x="145" y="1"/>
                      <a:pt x="0" y="353"/>
                      <a:pt x="207" y="581"/>
                    </a:cubicBezTo>
                    <a:cubicBezTo>
                      <a:pt x="280" y="647"/>
                      <a:pt x="367" y="677"/>
                      <a:pt x="450" y="677"/>
                    </a:cubicBezTo>
                    <a:cubicBezTo>
                      <a:pt x="625" y="677"/>
                      <a:pt x="787" y="543"/>
                      <a:pt x="787" y="332"/>
                    </a:cubicBezTo>
                    <a:cubicBezTo>
                      <a:pt x="787" y="146"/>
                      <a:pt x="642" y="1"/>
                      <a:pt x="45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rot="-908898">
                <a:off x="2303365" y="744614"/>
                <a:ext cx="101852" cy="115245"/>
              </a:xfrm>
              <a:custGeom>
                <a:avLst/>
                <a:gdLst/>
                <a:ahLst/>
                <a:cxnLst/>
                <a:rect l="l" t="t" r="r" b="b"/>
                <a:pathLst>
                  <a:path w="1886" h="2134" extrusionOk="0">
                    <a:moveTo>
                      <a:pt x="63" y="0"/>
                    </a:moveTo>
                    <a:lnTo>
                      <a:pt x="63" y="0"/>
                    </a:lnTo>
                    <a:cubicBezTo>
                      <a:pt x="1" y="249"/>
                      <a:pt x="22" y="518"/>
                      <a:pt x="125" y="746"/>
                    </a:cubicBezTo>
                    <a:cubicBezTo>
                      <a:pt x="229" y="994"/>
                      <a:pt x="374" y="1222"/>
                      <a:pt x="560" y="1388"/>
                    </a:cubicBezTo>
                    <a:cubicBezTo>
                      <a:pt x="747" y="1574"/>
                      <a:pt x="954" y="1740"/>
                      <a:pt x="1161" y="1885"/>
                    </a:cubicBezTo>
                    <a:cubicBezTo>
                      <a:pt x="1368" y="2030"/>
                      <a:pt x="1617" y="2113"/>
                      <a:pt x="1886" y="2134"/>
                    </a:cubicBezTo>
                    <a:cubicBezTo>
                      <a:pt x="1637" y="2072"/>
                      <a:pt x="1409" y="1947"/>
                      <a:pt x="1223" y="1782"/>
                    </a:cubicBezTo>
                    <a:cubicBezTo>
                      <a:pt x="1016" y="1637"/>
                      <a:pt x="829" y="1471"/>
                      <a:pt x="664" y="1305"/>
                    </a:cubicBezTo>
                    <a:cubicBezTo>
                      <a:pt x="498" y="1119"/>
                      <a:pt x="332" y="932"/>
                      <a:pt x="229" y="704"/>
                    </a:cubicBezTo>
                    <a:cubicBezTo>
                      <a:pt x="125" y="497"/>
                      <a:pt x="63" y="249"/>
                      <a:pt x="63"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rot="-908898">
                <a:off x="2387163" y="713852"/>
                <a:ext cx="81708" cy="96289"/>
              </a:xfrm>
              <a:custGeom>
                <a:avLst/>
                <a:gdLst/>
                <a:ahLst/>
                <a:cxnLst/>
                <a:rect l="l" t="t" r="r" b="b"/>
                <a:pathLst>
                  <a:path w="1513" h="1783" extrusionOk="0">
                    <a:moveTo>
                      <a:pt x="0" y="1"/>
                    </a:moveTo>
                    <a:lnTo>
                      <a:pt x="0" y="1"/>
                    </a:lnTo>
                    <a:cubicBezTo>
                      <a:pt x="83" y="415"/>
                      <a:pt x="249" y="788"/>
                      <a:pt x="518" y="1099"/>
                    </a:cubicBezTo>
                    <a:cubicBezTo>
                      <a:pt x="643" y="1264"/>
                      <a:pt x="808" y="1389"/>
                      <a:pt x="974" y="1513"/>
                    </a:cubicBezTo>
                    <a:cubicBezTo>
                      <a:pt x="1140" y="1637"/>
                      <a:pt x="1305" y="1720"/>
                      <a:pt x="1513" y="1782"/>
                    </a:cubicBezTo>
                    <a:cubicBezTo>
                      <a:pt x="1347" y="1679"/>
                      <a:pt x="1181" y="1554"/>
                      <a:pt x="1036" y="1430"/>
                    </a:cubicBezTo>
                    <a:cubicBezTo>
                      <a:pt x="891" y="1306"/>
                      <a:pt x="746" y="1161"/>
                      <a:pt x="622" y="1016"/>
                    </a:cubicBezTo>
                    <a:cubicBezTo>
                      <a:pt x="373" y="705"/>
                      <a:pt x="166" y="374"/>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rot="-908898">
                <a:off x="2471640" y="693988"/>
                <a:ext cx="59351" cy="95155"/>
              </a:xfrm>
              <a:custGeom>
                <a:avLst/>
                <a:gdLst/>
                <a:ahLst/>
                <a:cxnLst/>
                <a:rect l="l" t="t" r="r" b="b"/>
                <a:pathLst>
                  <a:path w="1099" h="1762" extrusionOk="0">
                    <a:moveTo>
                      <a:pt x="0" y="1"/>
                    </a:moveTo>
                    <a:lnTo>
                      <a:pt x="0" y="1"/>
                    </a:lnTo>
                    <a:cubicBezTo>
                      <a:pt x="83" y="353"/>
                      <a:pt x="207" y="684"/>
                      <a:pt x="373" y="995"/>
                    </a:cubicBezTo>
                    <a:cubicBezTo>
                      <a:pt x="539" y="1306"/>
                      <a:pt x="787" y="1575"/>
                      <a:pt x="1098" y="1761"/>
                    </a:cubicBezTo>
                    <a:cubicBezTo>
                      <a:pt x="974" y="1637"/>
                      <a:pt x="870" y="1513"/>
                      <a:pt x="767" y="1368"/>
                    </a:cubicBezTo>
                    <a:cubicBezTo>
                      <a:pt x="663" y="1223"/>
                      <a:pt x="559" y="1078"/>
                      <a:pt x="497" y="933"/>
                    </a:cubicBezTo>
                    <a:cubicBezTo>
                      <a:pt x="311" y="622"/>
                      <a:pt x="187" y="311"/>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rot="-908898">
                <a:off x="2550664" y="671306"/>
                <a:ext cx="51466" cy="91753"/>
              </a:xfrm>
              <a:custGeom>
                <a:avLst/>
                <a:gdLst/>
                <a:ahLst/>
                <a:cxnLst/>
                <a:rect l="l" t="t" r="r" b="b"/>
                <a:pathLst>
                  <a:path w="953" h="1699" extrusionOk="0">
                    <a:moveTo>
                      <a:pt x="0" y="0"/>
                    </a:moveTo>
                    <a:lnTo>
                      <a:pt x="0" y="0"/>
                    </a:lnTo>
                    <a:cubicBezTo>
                      <a:pt x="21" y="332"/>
                      <a:pt x="124" y="663"/>
                      <a:pt x="290" y="953"/>
                    </a:cubicBezTo>
                    <a:cubicBezTo>
                      <a:pt x="373" y="1098"/>
                      <a:pt x="476" y="1243"/>
                      <a:pt x="580" y="1367"/>
                    </a:cubicBezTo>
                    <a:cubicBezTo>
                      <a:pt x="684" y="1492"/>
                      <a:pt x="808" y="1595"/>
                      <a:pt x="953" y="1699"/>
                    </a:cubicBezTo>
                    <a:cubicBezTo>
                      <a:pt x="849" y="1554"/>
                      <a:pt x="766" y="1430"/>
                      <a:pt x="663" y="1305"/>
                    </a:cubicBezTo>
                    <a:cubicBezTo>
                      <a:pt x="559" y="1160"/>
                      <a:pt x="476" y="1036"/>
                      <a:pt x="414" y="891"/>
                    </a:cubicBezTo>
                    <a:cubicBezTo>
                      <a:pt x="249" y="601"/>
                      <a:pt x="104" y="311"/>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1"/>
              <p:cNvSpPr/>
              <p:nvPr/>
            </p:nvSpPr>
            <p:spPr>
              <a:xfrm rot="-908898">
                <a:off x="2631309" y="654467"/>
                <a:ext cx="31376" cy="90673"/>
              </a:xfrm>
              <a:custGeom>
                <a:avLst/>
                <a:gdLst/>
                <a:ahLst/>
                <a:cxnLst/>
                <a:rect l="l" t="t" r="r" b="b"/>
                <a:pathLst>
                  <a:path w="581" h="1679" extrusionOk="0">
                    <a:moveTo>
                      <a:pt x="1" y="1"/>
                    </a:moveTo>
                    <a:cubicBezTo>
                      <a:pt x="1" y="456"/>
                      <a:pt x="104" y="912"/>
                      <a:pt x="332" y="1306"/>
                    </a:cubicBezTo>
                    <a:cubicBezTo>
                      <a:pt x="394" y="1430"/>
                      <a:pt x="477" y="1554"/>
                      <a:pt x="581" y="1679"/>
                    </a:cubicBezTo>
                    <a:lnTo>
                      <a:pt x="436" y="1264"/>
                    </a:lnTo>
                    <a:cubicBezTo>
                      <a:pt x="374" y="1119"/>
                      <a:pt x="312" y="995"/>
                      <a:pt x="270" y="850"/>
                    </a:cubicBezTo>
                    <a:cubicBezTo>
                      <a:pt x="187" y="581"/>
                      <a:pt x="104" y="291"/>
                      <a:pt x="22"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1"/>
              <p:cNvSpPr/>
              <p:nvPr/>
            </p:nvSpPr>
            <p:spPr>
              <a:xfrm rot="-908898">
                <a:off x="2696707" y="628899"/>
                <a:ext cx="47038" cy="91753"/>
              </a:xfrm>
              <a:custGeom>
                <a:avLst/>
                <a:gdLst/>
                <a:ahLst/>
                <a:cxnLst/>
                <a:rect l="l" t="t" r="r" b="b"/>
                <a:pathLst>
                  <a:path w="871" h="1699" extrusionOk="0">
                    <a:moveTo>
                      <a:pt x="0" y="0"/>
                    </a:moveTo>
                    <a:cubicBezTo>
                      <a:pt x="21" y="332"/>
                      <a:pt x="124" y="642"/>
                      <a:pt x="269" y="932"/>
                    </a:cubicBezTo>
                    <a:cubicBezTo>
                      <a:pt x="352" y="1077"/>
                      <a:pt x="435" y="1202"/>
                      <a:pt x="539" y="1347"/>
                    </a:cubicBezTo>
                    <a:cubicBezTo>
                      <a:pt x="642" y="1471"/>
                      <a:pt x="746" y="1595"/>
                      <a:pt x="870" y="1699"/>
                    </a:cubicBezTo>
                    <a:cubicBezTo>
                      <a:pt x="787" y="1533"/>
                      <a:pt x="684" y="1409"/>
                      <a:pt x="622" y="1284"/>
                    </a:cubicBezTo>
                    <a:cubicBezTo>
                      <a:pt x="539" y="1139"/>
                      <a:pt x="456" y="1015"/>
                      <a:pt x="394" y="870"/>
                    </a:cubicBezTo>
                    <a:cubicBezTo>
                      <a:pt x="249" y="580"/>
                      <a:pt x="124" y="311"/>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1"/>
              <p:cNvSpPr/>
              <p:nvPr/>
            </p:nvSpPr>
            <p:spPr>
              <a:xfrm rot="-908898">
                <a:off x="2765144" y="589526"/>
                <a:ext cx="66047" cy="108548"/>
              </a:xfrm>
              <a:custGeom>
                <a:avLst/>
                <a:gdLst/>
                <a:ahLst/>
                <a:cxnLst/>
                <a:rect l="l" t="t" r="r" b="b"/>
                <a:pathLst>
                  <a:path w="1223" h="2010" extrusionOk="0">
                    <a:moveTo>
                      <a:pt x="0" y="1"/>
                    </a:moveTo>
                    <a:cubicBezTo>
                      <a:pt x="83" y="394"/>
                      <a:pt x="228" y="767"/>
                      <a:pt x="456" y="1099"/>
                    </a:cubicBezTo>
                    <a:cubicBezTo>
                      <a:pt x="539" y="1285"/>
                      <a:pt x="663" y="1430"/>
                      <a:pt x="787" y="1596"/>
                    </a:cubicBezTo>
                    <a:cubicBezTo>
                      <a:pt x="932" y="1741"/>
                      <a:pt x="1057" y="1886"/>
                      <a:pt x="1222" y="2010"/>
                    </a:cubicBezTo>
                    <a:cubicBezTo>
                      <a:pt x="1098" y="1844"/>
                      <a:pt x="995" y="1699"/>
                      <a:pt x="870" y="1534"/>
                    </a:cubicBezTo>
                    <a:cubicBezTo>
                      <a:pt x="767" y="1368"/>
                      <a:pt x="663" y="1202"/>
                      <a:pt x="560" y="1036"/>
                    </a:cubicBezTo>
                    <a:cubicBezTo>
                      <a:pt x="352" y="705"/>
                      <a:pt x="187" y="353"/>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1"/>
              <p:cNvSpPr/>
              <p:nvPr/>
            </p:nvSpPr>
            <p:spPr>
              <a:xfrm rot="-908898">
                <a:off x="2862178" y="579681"/>
                <a:ext cx="78360" cy="81708"/>
              </a:xfrm>
              <a:custGeom>
                <a:avLst/>
                <a:gdLst/>
                <a:ahLst/>
                <a:cxnLst/>
                <a:rect l="l" t="t" r="r" b="b"/>
                <a:pathLst>
                  <a:path w="1451" h="1513" extrusionOk="0">
                    <a:moveTo>
                      <a:pt x="1" y="0"/>
                    </a:moveTo>
                    <a:lnTo>
                      <a:pt x="1" y="0"/>
                    </a:lnTo>
                    <a:cubicBezTo>
                      <a:pt x="146" y="332"/>
                      <a:pt x="353" y="622"/>
                      <a:pt x="601" y="870"/>
                    </a:cubicBezTo>
                    <a:cubicBezTo>
                      <a:pt x="726" y="994"/>
                      <a:pt x="850" y="1119"/>
                      <a:pt x="995" y="1222"/>
                    </a:cubicBezTo>
                    <a:cubicBezTo>
                      <a:pt x="1140" y="1326"/>
                      <a:pt x="1285" y="1429"/>
                      <a:pt x="1451" y="1512"/>
                    </a:cubicBezTo>
                    <a:cubicBezTo>
                      <a:pt x="1326" y="1388"/>
                      <a:pt x="1181" y="1264"/>
                      <a:pt x="1057" y="1139"/>
                    </a:cubicBezTo>
                    <a:cubicBezTo>
                      <a:pt x="933" y="1036"/>
                      <a:pt x="809" y="912"/>
                      <a:pt x="705" y="787"/>
                    </a:cubicBezTo>
                    <a:cubicBezTo>
                      <a:pt x="456" y="539"/>
                      <a:pt x="229" y="269"/>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1"/>
              <p:cNvSpPr/>
              <p:nvPr/>
            </p:nvSpPr>
            <p:spPr>
              <a:xfrm rot="-908898">
                <a:off x="2913877" y="543831"/>
                <a:ext cx="94021" cy="79440"/>
              </a:xfrm>
              <a:custGeom>
                <a:avLst/>
                <a:gdLst/>
                <a:ahLst/>
                <a:cxnLst/>
                <a:rect l="l" t="t" r="r" b="b"/>
                <a:pathLst>
                  <a:path w="1741" h="1471" extrusionOk="0">
                    <a:moveTo>
                      <a:pt x="1" y="0"/>
                    </a:moveTo>
                    <a:lnTo>
                      <a:pt x="1" y="0"/>
                    </a:lnTo>
                    <a:cubicBezTo>
                      <a:pt x="187" y="331"/>
                      <a:pt x="456" y="621"/>
                      <a:pt x="767" y="870"/>
                    </a:cubicBezTo>
                    <a:cubicBezTo>
                      <a:pt x="912" y="994"/>
                      <a:pt x="1057" y="1119"/>
                      <a:pt x="1223" y="1201"/>
                    </a:cubicBezTo>
                    <a:cubicBezTo>
                      <a:pt x="1388" y="1305"/>
                      <a:pt x="1575" y="1409"/>
                      <a:pt x="1741" y="1471"/>
                    </a:cubicBezTo>
                    <a:cubicBezTo>
                      <a:pt x="1596" y="1346"/>
                      <a:pt x="1430" y="1243"/>
                      <a:pt x="1285" y="1119"/>
                    </a:cubicBezTo>
                    <a:cubicBezTo>
                      <a:pt x="1140" y="1015"/>
                      <a:pt x="974" y="891"/>
                      <a:pt x="829" y="766"/>
                    </a:cubicBezTo>
                    <a:cubicBezTo>
                      <a:pt x="539" y="518"/>
                      <a:pt x="270" y="249"/>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1"/>
              <p:cNvSpPr/>
              <p:nvPr/>
            </p:nvSpPr>
            <p:spPr>
              <a:xfrm rot="-908898">
                <a:off x="3011783" y="515976"/>
                <a:ext cx="55948" cy="41421"/>
              </a:xfrm>
              <a:custGeom>
                <a:avLst/>
                <a:gdLst/>
                <a:ahLst/>
                <a:cxnLst/>
                <a:rect l="l" t="t" r="r" b="b"/>
                <a:pathLst>
                  <a:path w="1036" h="767" extrusionOk="0">
                    <a:moveTo>
                      <a:pt x="0" y="0"/>
                    </a:moveTo>
                    <a:lnTo>
                      <a:pt x="0" y="0"/>
                    </a:lnTo>
                    <a:cubicBezTo>
                      <a:pt x="124" y="187"/>
                      <a:pt x="269" y="353"/>
                      <a:pt x="456" y="477"/>
                    </a:cubicBezTo>
                    <a:cubicBezTo>
                      <a:pt x="539" y="560"/>
                      <a:pt x="622" y="601"/>
                      <a:pt x="725" y="663"/>
                    </a:cubicBezTo>
                    <a:cubicBezTo>
                      <a:pt x="829" y="705"/>
                      <a:pt x="932" y="746"/>
                      <a:pt x="1036" y="767"/>
                    </a:cubicBezTo>
                    <a:cubicBezTo>
                      <a:pt x="953" y="684"/>
                      <a:pt x="870" y="622"/>
                      <a:pt x="787" y="560"/>
                    </a:cubicBezTo>
                    <a:lnTo>
                      <a:pt x="518" y="373"/>
                    </a:lnTo>
                    <a:cubicBezTo>
                      <a:pt x="352" y="270"/>
                      <a:pt x="187" y="125"/>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1"/>
              <p:cNvSpPr/>
              <p:nvPr/>
            </p:nvSpPr>
            <p:spPr>
              <a:xfrm rot="-908898">
                <a:off x="3060560" y="460591"/>
                <a:ext cx="40341" cy="26894"/>
              </a:xfrm>
              <a:custGeom>
                <a:avLst/>
                <a:gdLst/>
                <a:ahLst/>
                <a:cxnLst/>
                <a:rect l="l" t="t" r="r" b="b"/>
                <a:pathLst>
                  <a:path w="747" h="498" extrusionOk="0">
                    <a:moveTo>
                      <a:pt x="1" y="0"/>
                    </a:moveTo>
                    <a:cubicBezTo>
                      <a:pt x="104" y="104"/>
                      <a:pt x="208" y="207"/>
                      <a:pt x="332" y="290"/>
                    </a:cubicBezTo>
                    <a:cubicBezTo>
                      <a:pt x="394" y="332"/>
                      <a:pt x="457" y="373"/>
                      <a:pt x="539" y="415"/>
                    </a:cubicBezTo>
                    <a:cubicBezTo>
                      <a:pt x="602" y="435"/>
                      <a:pt x="664" y="477"/>
                      <a:pt x="747" y="497"/>
                    </a:cubicBezTo>
                    <a:cubicBezTo>
                      <a:pt x="705" y="435"/>
                      <a:pt x="643" y="373"/>
                      <a:pt x="581" y="311"/>
                    </a:cubicBezTo>
                    <a:cubicBezTo>
                      <a:pt x="539" y="270"/>
                      <a:pt x="477" y="228"/>
                      <a:pt x="415" y="187"/>
                    </a:cubicBezTo>
                    <a:cubicBezTo>
                      <a:pt x="291" y="104"/>
                      <a:pt x="146" y="42"/>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9" name="Google Shape;1059;p31"/>
          <p:cNvGrpSpPr/>
          <p:nvPr/>
        </p:nvGrpSpPr>
        <p:grpSpPr>
          <a:xfrm rot="-9900040">
            <a:off x="562052" y="3475049"/>
            <a:ext cx="1060411" cy="1182445"/>
            <a:chOff x="834332" y="3108898"/>
            <a:chExt cx="1345100" cy="1444501"/>
          </a:xfrm>
        </p:grpSpPr>
        <p:grpSp>
          <p:nvGrpSpPr>
            <p:cNvPr id="1060" name="Google Shape;1060;p31"/>
            <p:cNvGrpSpPr/>
            <p:nvPr/>
          </p:nvGrpSpPr>
          <p:grpSpPr>
            <a:xfrm>
              <a:off x="834332" y="3108898"/>
              <a:ext cx="1345079" cy="1444497"/>
              <a:chOff x="834332" y="3108898"/>
              <a:chExt cx="1345079" cy="1444497"/>
            </a:xfrm>
          </p:grpSpPr>
          <p:sp>
            <p:nvSpPr>
              <p:cNvPr id="1061" name="Google Shape;1061;p31"/>
              <p:cNvSpPr/>
              <p:nvPr/>
            </p:nvSpPr>
            <p:spPr>
              <a:xfrm>
                <a:off x="834332" y="3108898"/>
                <a:ext cx="1345079" cy="1043094"/>
              </a:xfrm>
              <a:custGeom>
                <a:avLst/>
                <a:gdLst/>
                <a:ahLst/>
                <a:cxnLst/>
                <a:rect l="l" t="t" r="r" b="b"/>
                <a:pathLst>
                  <a:path w="26992" h="20932" extrusionOk="0">
                    <a:moveTo>
                      <a:pt x="11482" y="0"/>
                    </a:moveTo>
                    <a:cubicBezTo>
                      <a:pt x="11118" y="0"/>
                      <a:pt x="10750" y="13"/>
                      <a:pt x="10379" y="37"/>
                    </a:cubicBezTo>
                    <a:cubicBezTo>
                      <a:pt x="4786" y="410"/>
                      <a:pt x="1099" y="3206"/>
                      <a:pt x="42" y="4429"/>
                    </a:cubicBezTo>
                    <a:cubicBezTo>
                      <a:pt x="1" y="4470"/>
                      <a:pt x="1" y="4553"/>
                      <a:pt x="42" y="4615"/>
                    </a:cubicBezTo>
                    <a:cubicBezTo>
                      <a:pt x="84" y="4656"/>
                      <a:pt x="560" y="5195"/>
                      <a:pt x="1244" y="5899"/>
                    </a:cubicBezTo>
                    <a:cubicBezTo>
                      <a:pt x="2652" y="7391"/>
                      <a:pt x="4869" y="9711"/>
                      <a:pt x="5718" y="10601"/>
                    </a:cubicBezTo>
                    <a:cubicBezTo>
                      <a:pt x="5946" y="10829"/>
                      <a:pt x="6070" y="10974"/>
                      <a:pt x="6070" y="10974"/>
                    </a:cubicBezTo>
                    <a:cubicBezTo>
                      <a:pt x="6158" y="11068"/>
                      <a:pt x="6203" y="11114"/>
                      <a:pt x="6250" y="11114"/>
                    </a:cubicBezTo>
                    <a:cubicBezTo>
                      <a:pt x="6371" y="11114"/>
                      <a:pt x="6510" y="10820"/>
                      <a:pt x="7417" y="10270"/>
                    </a:cubicBezTo>
                    <a:cubicBezTo>
                      <a:pt x="8392" y="9684"/>
                      <a:pt x="9605" y="9369"/>
                      <a:pt x="10865" y="9369"/>
                    </a:cubicBezTo>
                    <a:cubicBezTo>
                      <a:pt x="11611" y="9369"/>
                      <a:pt x="12373" y="9479"/>
                      <a:pt x="13113" y="9711"/>
                    </a:cubicBezTo>
                    <a:cubicBezTo>
                      <a:pt x="13548" y="9856"/>
                      <a:pt x="13983" y="10042"/>
                      <a:pt x="14397" y="10291"/>
                    </a:cubicBezTo>
                    <a:cubicBezTo>
                      <a:pt x="16013" y="11430"/>
                      <a:pt x="17090" y="13191"/>
                      <a:pt x="17380" y="15138"/>
                    </a:cubicBezTo>
                    <a:cubicBezTo>
                      <a:pt x="17504" y="16070"/>
                      <a:pt x="17442" y="17043"/>
                      <a:pt x="17131" y="17934"/>
                    </a:cubicBezTo>
                    <a:cubicBezTo>
                      <a:pt x="17111" y="18079"/>
                      <a:pt x="17194" y="18100"/>
                      <a:pt x="17339" y="18162"/>
                    </a:cubicBezTo>
                    <a:cubicBezTo>
                      <a:pt x="20736" y="19301"/>
                      <a:pt x="22766" y="20005"/>
                      <a:pt x="23967" y="20399"/>
                    </a:cubicBezTo>
                    <a:cubicBezTo>
                      <a:pt x="25256" y="20824"/>
                      <a:pt x="25619" y="20931"/>
                      <a:pt x="25723" y="20931"/>
                    </a:cubicBezTo>
                    <a:cubicBezTo>
                      <a:pt x="25777" y="20931"/>
                      <a:pt x="25762" y="20903"/>
                      <a:pt x="25769" y="20875"/>
                    </a:cubicBezTo>
                    <a:cubicBezTo>
                      <a:pt x="26867" y="18162"/>
                      <a:pt x="26991" y="13978"/>
                      <a:pt x="25562" y="10021"/>
                    </a:cubicBezTo>
                    <a:cubicBezTo>
                      <a:pt x="25396" y="9586"/>
                      <a:pt x="25231" y="9172"/>
                      <a:pt x="25044" y="8758"/>
                    </a:cubicBezTo>
                    <a:cubicBezTo>
                      <a:pt x="22582" y="3383"/>
                      <a:pt x="17556" y="0"/>
                      <a:pt x="1148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1"/>
              <p:cNvSpPr/>
              <p:nvPr/>
            </p:nvSpPr>
            <p:spPr>
              <a:xfrm>
                <a:off x="834332" y="3108898"/>
                <a:ext cx="1345079" cy="1043094"/>
              </a:xfrm>
              <a:custGeom>
                <a:avLst/>
                <a:gdLst/>
                <a:ahLst/>
                <a:cxnLst/>
                <a:rect l="l" t="t" r="r" b="b"/>
                <a:pathLst>
                  <a:path w="26992" h="20932" extrusionOk="0">
                    <a:moveTo>
                      <a:pt x="11499" y="0"/>
                    </a:moveTo>
                    <a:cubicBezTo>
                      <a:pt x="11136" y="0"/>
                      <a:pt x="10769" y="13"/>
                      <a:pt x="10399" y="37"/>
                    </a:cubicBezTo>
                    <a:cubicBezTo>
                      <a:pt x="4786" y="410"/>
                      <a:pt x="1120" y="3206"/>
                      <a:pt x="63" y="4429"/>
                    </a:cubicBezTo>
                    <a:cubicBezTo>
                      <a:pt x="1" y="4470"/>
                      <a:pt x="1" y="4553"/>
                      <a:pt x="63" y="4615"/>
                    </a:cubicBezTo>
                    <a:cubicBezTo>
                      <a:pt x="105" y="4656"/>
                      <a:pt x="581" y="5195"/>
                      <a:pt x="1265" y="5899"/>
                    </a:cubicBezTo>
                    <a:cubicBezTo>
                      <a:pt x="4050" y="3689"/>
                      <a:pt x="7645" y="2561"/>
                      <a:pt x="11100" y="2561"/>
                    </a:cubicBezTo>
                    <a:cubicBezTo>
                      <a:pt x="13117" y="2561"/>
                      <a:pt x="15087" y="2945"/>
                      <a:pt x="16821" y="3724"/>
                    </a:cubicBezTo>
                    <a:cubicBezTo>
                      <a:pt x="22496" y="6272"/>
                      <a:pt x="25417" y="13978"/>
                      <a:pt x="24050" y="20047"/>
                    </a:cubicBezTo>
                    <a:cubicBezTo>
                      <a:pt x="24009" y="20192"/>
                      <a:pt x="23988" y="20316"/>
                      <a:pt x="23967" y="20399"/>
                    </a:cubicBezTo>
                    <a:cubicBezTo>
                      <a:pt x="25256" y="20824"/>
                      <a:pt x="25619" y="20931"/>
                      <a:pt x="25729" y="20931"/>
                    </a:cubicBezTo>
                    <a:cubicBezTo>
                      <a:pt x="25786" y="20931"/>
                      <a:pt x="25776" y="20903"/>
                      <a:pt x="25790" y="20875"/>
                    </a:cubicBezTo>
                    <a:cubicBezTo>
                      <a:pt x="26888" y="18162"/>
                      <a:pt x="26991" y="13978"/>
                      <a:pt x="25562" y="10021"/>
                    </a:cubicBezTo>
                    <a:cubicBezTo>
                      <a:pt x="25417" y="9586"/>
                      <a:pt x="25251" y="9172"/>
                      <a:pt x="25044" y="8758"/>
                    </a:cubicBezTo>
                    <a:cubicBezTo>
                      <a:pt x="22601" y="3383"/>
                      <a:pt x="17559" y="0"/>
                      <a:pt x="1149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1"/>
              <p:cNvSpPr/>
              <p:nvPr/>
            </p:nvSpPr>
            <p:spPr>
              <a:xfrm>
                <a:off x="1385580" y="3780641"/>
                <a:ext cx="755610" cy="112970"/>
              </a:xfrm>
              <a:custGeom>
                <a:avLst/>
                <a:gdLst/>
                <a:ahLst/>
                <a:cxnLst/>
                <a:rect l="l" t="t" r="r" b="b"/>
                <a:pathLst>
                  <a:path w="15163" h="2267" extrusionOk="0">
                    <a:moveTo>
                      <a:pt x="15163" y="1"/>
                    </a:moveTo>
                    <a:lnTo>
                      <a:pt x="15163" y="1"/>
                    </a:lnTo>
                    <a:cubicBezTo>
                      <a:pt x="14542" y="83"/>
                      <a:pt x="13899" y="145"/>
                      <a:pt x="13257" y="228"/>
                    </a:cubicBezTo>
                    <a:lnTo>
                      <a:pt x="11372" y="498"/>
                    </a:lnTo>
                    <a:cubicBezTo>
                      <a:pt x="10088" y="643"/>
                      <a:pt x="8824" y="808"/>
                      <a:pt x="7561" y="1015"/>
                    </a:cubicBezTo>
                    <a:cubicBezTo>
                      <a:pt x="6297" y="1202"/>
                      <a:pt x="5034" y="1388"/>
                      <a:pt x="3770" y="1595"/>
                    </a:cubicBezTo>
                    <a:lnTo>
                      <a:pt x="1885" y="1927"/>
                    </a:lnTo>
                    <a:lnTo>
                      <a:pt x="932" y="2093"/>
                    </a:lnTo>
                    <a:lnTo>
                      <a:pt x="477" y="2175"/>
                    </a:lnTo>
                    <a:lnTo>
                      <a:pt x="228" y="2217"/>
                    </a:lnTo>
                    <a:lnTo>
                      <a:pt x="125" y="2258"/>
                    </a:lnTo>
                    <a:lnTo>
                      <a:pt x="228" y="2238"/>
                    </a:lnTo>
                    <a:lnTo>
                      <a:pt x="477" y="2217"/>
                    </a:lnTo>
                    <a:lnTo>
                      <a:pt x="953" y="2155"/>
                    </a:lnTo>
                    <a:lnTo>
                      <a:pt x="1906" y="2051"/>
                    </a:lnTo>
                    <a:lnTo>
                      <a:pt x="3812" y="1823"/>
                    </a:lnTo>
                    <a:cubicBezTo>
                      <a:pt x="5075" y="1658"/>
                      <a:pt x="6339" y="1492"/>
                      <a:pt x="7602" y="1305"/>
                    </a:cubicBezTo>
                    <a:cubicBezTo>
                      <a:pt x="8866" y="1098"/>
                      <a:pt x="10129" y="912"/>
                      <a:pt x="11393" y="705"/>
                    </a:cubicBezTo>
                    <a:cubicBezTo>
                      <a:pt x="12657" y="477"/>
                      <a:pt x="13920" y="290"/>
                      <a:pt x="15163" y="1"/>
                    </a:cubicBezTo>
                    <a:close/>
                    <a:moveTo>
                      <a:pt x="0" y="2238"/>
                    </a:moveTo>
                    <a:cubicBezTo>
                      <a:pt x="30" y="2252"/>
                      <a:pt x="59" y="2267"/>
                      <a:pt x="88" y="2267"/>
                    </a:cubicBezTo>
                    <a:cubicBezTo>
                      <a:pt x="100" y="2267"/>
                      <a:pt x="112" y="2264"/>
                      <a:pt x="125" y="2258"/>
                    </a:cubicBezTo>
                    <a:cubicBezTo>
                      <a:pt x="83" y="2258"/>
                      <a:pt x="42" y="2258"/>
                      <a:pt x="0" y="2238"/>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1"/>
              <p:cNvSpPr/>
              <p:nvPr/>
            </p:nvSpPr>
            <p:spPr>
              <a:xfrm>
                <a:off x="1161582" y="3158232"/>
                <a:ext cx="215775" cy="728800"/>
              </a:xfrm>
              <a:custGeom>
                <a:avLst/>
                <a:gdLst/>
                <a:ahLst/>
                <a:cxnLst/>
                <a:rect l="l" t="t" r="r" b="b"/>
                <a:pathLst>
                  <a:path w="4330" h="14625" extrusionOk="0">
                    <a:moveTo>
                      <a:pt x="0" y="0"/>
                    </a:moveTo>
                    <a:cubicBezTo>
                      <a:pt x="145" y="621"/>
                      <a:pt x="311" y="1243"/>
                      <a:pt x="477" y="1844"/>
                    </a:cubicBezTo>
                    <a:lnTo>
                      <a:pt x="995" y="3687"/>
                    </a:lnTo>
                    <a:cubicBezTo>
                      <a:pt x="1326" y="4909"/>
                      <a:pt x="1657" y="6131"/>
                      <a:pt x="2030" y="7353"/>
                    </a:cubicBezTo>
                    <a:cubicBezTo>
                      <a:pt x="2403" y="8555"/>
                      <a:pt x="2776" y="9777"/>
                      <a:pt x="3149" y="10978"/>
                    </a:cubicBezTo>
                    <a:lnTo>
                      <a:pt x="3729" y="12801"/>
                    </a:lnTo>
                    <a:cubicBezTo>
                      <a:pt x="3936" y="13402"/>
                      <a:pt x="4122" y="14003"/>
                      <a:pt x="4330" y="14624"/>
                    </a:cubicBezTo>
                    <a:cubicBezTo>
                      <a:pt x="4185" y="14003"/>
                      <a:pt x="4019" y="13381"/>
                      <a:pt x="3853" y="12780"/>
                    </a:cubicBezTo>
                    <a:lnTo>
                      <a:pt x="3335" y="10937"/>
                    </a:lnTo>
                    <a:cubicBezTo>
                      <a:pt x="3004" y="9715"/>
                      <a:pt x="2672" y="8493"/>
                      <a:pt x="2300" y="7271"/>
                    </a:cubicBezTo>
                    <a:cubicBezTo>
                      <a:pt x="1927" y="6069"/>
                      <a:pt x="1575" y="4847"/>
                      <a:pt x="1181" y="3625"/>
                    </a:cubicBezTo>
                    <a:lnTo>
                      <a:pt x="601" y="1823"/>
                    </a:lnTo>
                    <a:cubicBezTo>
                      <a:pt x="394" y="1201"/>
                      <a:pt x="207" y="60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1"/>
              <p:cNvSpPr/>
              <p:nvPr/>
            </p:nvSpPr>
            <p:spPr>
              <a:xfrm>
                <a:off x="1389716" y="3583503"/>
                <a:ext cx="702987" cy="306619"/>
              </a:xfrm>
              <a:custGeom>
                <a:avLst/>
                <a:gdLst/>
                <a:ahLst/>
                <a:cxnLst/>
                <a:rect l="l" t="t" r="r" b="b"/>
                <a:pathLst>
                  <a:path w="14107" h="6153" extrusionOk="0">
                    <a:moveTo>
                      <a:pt x="14106" y="0"/>
                    </a:moveTo>
                    <a:lnTo>
                      <a:pt x="12325" y="704"/>
                    </a:lnTo>
                    <a:lnTo>
                      <a:pt x="10544" y="1429"/>
                    </a:lnTo>
                    <a:cubicBezTo>
                      <a:pt x="9363" y="1927"/>
                      <a:pt x="8182" y="2403"/>
                      <a:pt x="7001" y="2942"/>
                    </a:cubicBezTo>
                    <a:cubicBezTo>
                      <a:pt x="5842" y="3480"/>
                      <a:pt x="4661" y="3977"/>
                      <a:pt x="3480" y="4516"/>
                    </a:cubicBezTo>
                    <a:cubicBezTo>
                      <a:pt x="2320" y="5034"/>
                      <a:pt x="1160" y="5572"/>
                      <a:pt x="0" y="6152"/>
                    </a:cubicBezTo>
                    <a:lnTo>
                      <a:pt x="1802" y="5448"/>
                    </a:lnTo>
                    <a:lnTo>
                      <a:pt x="3584" y="4702"/>
                    </a:lnTo>
                    <a:cubicBezTo>
                      <a:pt x="4764" y="4205"/>
                      <a:pt x="5945" y="3729"/>
                      <a:pt x="7126" y="3211"/>
                    </a:cubicBezTo>
                    <a:cubicBezTo>
                      <a:pt x="8286" y="2693"/>
                      <a:pt x="9466" y="2175"/>
                      <a:pt x="10626" y="1657"/>
                    </a:cubicBezTo>
                    <a:cubicBezTo>
                      <a:pt x="11807" y="1119"/>
                      <a:pt x="12967" y="580"/>
                      <a:pt x="1410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1"/>
              <p:cNvSpPr/>
              <p:nvPr/>
            </p:nvSpPr>
            <p:spPr>
              <a:xfrm>
                <a:off x="1358720" y="3118964"/>
                <a:ext cx="21727" cy="763932"/>
              </a:xfrm>
              <a:custGeom>
                <a:avLst/>
                <a:gdLst/>
                <a:ahLst/>
                <a:cxnLst/>
                <a:rect l="l" t="t" r="r" b="b"/>
                <a:pathLst>
                  <a:path w="436" h="15330" extrusionOk="0">
                    <a:moveTo>
                      <a:pt x="42" y="1"/>
                    </a:moveTo>
                    <a:cubicBezTo>
                      <a:pt x="1" y="1285"/>
                      <a:pt x="1" y="2569"/>
                      <a:pt x="21" y="3833"/>
                    </a:cubicBezTo>
                    <a:cubicBezTo>
                      <a:pt x="21" y="5117"/>
                      <a:pt x="42" y="6381"/>
                      <a:pt x="84" y="7665"/>
                    </a:cubicBezTo>
                    <a:cubicBezTo>
                      <a:pt x="125" y="8949"/>
                      <a:pt x="146" y="10213"/>
                      <a:pt x="208" y="11497"/>
                    </a:cubicBezTo>
                    <a:lnTo>
                      <a:pt x="291" y="13403"/>
                    </a:lnTo>
                    <a:lnTo>
                      <a:pt x="394" y="15329"/>
                    </a:lnTo>
                    <a:cubicBezTo>
                      <a:pt x="436" y="14045"/>
                      <a:pt x="436" y="12761"/>
                      <a:pt x="415" y="11497"/>
                    </a:cubicBezTo>
                    <a:cubicBezTo>
                      <a:pt x="415" y="10213"/>
                      <a:pt x="394" y="8929"/>
                      <a:pt x="353" y="7665"/>
                    </a:cubicBezTo>
                    <a:cubicBezTo>
                      <a:pt x="311" y="6381"/>
                      <a:pt x="291" y="5097"/>
                      <a:pt x="229" y="3833"/>
                    </a:cubicBezTo>
                    <a:lnTo>
                      <a:pt x="146" y="1927"/>
                    </a:lnTo>
                    <a:lnTo>
                      <a:pt x="42"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1"/>
              <p:cNvSpPr/>
              <p:nvPr/>
            </p:nvSpPr>
            <p:spPr>
              <a:xfrm>
                <a:off x="1386626" y="3122103"/>
                <a:ext cx="152786" cy="761789"/>
              </a:xfrm>
              <a:custGeom>
                <a:avLst/>
                <a:gdLst/>
                <a:ahLst/>
                <a:cxnLst/>
                <a:rect l="l" t="t" r="r" b="b"/>
                <a:pathLst>
                  <a:path w="3066" h="15287" extrusionOk="0">
                    <a:moveTo>
                      <a:pt x="3066" y="0"/>
                    </a:moveTo>
                    <a:lnTo>
                      <a:pt x="3066" y="0"/>
                    </a:lnTo>
                    <a:cubicBezTo>
                      <a:pt x="2755" y="1284"/>
                      <a:pt x="2465" y="2527"/>
                      <a:pt x="2175" y="3811"/>
                    </a:cubicBezTo>
                    <a:cubicBezTo>
                      <a:pt x="1885" y="5075"/>
                      <a:pt x="1616" y="6338"/>
                      <a:pt x="1367" y="7623"/>
                    </a:cubicBezTo>
                    <a:cubicBezTo>
                      <a:pt x="1119" y="8886"/>
                      <a:pt x="849" y="10171"/>
                      <a:pt x="621" y="11434"/>
                    </a:cubicBezTo>
                    <a:cubicBezTo>
                      <a:pt x="394" y="12718"/>
                      <a:pt x="145" y="14003"/>
                      <a:pt x="0" y="15287"/>
                    </a:cubicBezTo>
                    <a:cubicBezTo>
                      <a:pt x="124" y="14665"/>
                      <a:pt x="269" y="14023"/>
                      <a:pt x="414" y="13381"/>
                    </a:cubicBezTo>
                    <a:lnTo>
                      <a:pt x="829" y="11476"/>
                    </a:lnTo>
                    <a:lnTo>
                      <a:pt x="1636" y="7664"/>
                    </a:lnTo>
                    <a:cubicBezTo>
                      <a:pt x="1885" y="6401"/>
                      <a:pt x="2154" y="5116"/>
                      <a:pt x="2382" y="3853"/>
                    </a:cubicBezTo>
                    <a:lnTo>
                      <a:pt x="2734" y="1926"/>
                    </a:lnTo>
                    <a:lnTo>
                      <a:pt x="306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1"/>
              <p:cNvSpPr/>
              <p:nvPr/>
            </p:nvSpPr>
            <p:spPr>
              <a:xfrm>
                <a:off x="1382490" y="3424537"/>
                <a:ext cx="629683" cy="465585"/>
              </a:xfrm>
              <a:custGeom>
                <a:avLst/>
                <a:gdLst/>
                <a:ahLst/>
                <a:cxnLst/>
                <a:rect l="l" t="t" r="r" b="b"/>
                <a:pathLst>
                  <a:path w="12636" h="9343" extrusionOk="0">
                    <a:moveTo>
                      <a:pt x="12636" y="0"/>
                    </a:moveTo>
                    <a:lnTo>
                      <a:pt x="10999" y="1119"/>
                    </a:lnTo>
                    <a:lnTo>
                      <a:pt x="9404" y="2258"/>
                    </a:lnTo>
                    <a:cubicBezTo>
                      <a:pt x="8327" y="3004"/>
                      <a:pt x="7271" y="3770"/>
                      <a:pt x="6214" y="4557"/>
                    </a:cubicBezTo>
                    <a:cubicBezTo>
                      <a:pt x="5179" y="5344"/>
                      <a:pt x="4122" y="6132"/>
                      <a:pt x="3087" y="6919"/>
                    </a:cubicBezTo>
                    <a:lnTo>
                      <a:pt x="1533" y="8120"/>
                    </a:lnTo>
                    <a:lnTo>
                      <a:pt x="746" y="8721"/>
                    </a:lnTo>
                    <a:lnTo>
                      <a:pt x="352" y="9011"/>
                    </a:lnTo>
                    <a:lnTo>
                      <a:pt x="166" y="9176"/>
                    </a:lnTo>
                    <a:lnTo>
                      <a:pt x="62" y="9239"/>
                    </a:lnTo>
                    <a:cubicBezTo>
                      <a:pt x="21" y="9259"/>
                      <a:pt x="21" y="9301"/>
                      <a:pt x="0" y="9342"/>
                    </a:cubicBezTo>
                    <a:cubicBezTo>
                      <a:pt x="21" y="9321"/>
                      <a:pt x="42" y="9259"/>
                      <a:pt x="83" y="9239"/>
                    </a:cubicBezTo>
                    <a:lnTo>
                      <a:pt x="187" y="9176"/>
                    </a:lnTo>
                    <a:cubicBezTo>
                      <a:pt x="249" y="9135"/>
                      <a:pt x="311" y="9094"/>
                      <a:pt x="394" y="9052"/>
                    </a:cubicBezTo>
                    <a:lnTo>
                      <a:pt x="787" y="8783"/>
                    </a:lnTo>
                    <a:lnTo>
                      <a:pt x="1616" y="8224"/>
                    </a:lnTo>
                    <a:lnTo>
                      <a:pt x="3211" y="7084"/>
                    </a:lnTo>
                    <a:cubicBezTo>
                      <a:pt x="4288" y="6339"/>
                      <a:pt x="5365" y="5572"/>
                      <a:pt x="6401" y="4785"/>
                    </a:cubicBezTo>
                    <a:cubicBezTo>
                      <a:pt x="7457" y="3998"/>
                      <a:pt x="8493" y="3232"/>
                      <a:pt x="9549" y="2424"/>
                    </a:cubicBezTo>
                    <a:cubicBezTo>
                      <a:pt x="10585" y="1616"/>
                      <a:pt x="11621" y="829"/>
                      <a:pt x="1263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1"/>
              <p:cNvSpPr/>
              <p:nvPr/>
            </p:nvSpPr>
            <p:spPr>
              <a:xfrm>
                <a:off x="1382490" y="3294474"/>
                <a:ext cx="505850" cy="595648"/>
              </a:xfrm>
              <a:custGeom>
                <a:avLst/>
                <a:gdLst/>
                <a:ahLst/>
                <a:cxnLst/>
                <a:rect l="l" t="t" r="r" b="b"/>
                <a:pathLst>
                  <a:path w="10151" h="11953" extrusionOk="0">
                    <a:moveTo>
                      <a:pt x="10150" y="0"/>
                    </a:moveTo>
                    <a:lnTo>
                      <a:pt x="10150" y="0"/>
                    </a:lnTo>
                    <a:cubicBezTo>
                      <a:pt x="9694" y="477"/>
                      <a:pt x="9259" y="974"/>
                      <a:pt x="8824" y="1450"/>
                    </a:cubicBezTo>
                    <a:lnTo>
                      <a:pt x="7540" y="2921"/>
                    </a:lnTo>
                    <a:cubicBezTo>
                      <a:pt x="6670" y="3894"/>
                      <a:pt x="5800" y="4889"/>
                      <a:pt x="4972" y="5883"/>
                    </a:cubicBezTo>
                    <a:cubicBezTo>
                      <a:pt x="4122" y="6877"/>
                      <a:pt x="3294" y="7872"/>
                      <a:pt x="2444" y="8887"/>
                    </a:cubicBezTo>
                    <a:lnTo>
                      <a:pt x="1222" y="10399"/>
                    </a:lnTo>
                    <a:cubicBezTo>
                      <a:pt x="808" y="10916"/>
                      <a:pt x="394" y="11434"/>
                      <a:pt x="0" y="11952"/>
                    </a:cubicBezTo>
                    <a:cubicBezTo>
                      <a:pt x="456" y="11476"/>
                      <a:pt x="870" y="10979"/>
                      <a:pt x="1326" y="10502"/>
                    </a:cubicBezTo>
                    <a:lnTo>
                      <a:pt x="2610" y="9032"/>
                    </a:lnTo>
                    <a:cubicBezTo>
                      <a:pt x="3480" y="8058"/>
                      <a:pt x="4329" y="7064"/>
                      <a:pt x="5179" y="6069"/>
                    </a:cubicBezTo>
                    <a:cubicBezTo>
                      <a:pt x="6007" y="5054"/>
                      <a:pt x="6856" y="4060"/>
                      <a:pt x="7685" y="3066"/>
                    </a:cubicBezTo>
                    <a:lnTo>
                      <a:pt x="8928" y="1533"/>
                    </a:lnTo>
                    <a:cubicBezTo>
                      <a:pt x="9342" y="1036"/>
                      <a:pt x="9756" y="518"/>
                      <a:pt x="1015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1"/>
              <p:cNvSpPr/>
              <p:nvPr/>
            </p:nvSpPr>
            <p:spPr>
              <a:xfrm>
                <a:off x="1394849" y="3180906"/>
                <a:ext cx="314892" cy="684449"/>
              </a:xfrm>
              <a:custGeom>
                <a:avLst/>
                <a:gdLst/>
                <a:ahLst/>
                <a:cxnLst/>
                <a:rect l="l" t="t" r="r" b="b"/>
                <a:pathLst>
                  <a:path w="6319" h="13735" extrusionOk="0">
                    <a:moveTo>
                      <a:pt x="6318" y="1"/>
                    </a:moveTo>
                    <a:lnTo>
                      <a:pt x="6318" y="1"/>
                    </a:lnTo>
                    <a:cubicBezTo>
                      <a:pt x="6028" y="560"/>
                      <a:pt x="5739" y="1119"/>
                      <a:pt x="5469" y="1679"/>
                    </a:cubicBezTo>
                    <a:lnTo>
                      <a:pt x="4641" y="3377"/>
                    </a:lnTo>
                    <a:cubicBezTo>
                      <a:pt x="4081" y="4516"/>
                      <a:pt x="3543" y="5656"/>
                      <a:pt x="3025" y="6816"/>
                    </a:cubicBezTo>
                    <a:cubicBezTo>
                      <a:pt x="2507" y="7955"/>
                      <a:pt x="1989" y="9115"/>
                      <a:pt x="1471" y="10254"/>
                    </a:cubicBezTo>
                    <a:lnTo>
                      <a:pt x="726" y="11994"/>
                    </a:lnTo>
                    <a:cubicBezTo>
                      <a:pt x="477" y="12574"/>
                      <a:pt x="229" y="13154"/>
                      <a:pt x="1" y="13734"/>
                    </a:cubicBezTo>
                    <a:cubicBezTo>
                      <a:pt x="291" y="13175"/>
                      <a:pt x="560" y="12615"/>
                      <a:pt x="850" y="12056"/>
                    </a:cubicBezTo>
                    <a:lnTo>
                      <a:pt x="1679" y="10358"/>
                    </a:lnTo>
                    <a:cubicBezTo>
                      <a:pt x="2217" y="9218"/>
                      <a:pt x="2756" y="8079"/>
                      <a:pt x="3274" y="6919"/>
                    </a:cubicBezTo>
                    <a:cubicBezTo>
                      <a:pt x="3791" y="5780"/>
                      <a:pt x="4330" y="4620"/>
                      <a:pt x="4827" y="3481"/>
                    </a:cubicBezTo>
                    <a:lnTo>
                      <a:pt x="5594" y="1741"/>
                    </a:lnTo>
                    <a:cubicBezTo>
                      <a:pt x="5821" y="1161"/>
                      <a:pt x="6070" y="581"/>
                      <a:pt x="6318"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1"/>
              <p:cNvSpPr/>
              <p:nvPr/>
            </p:nvSpPr>
            <p:spPr>
              <a:xfrm>
                <a:off x="985075" y="3228396"/>
                <a:ext cx="388145" cy="655497"/>
              </a:xfrm>
              <a:custGeom>
                <a:avLst/>
                <a:gdLst/>
                <a:ahLst/>
                <a:cxnLst/>
                <a:rect l="l" t="t" r="r" b="b"/>
                <a:pathLst>
                  <a:path w="7789" h="13154" extrusionOk="0">
                    <a:moveTo>
                      <a:pt x="0" y="1"/>
                    </a:moveTo>
                    <a:lnTo>
                      <a:pt x="0" y="1"/>
                    </a:lnTo>
                    <a:cubicBezTo>
                      <a:pt x="601" y="1140"/>
                      <a:pt x="1222" y="2238"/>
                      <a:pt x="1865" y="3335"/>
                    </a:cubicBezTo>
                    <a:cubicBezTo>
                      <a:pt x="2486" y="4454"/>
                      <a:pt x="3107" y="5552"/>
                      <a:pt x="3770" y="6650"/>
                    </a:cubicBezTo>
                    <a:cubicBezTo>
                      <a:pt x="4433" y="7727"/>
                      <a:pt x="5075" y="8825"/>
                      <a:pt x="5759" y="9923"/>
                    </a:cubicBezTo>
                    <a:lnTo>
                      <a:pt x="6753" y="11538"/>
                    </a:lnTo>
                    <a:lnTo>
                      <a:pt x="7789" y="13154"/>
                    </a:lnTo>
                    <a:cubicBezTo>
                      <a:pt x="7209" y="12015"/>
                      <a:pt x="6567" y="10917"/>
                      <a:pt x="5945" y="9798"/>
                    </a:cubicBezTo>
                    <a:cubicBezTo>
                      <a:pt x="5324" y="8700"/>
                      <a:pt x="4682" y="7582"/>
                      <a:pt x="4019" y="6505"/>
                    </a:cubicBezTo>
                    <a:cubicBezTo>
                      <a:pt x="3356" y="5407"/>
                      <a:pt x="2714" y="4309"/>
                      <a:pt x="2051" y="3232"/>
                    </a:cubicBezTo>
                    <a:lnTo>
                      <a:pt x="1036" y="1616"/>
                    </a:lnTo>
                    <a:lnTo>
                      <a:pt x="0"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1"/>
              <p:cNvSpPr/>
              <p:nvPr/>
            </p:nvSpPr>
            <p:spPr>
              <a:xfrm>
                <a:off x="1392806" y="3896253"/>
                <a:ext cx="755610" cy="76443"/>
              </a:xfrm>
              <a:custGeom>
                <a:avLst/>
                <a:gdLst/>
                <a:ahLst/>
                <a:cxnLst/>
                <a:rect l="l" t="t" r="r" b="b"/>
                <a:pathLst>
                  <a:path w="15163" h="1534" extrusionOk="0">
                    <a:moveTo>
                      <a:pt x="0" y="0"/>
                    </a:moveTo>
                    <a:cubicBezTo>
                      <a:pt x="642" y="104"/>
                      <a:pt x="1264" y="187"/>
                      <a:pt x="1885" y="270"/>
                    </a:cubicBezTo>
                    <a:lnTo>
                      <a:pt x="3791" y="498"/>
                    </a:lnTo>
                    <a:cubicBezTo>
                      <a:pt x="5034" y="643"/>
                      <a:pt x="6297" y="788"/>
                      <a:pt x="7561" y="912"/>
                    </a:cubicBezTo>
                    <a:cubicBezTo>
                      <a:pt x="8824" y="1015"/>
                      <a:pt x="10088" y="1140"/>
                      <a:pt x="11352" y="1243"/>
                    </a:cubicBezTo>
                    <a:lnTo>
                      <a:pt x="13257" y="1409"/>
                    </a:lnTo>
                    <a:cubicBezTo>
                      <a:pt x="13899" y="1450"/>
                      <a:pt x="14521" y="1492"/>
                      <a:pt x="15163" y="1533"/>
                    </a:cubicBezTo>
                    <a:cubicBezTo>
                      <a:pt x="14542" y="1430"/>
                      <a:pt x="13899" y="1347"/>
                      <a:pt x="13278" y="1264"/>
                    </a:cubicBezTo>
                    <a:lnTo>
                      <a:pt x="11372" y="1036"/>
                    </a:lnTo>
                    <a:cubicBezTo>
                      <a:pt x="10109" y="891"/>
                      <a:pt x="8866" y="746"/>
                      <a:pt x="7602" y="622"/>
                    </a:cubicBezTo>
                    <a:cubicBezTo>
                      <a:pt x="6318" y="518"/>
                      <a:pt x="5055" y="373"/>
                      <a:pt x="3791" y="270"/>
                    </a:cubicBezTo>
                    <a:lnTo>
                      <a:pt x="1906" y="125"/>
                    </a:lnTo>
                    <a:cubicBezTo>
                      <a:pt x="1264" y="83"/>
                      <a:pt x="642" y="42"/>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1"/>
              <p:cNvSpPr/>
              <p:nvPr/>
            </p:nvSpPr>
            <p:spPr>
              <a:xfrm>
                <a:off x="1069691" y="3914840"/>
                <a:ext cx="296304" cy="466582"/>
              </a:xfrm>
              <a:custGeom>
                <a:avLst/>
                <a:gdLst/>
                <a:ahLst/>
                <a:cxnLst/>
                <a:rect l="l" t="t" r="r" b="b"/>
                <a:pathLst>
                  <a:path w="5946" h="9363" extrusionOk="0">
                    <a:moveTo>
                      <a:pt x="5946" y="0"/>
                    </a:moveTo>
                    <a:cubicBezTo>
                      <a:pt x="5697" y="415"/>
                      <a:pt x="5407" y="767"/>
                      <a:pt x="5138" y="1160"/>
                    </a:cubicBezTo>
                    <a:lnTo>
                      <a:pt x="4351" y="2300"/>
                    </a:lnTo>
                    <a:cubicBezTo>
                      <a:pt x="3833" y="3045"/>
                      <a:pt x="3336" y="3832"/>
                      <a:pt x="2839" y="4599"/>
                    </a:cubicBezTo>
                    <a:cubicBezTo>
                      <a:pt x="2341" y="5386"/>
                      <a:pt x="1844" y="6173"/>
                      <a:pt x="1368" y="6960"/>
                    </a:cubicBezTo>
                    <a:lnTo>
                      <a:pt x="664" y="8162"/>
                    </a:lnTo>
                    <a:cubicBezTo>
                      <a:pt x="436" y="8555"/>
                      <a:pt x="208" y="8949"/>
                      <a:pt x="1" y="9363"/>
                    </a:cubicBezTo>
                    <a:cubicBezTo>
                      <a:pt x="270" y="8990"/>
                      <a:pt x="519" y="8617"/>
                      <a:pt x="788" y="8224"/>
                    </a:cubicBezTo>
                    <a:lnTo>
                      <a:pt x="1554" y="7084"/>
                    </a:lnTo>
                    <a:cubicBezTo>
                      <a:pt x="2072" y="6297"/>
                      <a:pt x="2569" y="5531"/>
                      <a:pt x="3066" y="4744"/>
                    </a:cubicBezTo>
                    <a:cubicBezTo>
                      <a:pt x="3564" y="3977"/>
                      <a:pt x="4061" y="3190"/>
                      <a:pt x="4537" y="2403"/>
                    </a:cubicBezTo>
                    <a:cubicBezTo>
                      <a:pt x="5014" y="1616"/>
                      <a:pt x="5531" y="829"/>
                      <a:pt x="594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1"/>
              <p:cNvSpPr/>
              <p:nvPr/>
            </p:nvSpPr>
            <p:spPr>
              <a:xfrm>
                <a:off x="1132679" y="4157774"/>
                <a:ext cx="49583" cy="48587"/>
              </a:xfrm>
              <a:custGeom>
                <a:avLst/>
                <a:gdLst/>
                <a:ahLst/>
                <a:cxnLst/>
                <a:rect l="l" t="t" r="r" b="b"/>
                <a:pathLst>
                  <a:path w="995" h="975" extrusionOk="0">
                    <a:moveTo>
                      <a:pt x="589" y="0"/>
                    </a:moveTo>
                    <a:cubicBezTo>
                      <a:pt x="522" y="0"/>
                      <a:pt x="455" y="10"/>
                      <a:pt x="394" y="35"/>
                    </a:cubicBezTo>
                    <a:cubicBezTo>
                      <a:pt x="290" y="76"/>
                      <a:pt x="187" y="138"/>
                      <a:pt x="125" y="221"/>
                    </a:cubicBezTo>
                    <a:cubicBezTo>
                      <a:pt x="42" y="325"/>
                      <a:pt x="0" y="449"/>
                      <a:pt x="21" y="594"/>
                    </a:cubicBezTo>
                    <a:cubicBezTo>
                      <a:pt x="42" y="718"/>
                      <a:pt x="104" y="822"/>
                      <a:pt x="228" y="904"/>
                    </a:cubicBezTo>
                    <a:cubicBezTo>
                      <a:pt x="306" y="951"/>
                      <a:pt x="395" y="974"/>
                      <a:pt x="487" y="974"/>
                    </a:cubicBezTo>
                    <a:cubicBezTo>
                      <a:pt x="518" y="974"/>
                      <a:pt x="549" y="972"/>
                      <a:pt x="580" y="967"/>
                    </a:cubicBezTo>
                    <a:cubicBezTo>
                      <a:pt x="787" y="925"/>
                      <a:pt x="953" y="759"/>
                      <a:pt x="995" y="532"/>
                    </a:cubicBezTo>
                    <a:lnTo>
                      <a:pt x="995" y="532"/>
                    </a:lnTo>
                    <a:cubicBezTo>
                      <a:pt x="891" y="677"/>
                      <a:pt x="725" y="739"/>
                      <a:pt x="560" y="759"/>
                    </a:cubicBezTo>
                    <a:cubicBezTo>
                      <a:pt x="435" y="739"/>
                      <a:pt x="332" y="656"/>
                      <a:pt x="290" y="552"/>
                    </a:cubicBezTo>
                    <a:cubicBezTo>
                      <a:pt x="270" y="449"/>
                      <a:pt x="373" y="325"/>
                      <a:pt x="497" y="221"/>
                    </a:cubicBezTo>
                    <a:cubicBezTo>
                      <a:pt x="574" y="166"/>
                      <a:pt x="662" y="140"/>
                      <a:pt x="750" y="140"/>
                    </a:cubicBezTo>
                    <a:cubicBezTo>
                      <a:pt x="828" y="140"/>
                      <a:pt x="905" y="161"/>
                      <a:pt x="974" y="200"/>
                    </a:cubicBezTo>
                    <a:cubicBezTo>
                      <a:pt x="932" y="97"/>
                      <a:pt x="829" y="14"/>
                      <a:pt x="725" y="14"/>
                    </a:cubicBezTo>
                    <a:cubicBezTo>
                      <a:pt x="682" y="5"/>
                      <a:pt x="636" y="0"/>
                      <a:pt x="58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1"/>
              <p:cNvSpPr/>
              <p:nvPr/>
            </p:nvSpPr>
            <p:spPr>
              <a:xfrm>
                <a:off x="1182213" y="4189418"/>
                <a:ext cx="54766" cy="53969"/>
              </a:xfrm>
              <a:custGeom>
                <a:avLst/>
                <a:gdLst/>
                <a:ahLst/>
                <a:cxnLst/>
                <a:rect l="l" t="t" r="r" b="b"/>
                <a:pathLst>
                  <a:path w="1099" h="1083" extrusionOk="0">
                    <a:moveTo>
                      <a:pt x="684" y="0"/>
                    </a:moveTo>
                    <a:lnTo>
                      <a:pt x="684" y="0"/>
                    </a:lnTo>
                    <a:cubicBezTo>
                      <a:pt x="808" y="145"/>
                      <a:pt x="850" y="311"/>
                      <a:pt x="829" y="497"/>
                    </a:cubicBezTo>
                    <a:cubicBezTo>
                      <a:pt x="829" y="622"/>
                      <a:pt x="746" y="746"/>
                      <a:pt x="622" y="787"/>
                    </a:cubicBezTo>
                    <a:cubicBezTo>
                      <a:pt x="606" y="790"/>
                      <a:pt x="590" y="791"/>
                      <a:pt x="575" y="791"/>
                    </a:cubicBezTo>
                    <a:cubicBezTo>
                      <a:pt x="467" y="791"/>
                      <a:pt x="366" y="730"/>
                      <a:pt x="311" y="622"/>
                    </a:cubicBezTo>
                    <a:cubicBezTo>
                      <a:pt x="249" y="456"/>
                      <a:pt x="270" y="269"/>
                      <a:pt x="353" y="124"/>
                    </a:cubicBezTo>
                    <a:lnTo>
                      <a:pt x="353" y="124"/>
                    </a:lnTo>
                    <a:cubicBezTo>
                      <a:pt x="21" y="311"/>
                      <a:pt x="1" y="767"/>
                      <a:pt x="311" y="994"/>
                    </a:cubicBezTo>
                    <a:cubicBezTo>
                      <a:pt x="397" y="1046"/>
                      <a:pt x="510" y="1083"/>
                      <a:pt x="617" y="1083"/>
                    </a:cubicBezTo>
                    <a:cubicBezTo>
                      <a:pt x="640" y="1083"/>
                      <a:pt x="662" y="1081"/>
                      <a:pt x="684" y="1077"/>
                    </a:cubicBezTo>
                    <a:cubicBezTo>
                      <a:pt x="933" y="994"/>
                      <a:pt x="1098" y="746"/>
                      <a:pt x="1057" y="477"/>
                    </a:cubicBezTo>
                    <a:cubicBezTo>
                      <a:pt x="1036" y="269"/>
                      <a:pt x="891" y="83"/>
                      <a:pt x="68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1"/>
              <p:cNvSpPr/>
              <p:nvPr/>
            </p:nvSpPr>
            <p:spPr>
              <a:xfrm>
                <a:off x="1086235" y="4024771"/>
                <a:ext cx="108436" cy="111126"/>
              </a:xfrm>
              <a:custGeom>
                <a:avLst/>
                <a:gdLst/>
                <a:ahLst/>
                <a:cxnLst/>
                <a:rect l="l" t="t" r="r" b="b"/>
                <a:pathLst>
                  <a:path w="2176" h="2230" extrusionOk="0">
                    <a:moveTo>
                      <a:pt x="1135" y="1"/>
                    </a:moveTo>
                    <a:cubicBezTo>
                      <a:pt x="732" y="1"/>
                      <a:pt x="348" y="220"/>
                      <a:pt x="145" y="570"/>
                    </a:cubicBezTo>
                    <a:lnTo>
                      <a:pt x="83" y="736"/>
                    </a:lnTo>
                    <a:lnTo>
                      <a:pt x="42" y="901"/>
                    </a:lnTo>
                    <a:cubicBezTo>
                      <a:pt x="0" y="1005"/>
                      <a:pt x="0" y="1109"/>
                      <a:pt x="21" y="1233"/>
                    </a:cubicBezTo>
                    <a:cubicBezTo>
                      <a:pt x="42" y="1440"/>
                      <a:pt x="125" y="1647"/>
                      <a:pt x="270" y="1834"/>
                    </a:cubicBezTo>
                    <a:cubicBezTo>
                      <a:pt x="505" y="2086"/>
                      <a:pt x="837" y="2229"/>
                      <a:pt x="1176" y="2229"/>
                    </a:cubicBezTo>
                    <a:cubicBezTo>
                      <a:pt x="1253" y="2229"/>
                      <a:pt x="1331" y="2222"/>
                      <a:pt x="1409" y="2206"/>
                    </a:cubicBezTo>
                    <a:cubicBezTo>
                      <a:pt x="1036" y="2186"/>
                      <a:pt x="684" y="1999"/>
                      <a:pt x="456" y="1689"/>
                    </a:cubicBezTo>
                    <a:cubicBezTo>
                      <a:pt x="249" y="1399"/>
                      <a:pt x="207" y="1005"/>
                      <a:pt x="394" y="694"/>
                    </a:cubicBezTo>
                    <a:cubicBezTo>
                      <a:pt x="560" y="384"/>
                      <a:pt x="891" y="218"/>
                      <a:pt x="1264" y="218"/>
                    </a:cubicBezTo>
                    <a:cubicBezTo>
                      <a:pt x="1637" y="239"/>
                      <a:pt x="1989" y="466"/>
                      <a:pt x="2175" y="798"/>
                    </a:cubicBezTo>
                    <a:cubicBezTo>
                      <a:pt x="2113" y="591"/>
                      <a:pt x="2009" y="425"/>
                      <a:pt x="1864" y="280"/>
                    </a:cubicBezTo>
                    <a:cubicBezTo>
                      <a:pt x="1699" y="135"/>
                      <a:pt x="1492" y="52"/>
                      <a:pt x="1284" y="11"/>
                    </a:cubicBezTo>
                    <a:cubicBezTo>
                      <a:pt x="1234" y="4"/>
                      <a:pt x="1184" y="1"/>
                      <a:pt x="113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1"/>
              <p:cNvSpPr/>
              <p:nvPr/>
            </p:nvSpPr>
            <p:spPr>
              <a:xfrm>
                <a:off x="1106866" y="4045252"/>
                <a:ext cx="78486" cy="74001"/>
              </a:xfrm>
              <a:custGeom>
                <a:avLst/>
                <a:gdLst/>
                <a:ahLst/>
                <a:cxnLst/>
                <a:rect l="l" t="t" r="r" b="b"/>
                <a:pathLst>
                  <a:path w="1575" h="1485" extrusionOk="0">
                    <a:moveTo>
                      <a:pt x="715" y="0"/>
                    </a:moveTo>
                    <a:cubicBezTo>
                      <a:pt x="652" y="0"/>
                      <a:pt x="587" y="5"/>
                      <a:pt x="518" y="14"/>
                    </a:cubicBezTo>
                    <a:cubicBezTo>
                      <a:pt x="373" y="55"/>
                      <a:pt x="228" y="138"/>
                      <a:pt x="125" y="283"/>
                    </a:cubicBezTo>
                    <a:cubicBezTo>
                      <a:pt x="42" y="408"/>
                      <a:pt x="1" y="573"/>
                      <a:pt x="1" y="739"/>
                    </a:cubicBezTo>
                    <a:cubicBezTo>
                      <a:pt x="21" y="884"/>
                      <a:pt x="83" y="1029"/>
                      <a:pt x="187" y="1153"/>
                    </a:cubicBezTo>
                    <a:cubicBezTo>
                      <a:pt x="394" y="1360"/>
                      <a:pt x="643" y="1485"/>
                      <a:pt x="933" y="1485"/>
                    </a:cubicBezTo>
                    <a:cubicBezTo>
                      <a:pt x="705" y="1381"/>
                      <a:pt x="518" y="1215"/>
                      <a:pt x="373" y="1029"/>
                    </a:cubicBezTo>
                    <a:cubicBezTo>
                      <a:pt x="249" y="843"/>
                      <a:pt x="249" y="615"/>
                      <a:pt x="373" y="449"/>
                    </a:cubicBezTo>
                    <a:cubicBezTo>
                      <a:pt x="473" y="299"/>
                      <a:pt x="640" y="230"/>
                      <a:pt x="809" y="230"/>
                    </a:cubicBezTo>
                    <a:cubicBezTo>
                      <a:pt x="851" y="230"/>
                      <a:pt x="892" y="234"/>
                      <a:pt x="933" y="242"/>
                    </a:cubicBezTo>
                    <a:cubicBezTo>
                      <a:pt x="1181" y="283"/>
                      <a:pt x="1409" y="408"/>
                      <a:pt x="1575" y="594"/>
                    </a:cubicBezTo>
                    <a:cubicBezTo>
                      <a:pt x="1471" y="325"/>
                      <a:pt x="1243" y="118"/>
                      <a:pt x="974" y="35"/>
                    </a:cubicBezTo>
                    <a:cubicBezTo>
                      <a:pt x="889" y="10"/>
                      <a:pt x="804" y="0"/>
                      <a:pt x="715"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1"/>
              <p:cNvSpPr/>
              <p:nvPr/>
            </p:nvSpPr>
            <p:spPr>
              <a:xfrm>
                <a:off x="1134723" y="4069471"/>
                <a:ext cx="50630" cy="44899"/>
              </a:xfrm>
              <a:custGeom>
                <a:avLst/>
                <a:gdLst/>
                <a:ahLst/>
                <a:cxnLst/>
                <a:rect l="l" t="t" r="r" b="b"/>
                <a:pathLst>
                  <a:path w="1016" h="901" extrusionOk="0">
                    <a:moveTo>
                      <a:pt x="429" y="0"/>
                    </a:moveTo>
                    <a:cubicBezTo>
                      <a:pt x="299" y="0"/>
                      <a:pt x="170" y="60"/>
                      <a:pt x="84" y="170"/>
                    </a:cubicBezTo>
                    <a:cubicBezTo>
                      <a:pt x="21" y="294"/>
                      <a:pt x="1" y="419"/>
                      <a:pt x="42" y="543"/>
                    </a:cubicBezTo>
                    <a:cubicBezTo>
                      <a:pt x="104" y="626"/>
                      <a:pt x="166" y="709"/>
                      <a:pt x="249" y="771"/>
                    </a:cubicBezTo>
                    <a:cubicBezTo>
                      <a:pt x="370" y="857"/>
                      <a:pt x="520" y="900"/>
                      <a:pt x="674" y="900"/>
                    </a:cubicBezTo>
                    <a:cubicBezTo>
                      <a:pt x="705" y="900"/>
                      <a:pt x="736" y="899"/>
                      <a:pt x="767" y="895"/>
                    </a:cubicBezTo>
                    <a:cubicBezTo>
                      <a:pt x="622" y="812"/>
                      <a:pt x="498" y="729"/>
                      <a:pt x="394" y="605"/>
                    </a:cubicBezTo>
                    <a:cubicBezTo>
                      <a:pt x="311" y="502"/>
                      <a:pt x="291" y="377"/>
                      <a:pt x="311" y="336"/>
                    </a:cubicBezTo>
                    <a:cubicBezTo>
                      <a:pt x="341" y="291"/>
                      <a:pt x="414" y="257"/>
                      <a:pt x="499" y="257"/>
                    </a:cubicBezTo>
                    <a:cubicBezTo>
                      <a:pt x="532" y="257"/>
                      <a:pt x="567" y="262"/>
                      <a:pt x="601" y="274"/>
                    </a:cubicBezTo>
                    <a:cubicBezTo>
                      <a:pt x="746" y="336"/>
                      <a:pt x="891" y="398"/>
                      <a:pt x="1016" y="502"/>
                    </a:cubicBezTo>
                    <a:cubicBezTo>
                      <a:pt x="974" y="315"/>
                      <a:pt x="850" y="170"/>
                      <a:pt x="684" y="87"/>
                    </a:cubicBezTo>
                    <a:cubicBezTo>
                      <a:pt x="608" y="28"/>
                      <a:pt x="519" y="0"/>
                      <a:pt x="42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1"/>
              <p:cNvSpPr/>
              <p:nvPr/>
            </p:nvSpPr>
            <p:spPr>
              <a:xfrm>
                <a:off x="1257560" y="4133107"/>
                <a:ext cx="109482" cy="111176"/>
              </a:xfrm>
              <a:custGeom>
                <a:avLst/>
                <a:gdLst/>
                <a:ahLst/>
                <a:cxnLst/>
                <a:rect l="l" t="t" r="r" b="b"/>
                <a:pathLst>
                  <a:path w="2197" h="2231" extrusionOk="0">
                    <a:moveTo>
                      <a:pt x="1101" y="1"/>
                    </a:moveTo>
                    <a:cubicBezTo>
                      <a:pt x="1052" y="1"/>
                      <a:pt x="1003" y="4"/>
                      <a:pt x="954" y="12"/>
                    </a:cubicBezTo>
                    <a:cubicBezTo>
                      <a:pt x="1326" y="53"/>
                      <a:pt x="1658" y="281"/>
                      <a:pt x="1824" y="633"/>
                    </a:cubicBezTo>
                    <a:cubicBezTo>
                      <a:pt x="2167" y="1244"/>
                      <a:pt x="1701" y="1996"/>
                      <a:pt x="1042" y="1996"/>
                    </a:cubicBezTo>
                    <a:cubicBezTo>
                      <a:pt x="986" y="1996"/>
                      <a:pt x="929" y="1991"/>
                      <a:pt x="871" y="1979"/>
                    </a:cubicBezTo>
                    <a:cubicBezTo>
                      <a:pt x="498" y="1917"/>
                      <a:pt x="166" y="1669"/>
                      <a:pt x="1" y="1337"/>
                    </a:cubicBezTo>
                    <a:lnTo>
                      <a:pt x="1" y="1337"/>
                    </a:lnTo>
                    <a:cubicBezTo>
                      <a:pt x="84" y="1752"/>
                      <a:pt x="394" y="2083"/>
                      <a:pt x="809" y="2187"/>
                    </a:cubicBezTo>
                    <a:cubicBezTo>
                      <a:pt x="914" y="2215"/>
                      <a:pt x="1020" y="2231"/>
                      <a:pt x="1124" y="2231"/>
                    </a:cubicBezTo>
                    <a:cubicBezTo>
                      <a:pt x="1243" y="2231"/>
                      <a:pt x="1360" y="2210"/>
                      <a:pt x="1471" y="2166"/>
                    </a:cubicBezTo>
                    <a:cubicBezTo>
                      <a:pt x="1679" y="2083"/>
                      <a:pt x="1865" y="1959"/>
                      <a:pt x="2010" y="1793"/>
                    </a:cubicBezTo>
                    <a:cubicBezTo>
                      <a:pt x="2134" y="1607"/>
                      <a:pt x="2196" y="1379"/>
                      <a:pt x="2196" y="1151"/>
                    </a:cubicBezTo>
                    <a:cubicBezTo>
                      <a:pt x="2196" y="923"/>
                      <a:pt x="2134" y="716"/>
                      <a:pt x="2010" y="530"/>
                    </a:cubicBezTo>
                    <a:cubicBezTo>
                      <a:pt x="1827" y="201"/>
                      <a:pt x="1467" y="1"/>
                      <a:pt x="110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1"/>
              <p:cNvSpPr/>
              <p:nvPr/>
            </p:nvSpPr>
            <p:spPr>
              <a:xfrm>
                <a:off x="1271015" y="4146961"/>
                <a:ext cx="76393" cy="75596"/>
              </a:xfrm>
              <a:custGeom>
                <a:avLst/>
                <a:gdLst/>
                <a:ahLst/>
                <a:cxnLst/>
                <a:rect l="l" t="t" r="r" b="b"/>
                <a:pathLst>
                  <a:path w="1533" h="1517" extrusionOk="0">
                    <a:moveTo>
                      <a:pt x="591" y="0"/>
                    </a:moveTo>
                    <a:cubicBezTo>
                      <a:pt x="567" y="0"/>
                      <a:pt x="542" y="1"/>
                      <a:pt x="518" y="3"/>
                    </a:cubicBezTo>
                    <a:cubicBezTo>
                      <a:pt x="766" y="86"/>
                      <a:pt x="974" y="231"/>
                      <a:pt x="1119" y="438"/>
                    </a:cubicBezTo>
                    <a:cubicBezTo>
                      <a:pt x="1264" y="604"/>
                      <a:pt x="1284" y="831"/>
                      <a:pt x="1181" y="1039"/>
                    </a:cubicBezTo>
                    <a:cubicBezTo>
                      <a:pt x="1139" y="1121"/>
                      <a:pt x="1056" y="1184"/>
                      <a:pt x="953" y="1225"/>
                    </a:cubicBezTo>
                    <a:cubicBezTo>
                      <a:pt x="849" y="1266"/>
                      <a:pt x="746" y="1287"/>
                      <a:pt x="642" y="1287"/>
                    </a:cubicBezTo>
                    <a:cubicBezTo>
                      <a:pt x="373" y="1246"/>
                      <a:pt x="145" y="1121"/>
                      <a:pt x="0" y="935"/>
                    </a:cubicBezTo>
                    <a:lnTo>
                      <a:pt x="0" y="935"/>
                    </a:lnTo>
                    <a:cubicBezTo>
                      <a:pt x="83" y="1204"/>
                      <a:pt x="311" y="1432"/>
                      <a:pt x="601" y="1494"/>
                    </a:cubicBezTo>
                    <a:cubicBezTo>
                      <a:pt x="656" y="1510"/>
                      <a:pt x="715" y="1517"/>
                      <a:pt x="774" y="1517"/>
                    </a:cubicBezTo>
                    <a:cubicBezTo>
                      <a:pt x="869" y="1517"/>
                      <a:pt x="967" y="1499"/>
                      <a:pt x="1056" y="1474"/>
                    </a:cubicBezTo>
                    <a:cubicBezTo>
                      <a:pt x="1201" y="1432"/>
                      <a:pt x="1346" y="1329"/>
                      <a:pt x="1429" y="1184"/>
                    </a:cubicBezTo>
                    <a:cubicBezTo>
                      <a:pt x="1512" y="1039"/>
                      <a:pt x="1533" y="852"/>
                      <a:pt x="1512" y="707"/>
                    </a:cubicBezTo>
                    <a:cubicBezTo>
                      <a:pt x="1471" y="542"/>
                      <a:pt x="1409" y="397"/>
                      <a:pt x="1305" y="293"/>
                    </a:cubicBezTo>
                    <a:cubicBezTo>
                      <a:pt x="1115" y="103"/>
                      <a:pt x="856" y="0"/>
                      <a:pt x="59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1"/>
              <p:cNvSpPr/>
              <p:nvPr/>
            </p:nvSpPr>
            <p:spPr>
              <a:xfrm>
                <a:off x="1268922" y="4153539"/>
                <a:ext cx="48587" cy="45497"/>
              </a:xfrm>
              <a:custGeom>
                <a:avLst/>
                <a:gdLst/>
                <a:ahLst/>
                <a:cxnLst/>
                <a:rect l="l" t="t" r="r" b="b"/>
                <a:pathLst>
                  <a:path w="975" h="913" extrusionOk="0">
                    <a:moveTo>
                      <a:pt x="359" y="0"/>
                    </a:moveTo>
                    <a:cubicBezTo>
                      <a:pt x="314" y="0"/>
                      <a:pt x="270" y="6"/>
                      <a:pt x="228" y="16"/>
                    </a:cubicBezTo>
                    <a:cubicBezTo>
                      <a:pt x="373" y="99"/>
                      <a:pt x="498" y="182"/>
                      <a:pt x="601" y="306"/>
                    </a:cubicBezTo>
                    <a:cubicBezTo>
                      <a:pt x="684" y="410"/>
                      <a:pt x="726" y="534"/>
                      <a:pt x="684" y="596"/>
                    </a:cubicBezTo>
                    <a:cubicBezTo>
                      <a:pt x="663" y="617"/>
                      <a:pt x="643" y="658"/>
                      <a:pt x="601" y="658"/>
                    </a:cubicBezTo>
                    <a:cubicBezTo>
                      <a:pt x="581" y="665"/>
                      <a:pt x="560" y="667"/>
                      <a:pt x="540" y="667"/>
                    </a:cubicBezTo>
                    <a:cubicBezTo>
                      <a:pt x="500" y="667"/>
                      <a:pt x="463" y="658"/>
                      <a:pt x="436" y="658"/>
                    </a:cubicBezTo>
                    <a:cubicBezTo>
                      <a:pt x="270" y="596"/>
                      <a:pt x="125" y="534"/>
                      <a:pt x="1" y="451"/>
                    </a:cubicBezTo>
                    <a:lnTo>
                      <a:pt x="1" y="451"/>
                    </a:lnTo>
                    <a:cubicBezTo>
                      <a:pt x="63" y="617"/>
                      <a:pt x="187" y="762"/>
                      <a:pt x="332" y="844"/>
                    </a:cubicBezTo>
                    <a:cubicBezTo>
                      <a:pt x="417" y="878"/>
                      <a:pt x="501" y="912"/>
                      <a:pt x="586" y="912"/>
                    </a:cubicBezTo>
                    <a:cubicBezTo>
                      <a:pt x="605" y="912"/>
                      <a:pt x="624" y="910"/>
                      <a:pt x="643" y="907"/>
                    </a:cubicBezTo>
                    <a:cubicBezTo>
                      <a:pt x="767" y="907"/>
                      <a:pt x="871" y="824"/>
                      <a:pt x="933" y="720"/>
                    </a:cubicBezTo>
                    <a:cubicBezTo>
                      <a:pt x="974" y="596"/>
                      <a:pt x="974" y="472"/>
                      <a:pt x="933" y="368"/>
                    </a:cubicBezTo>
                    <a:cubicBezTo>
                      <a:pt x="891" y="265"/>
                      <a:pt x="829" y="182"/>
                      <a:pt x="746" y="140"/>
                    </a:cubicBezTo>
                    <a:cubicBezTo>
                      <a:pt x="638" y="47"/>
                      <a:pt x="494" y="0"/>
                      <a:pt x="35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1"/>
              <p:cNvSpPr/>
              <p:nvPr/>
            </p:nvSpPr>
            <p:spPr>
              <a:xfrm>
                <a:off x="1141948" y="4056515"/>
                <a:ext cx="173467" cy="153634"/>
              </a:xfrm>
              <a:custGeom>
                <a:avLst/>
                <a:gdLst/>
                <a:ahLst/>
                <a:cxnLst/>
                <a:rect l="l" t="t" r="r" b="b"/>
                <a:pathLst>
                  <a:path w="3481" h="3083" extrusionOk="0">
                    <a:moveTo>
                      <a:pt x="1129" y="0"/>
                    </a:moveTo>
                    <a:cubicBezTo>
                      <a:pt x="1076" y="0"/>
                      <a:pt x="1023" y="12"/>
                      <a:pt x="974" y="37"/>
                    </a:cubicBezTo>
                    <a:cubicBezTo>
                      <a:pt x="746" y="119"/>
                      <a:pt x="601" y="368"/>
                      <a:pt x="643" y="617"/>
                    </a:cubicBezTo>
                    <a:cubicBezTo>
                      <a:pt x="684" y="927"/>
                      <a:pt x="746" y="948"/>
                      <a:pt x="477" y="989"/>
                    </a:cubicBezTo>
                    <a:cubicBezTo>
                      <a:pt x="249" y="989"/>
                      <a:pt x="63" y="1134"/>
                      <a:pt x="1" y="1362"/>
                    </a:cubicBezTo>
                    <a:cubicBezTo>
                      <a:pt x="1" y="1362"/>
                      <a:pt x="1" y="1383"/>
                      <a:pt x="1" y="1383"/>
                    </a:cubicBezTo>
                    <a:cubicBezTo>
                      <a:pt x="1" y="1590"/>
                      <a:pt x="104" y="1777"/>
                      <a:pt x="291" y="1859"/>
                    </a:cubicBezTo>
                    <a:cubicBezTo>
                      <a:pt x="519" y="1963"/>
                      <a:pt x="726" y="1901"/>
                      <a:pt x="726" y="2149"/>
                    </a:cubicBezTo>
                    <a:cubicBezTo>
                      <a:pt x="705" y="2170"/>
                      <a:pt x="705" y="2212"/>
                      <a:pt x="705" y="2253"/>
                    </a:cubicBezTo>
                    <a:cubicBezTo>
                      <a:pt x="645" y="2585"/>
                      <a:pt x="914" y="2851"/>
                      <a:pt x="1209" y="2851"/>
                    </a:cubicBezTo>
                    <a:cubicBezTo>
                      <a:pt x="1319" y="2851"/>
                      <a:pt x="1432" y="2814"/>
                      <a:pt x="1534" y="2729"/>
                    </a:cubicBezTo>
                    <a:cubicBezTo>
                      <a:pt x="1580" y="2695"/>
                      <a:pt x="1639" y="2666"/>
                      <a:pt x="1694" y="2666"/>
                    </a:cubicBezTo>
                    <a:cubicBezTo>
                      <a:pt x="1736" y="2666"/>
                      <a:pt x="1776" y="2684"/>
                      <a:pt x="1803" y="2729"/>
                    </a:cubicBezTo>
                    <a:cubicBezTo>
                      <a:pt x="1969" y="2916"/>
                      <a:pt x="2051" y="3040"/>
                      <a:pt x="2300" y="3081"/>
                    </a:cubicBezTo>
                    <a:cubicBezTo>
                      <a:pt x="2310" y="3082"/>
                      <a:pt x="2320" y="3083"/>
                      <a:pt x="2329" y="3083"/>
                    </a:cubicBezTo>
                    <a:cubicBezTo>
                      <a:pt x="2606" y="3083"/>
                      <a:pt x="2835" y="2802"/>
                      <a:pt x="2735" y="2502"/>
                    </a:cubicBezTo>
                    <a:cubicBezTo>
                      <a:pt x="2714" y="2439"/>
                      <a:pt x="2694" y="2377"/>
                      <a:pt x="2673" y="2274"/>
                    </a:cubicBezTo>
                    <a:cubicBezTo>
                      <a:pt x="2652" y="2191"/>
                      <a:pt x="2714" y="2191"/>
                      <a:pt x="3046" y="2087"/>
                    </a:cubicBezTo>
                    <a:cubicBezTo>
                      <a:pt x="3398" y="1963"/>
                      <a:pt x="3481" y="1487"/>
                      <a:pt x="3191" y="1238"/>
                    </a:cubicBezTo>
                    <a:cubicBezTo>
                      <a:pt x="3116" y="1185"/>
                      <a:pt x="3038" y="1171"/>
                      <a:pt x="2965" y="1171"/>
                    </a:cubicBezTo>
                    <a:cubicBezTo>
                      <a:pt x="2877" y="1171"/>
                      <a:pt x="2796" y="1192"/>
                      <a:pt x="2737" y="1192"/>
                    </a:cubicBezTo>
                    <a:cubicBezTo>
                      <a:pt x="2711" y="1192"/>
                      <a:pt x="2689" y="1188"/>
                      <a:pt x="2673" y="1176"/>
                    </a:cubicBezTo>
                    <a:cubicBezTo>
                      <a:pt x="2631" y="1134"/>
                      <a:pt x="2611" y="1093"/>
                      <a:pt x="2631" y="1052"/>
                    </a:cubicBezTo>
                    <a:cubicBezTo>
                      <a:pt x="2611" y="1010"/>
                      <a:pt x="2673" y="844"/>
                      <a:pt x="2673" y="741"/>
                    </a:cubicBezTo>
                    <a:cubicBezTo>
                      <a:pt x="2673" y="473"/>
                      <a:pt x="2457" y="289"/>
                      <a:pt x="2227" y="289"/>
                    </a:cubicBezTo>
                    <a:cubicBezTo>
                      <a:pt x="2154" y="289"/>
                      <a:pt x="2080" y="308"/>
                      <a:pt x="2010" y="347"/>
                    </a:cubicBezTo>
                    <a:cubicBezTo>
                      <a:pt x="1927" y="409"/>
                      <a:pt x="1824" y="472"/>
                      <a:pt x="1699" y="534"/>
                    </a:cubicBezTo>
                    <a:cubicBezTo>
                      <a:pt x="1693" y="534"/>
                      <a:pt x="1687" y="535"/>
                      <a:pt x="1682" y="535"/>
                    </a:cubicBezTo>
                    <a:cubicBezTo>
                      <a:pt x="1501" y="535"/>
                      <a:pt x="1629" y="219"/>
                      <a:pt x="1368" y="78"/>
                    </a:cubicBezTo>
                    <a:cubicBezTo>
                      <a:pt x="1293" y="28"/>
                      <a:pt x="1210" y="0"/>
                      <a:pt x="1129"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1"/>
              <p:cNvSpPr/>
              <p:nvPr/>
            </p:nvSpPr>
            <p:spPr>
              <a:xfrm>
                <a:off x="1168808" y="4125034"/>
                <a:ext cx="108436" cy="15299"/>
              </a:xfrm>
              <a:custGeom>
                <a:avLst/>
                <a:gdLst/>
                <a:ahLst/>
                <a:cxnLst/>
                <a:rect l="l" t="t" r="r" b="b"/>
                <a:pathLst>
                  <a:path w="2176" h="307" extrusionOk="0">
                    <a:moveTo>
                      <a:pt x="1896" y="0"/>
                    </a:moveTo>
                    <a:cubicBezTo>
                      <a:pt x="1617" y="0"/>
                      <a:pt x="1342" y="23"/>
                      <a:pt x="1077" y="70"/>
                    </a:cubicBezTo>
                    <a:cubicBezTo>
                      <a:pt x="705" y="112"/>
                      <a:pt x="352" y="194"/>
                      <a:pt x="0" y="277"/>
                    </a:cubicBezTo>
                    <a:cubicBezTo>
                      <a:pt x="159" y="296"/>
                      <a:pt x="321" y="306"/>
                      <a:pt x="486" y="306"/>
                    </a:cubicBezTo>
                    <a:cubicBezTo>
                      <a:pt x="688" y="306"/>
                      <a:pt x="893" y="291"/>
                      <a:pt x="1098" y="257"/>
                    </a:cubicBezTo>
                    <a:cubicBezTo>
                      <a:pt x="1450" y="194"/>
                      <a:pt x="1823" y="112"/>
                      <a:pt x="2175" y="8"/>
                    </a:cubicBezTo>
                    <a:cubicBezTo>
                      <a:pt x="2082" y="3"/>
                      <a:pt x="1989" y="0"/>
                      <a:pt x="189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1"/>
              <p:cNvSpPr/>
              <p:nvPr/>
            </p:nvSpPr>
            <p:spPr>
              <a:xfrm>
                <a:off x="1187396" y="4148107"/>
                <a:ext cx="94981" cy="17591"/>
              </a:xfrm>
              <a:custGeom>
                <a:avLst/>
                <a:gdLst/>
                <a:ahLst/>
                <a:cxnLst/>
                <a:rect l="l" t="t" r="r" b="b"/>
                <a:pathLst>
                  <a:path w="1906" h="353" extrusionOk="0">
                    <a:moveTo>
                      <a:pt x="1906" y="1"/>
                    </a:moveTo>
                    <a:cubicBezTo>
                      <a:pt x="1574" y="1"/>
                      <a:pt x="1264" y="21"/>
                      <a:pt x="953" y="84"/>
                    </a:cubicBezTo>
                    <a:cubicBezTo>
                      <a:pt x="622" y="125"/>
                      <a:pt x="311" y="229"/>
                      <a:pt x="0" y="353"/>
                    </a:cubicBezTo>
                    <a:cubicBezTo>
                      <a:pt x="332" y="353"/>
                      <a:pt x="663" y="332"/>
                      <a:pt x="974" y="270"/>
                    </a:cubicBezTo>
                    <a:cubicBezTo>
                      <a:pt x="1284" y="208"/>
                      <a:pt x="1616" y="125"/>
                      <a:pt x="190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1162629" y="4094437"/>
                <a:ext cx="102206" cy="17591"/>
              </a:xfrm>
              <a:custGeom>
                <a:avLst/>
                <a:gdLst/>
                <a:ahLst/>
                <a:cxnLst/>
                <a:rect l="l" t="t" r="r" b="b"/>
                <a:pathLst>
                  <a:path w="2051" h="353" extrusionOk="0">
                    <a:moveTo>
                      <a:pt x="2051" y="1"/>
                    </a:moveTo>
                    <a:cubicBezTo>
                      <a:pt x="1699" y="1"/>
                      <a:pt x="1346" y="21"/>
                      <a:pt x="1015" y="83"/>
                    </a:cubicBezTo>
                    <a:cubicBezTo>
                      <a:pt x="663" y="146"/>
                      <a:pt x="331" y="228"/>
                      <a:pt x="0" y="353"/>
                    </a:cubicBezTo>
                    <a:cubicBezTo>
                      <a:pt x="352" y="353"/>
                      <a:pt x="704" y="332"/>
                      <a:pt x="1036" y="270"/>
                    </a:cubicBezTo>
                    <a:cubicBezTo>
                      <a:pt x="1388" y="208"/>
                      <a:pt x="1719" y="125"/>
                      <a:pt x="2051"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1216299" y="4087211"/>
                <a:ext cx="35132" cy="104299"/>
              </a:xfrm>
              <a:custGeom>
                <a:avLst/>
                <a:gdLst/>
                <a:ahLst/>
                <a:cxnLst/>
                <a:rect l="l" t="t" r="r" b="b"/>
                <a:pathLst>
                  <a:path w="705" h="2093" extrusionOk="0">
                    <a:moveTo>
                      <a:pt x="0" y="1"/>
                    </a:moveTo>
                    <a:lnTo>
                      <a:pt x="0" y="1"/>
                    </a:lnTo>
                    <a:cubicBezTo>
                      <a:pt x="62" y="373"/>
                      <a:pt x="145" y="726"/>
                      <a:pt x="269" y="1078"/>
                    </a:cubicBezTo>
                    <a:cubicBezTo>
                      <a:pt x="352" y="1430"/>
                      <a:pt x="497" y="1782"/>
                      <a:pt x="704" y="2093"/>
                    </a:cubicBezTo>
                    <a:cubicBezTo>
                      <a:pt x="642" y="1741"/>
                      <a:pt x="539" y="1368"/>
                      <a:pt x="435" y="1016"/>
                    </a:cubicBezTo>
                    <a:cubicBezTo>
                      <a:pt x="332" y="663"/>
                      <a:pt x="166" y="332"/>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1193575" y="4090301"/>
                <a:ext cx="25863" cy="96077"/>
              </a:xfrm>
              <a:custGeom>
                <a:avLst/>
                <a:gdLst/>
                <a:ahLst/>
                <a:cxnLst/>
                <a:rect l="l" t="t" r="r" b="b"/>
                <a:pathLst>
                  <a:path w="519" h="1928" extrusionOk="0">
                    <a:moveTo>
                      <a:pt x="0" y="1"/>
                    </a:moveTo>
                    <a:lnTo>
                      <a:pt x="0" y="1"/>
                    </a:lnTo>
                    <a:cubicBezTo>
                      <a:pt x="42" y="664"/>
                      <a:pt x="228" y="1306"/>
                      <a:pt x="518" y="1927"/>
                    </a:cubicBezTo>
                    <a:cubicBezTo>
                      <a:pt x="498" y="1575"/>
                      <a:pt x="435" y="1264"/>
                      <a:pt x="332" y="933"/>
                    </a:cubicBezTo>
                    <a:cubicBezTo>
                      <a:pt x="249" y="601"/>
                      <a:pt x="145" y="29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1243109" y="4081032"/>
                <a:ext cx="25863" cy="92938"/>
              </a:xfrm>
              <a:custGeom>
                <a:avLst/>
                <a:gdLst/>
                <a:ahLst/>
                <a:cxnLst/>
                <a:rect l="l" t="t" r="r" b="b"/>
                <a:pathLst>
                  <a:path w="519" h="1865" extrusionOk="0">
                    <a:moveTo>
                      <a:pt x="1" y="0"/>
                    </a:moveTo>
                    <a:lnTo>
                      <a:pt x="1" y="0"/>
                    </a:lnTo>
                    <a:cubicBezTo>
                      <a:pt x="42" y="663"/>
                      <a:pt x="208" y="1285"/>
                      <a:pt x="519" y="1865"/>
                    </a:cubicBezTo>
                    <a:cubicBezTo>
                      <a:pt x="498" y="1554"/>
                      <a:pt x="436" y="1222"/>
                      <a:pt x="353" y="912"/>
                    </a:cubicBezTo>
                    <a:cubicBezTo>
                      <a:pt x="270" y="601"/>
                      <a:pt x="146" y="290"/>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1255916" y="3866304"/>
                <a:ext cx="198882" cy="153584"/>
              </a:xfrm>
              <a:custGeom>
                <a:avLst/>
                <a:gdLst/>
                <a:ahLst/>
                <a:cxnLst/>
                <a:rect l="l" t="t" r="r" b="b"/>
                <a:pathLst>
                  <a:path w="3991" h="3082" extrusionOk="0">
                    <a:moveTo>
                      <a:pt x="358" y="0"/>
                    </a:moveTo>
                    <a:cubicBezTo>
                      <a:pt x="261" y="0"/>
                      <a:pt x="233" y="35"/>
                      <a:pt x="199" y="125"/>
                    </a:cubicBezTo>
                    <a:cubicBezTo>
                      <a:pt x="117" y="311"/>
                      <a:pt x="75" y="519"/>
                      <a:pt x="54" y="726"/>
                    </a:cubicBezTo>
                    <a:cubicBezTo>
                      <a:pt x="1" y="2036"/>
                      <a:pt x="1066" y="3082"/>
                      <a:pt x="2309" y="3082"/>
                    </a:cubicBezTo>
                    <a:cubicBezTo>
                      <a:pt x="2500" y="3082"/>
                      <a:pt x="2696" y="3057"/>
                      <a:pt x="2892" y="3004"/>
                    </a:cubicBezTo>
                    <a:cubicBezTo>
                      <a:pt x="3265" y="2921"/>
                      <a:pt x="3597" y="2714"/>
                      <a:pt x="3845" y="2424"/>
                    </a:cubicBezTo>
                    <a:cubicBezTo>
                      <a:pt x="3990" y="2279"/>
                      <a:pt x="3990" y="2362"/>
                      <a:pt x="2872" y="767"/>
                    </a:cubicBezTo>
                    <a:lnTo>
                      <a:pt x="2851" y="705"/>
                    </a:lnTo>
                    <a:lnTo>
                      <a:pt x="2644" y="436"/>
                    </a:lnTo>
                    <a:cubicBezTo>
                      <a:pt x="2582" y="332"/>
                      <a:pt x="2685" y="374"/>
                      <a:pt x="800" y="63"/>
                    </a:cubicBezTo>
                    <a:cubicBezTo>
                      <a:pt x="573" y="25"/>
                      <a:pt x="441" y="0"/>
                      <a:pt x="358" y="0"/>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1281330" y="3880755"/>
                <a:ext cx="148650" cy="115063"/>
              </a:xfrm>
              <a:custGeom>
                <a:avLst/>
                <a:gdLst/>
                <a:ahLst/>
                <a:cxnLst/>
                <a:rect l="l" t="t" r="r" b="b"/>
                <a:pathLst>
                  <a:path w="2983" h="2309" extrusionOk="0">
                    <a:moveTo>
                      <a:pt x="145" y="1"/>
                    </a:moveTo>
                    <a:cubicBezTo>
                      <a:pt x="21" y="374"/>
                      <a:pt x="0" y="767"/>
                      <a:pt x="145" y="1119"/>
                    </a:cubicBezTo>
                    <a:cubicBezTo>
                      <a:pt x="269" y="1513"/>
                      <a:pt x="497" y="1824"/>
                      <a:pt x="849" y="2051"/>
                    </a:cubicBezTo>
                    <a:cubicBezTo>
                      <a:pt x="1015" y="2155"/>
                      <a:pt x="1202" y="2238"/>
                      <a:pt x="1388" y="2279"/>
                    </a:cubicBezTo>
                    <a:cubicBezTo>
                      <a:pt x="1534" y="2294"/>
                      <a:pt x="1671" y="2309"/>
                      <a:pt x="1811" y="2309"/>
                    </a:cubicBezTo>
                    <a:cubicBezTo>
                      <a:pt x="1869" y="2309"/>
                      <a:pt x="1928" y="2306"/>
                      <a:pt x="1989" y="2300"/>
                    </a:cubicBezTo>
                    <a:cubicBezTo>
                      <a:pt x="2362" y="2259"/>
                      <a:pt x="2714" y="2093"/>
                      <a:pt x="2983" y="1803"/>
                    </a:cubicBezTo>
                    <a:lnTo>
                      <a:pt x="2983" y="1803"/>
                    </a:lnTo>
                    <a:cubicBezTo>
                      <a:pt x="2699" y="1974"/>
                      <a:pt x="2379" y="2075"/>
                      <a:pt x="2057" y="2075"/>
                    </a:cubicBezTo>
                    <a:cubicBezTo>
                      <a:pt x="2028" y="2075"/>
                      <a:pt x="1998" y="2074"/>
                      <a:pt x="1968" y="2072"/>
                    </a:cubicBezTo>
                    <a:cubicBezTo>
                      <a:pt x="1802" y="2072"/>
                      <a:pt x="1616" y="2051"/>
                      <a:pt x="1450" y="2010"/>
                    </a:cubicBezTo>
                    <a:cubicBezTo>
                      <a:pt x="1284" y="1969"/>
                      <a:pt x="1139" y="1906"/>
                      <a:pt x="994" y="1824"/>
                    </a:cubicBezTo>
                    <a:cubicBezTo>
                      <a:pt x="704" y="1616"/>
                      <a:pt x="477" y="1347"/>
                      <a:pt x="332" y="1036"/>
                    </a:cubicBezTo>
                    <a:cubicBezTo>
                      <a:pt x="187" y="705"/>
                      <a:pt x="124" y="353"/>
                      <a:pt x="14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1255916" y="3902432"/>
                <a:ext cx="198882" cy="117455"/>
              </a:xfrm>
              <a:custGeom>
                <a:avLst/>
                <a:gdLst/>
                <a:ahLst/>
                <a:cxnLst/>
                <a:rect l="l" t="t" r="r" b="b"/>
                <a:pathLst>
                  <a:path w="3991" h="2357" extrusionOk="0">
                    <a:moveTo>
                      <a:pt x="54" y="1"/>
                    </a:moveTo>
                    <a:lnTo>
                      <a:pt x="54" y="1"/>
                    </a:lnTo>
                    <a:cubicBezTo>
                      <a:pt x="1" y="1311"/>
                      <a:pt x="1066" y="2357"/>
                      <a:pt x="2309" y="2357"/>
                    </a:cubicBezTo>
                    <a:cubicBezTo>
                      <a:pt x="2500" y="2357"/>
                      <a:pt x="2696" y="2332"/>
                      <a:pt x="2892" y="2279"/>
                    </a:cubicBezTo>
                    <a:cubicBezTo>
                      <a:pt x="3265" y="2196"/>
                      <a:pt x="3597" y="1989"/>
                      <a:pt x="3845" y="1699"/>
                    </a:cubicBezTo>
                    <a:cubicBezTo>
                      <a:pt x="3990" y="1554"/>
                      <a:pt x="3990" y="1637"/>
                      <a:pt x="2872" y="42"/>
                    </a:cubicBezTo>
                    <a:cubicBezTo>
                      <a:pt x="2643" y="434"/>
                      <a:pt x="2272" y="620"/>
                      <a:pt x="1841" y="620"/>
                    </a:cubicBezTo>
                    <a:cubicBezTo>
                      <a:pt x="1726" y="620"/>
                      <a:pt x="1606" y="607"/>
                      <a:pt x="1484" y="581"/>
                    </a:cubicBezTo>
                    <a:cubicBezTo>
                      <a:pt x="904" y="456"/>
                      <a:pt x="572" y="146"/>
                      <a:pt x="54"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910725" y="4300346"/>
                <a:ext cx="227137" cy="253049"/>
              </a:xfrm>
              <a:custGeom>
                <a:avLst/>
                <a:gdLst/>
                <a:ahLst/>
                <a:cxnLst/>
                <a:rect l="l" t="t" r="r" b="b"/>
                <a:pathLst>
                  <a:path w="4558" h="5078" extrusionOk="0">
                    <a:moveTo>
                      <a:pt x="3680" y="1"/>
                    </a:moveTo>
                    <a:cubicBezTo>
                      <a:pt x="3521" y="1"/>
                      <a:pt x="3359" y="44"/>
                      <a:pt x="3212" y="136"/>
                    </a:cubicBezTo>
                    <a:cubicBezTo>
                      <a:pt x="2756" y="426"/>
                      <a:pt x="2300" y="1151"/>
                      <a:pt x="1430" y="1772"/>
                    </a:cubicBezTo>
                    <a:cubicBezTo>
                      <a:pt x="1078" y="2000"/>
                      <a:pt x="705" y="2186"/>
                      <a:pt x="312" y="2311"/>
                    </a:cubicBezTo>
                    <a:cubicBezTo>
                      <a:pt x="104" y="2393"/>
                      <a:pt x="1" y="2435"/>
                      <a:pt x="1" y="2601"/>
                    </a:cubicBezTo>
                    <a:cubicBezTo>
                      <a:pt x="1" y="2870"/>
                      <a:pt x="84" y="3139"/>
                      <a:pt x="208" y="3388"/>
                    </a:cubicBezTo>
                    <a:cubicBezTo>
                      <a:pt x="738" y="4563"/>
                      <a:pt x="2036" y="5077"/>
                      <a:pt x="2937" y="5077"/>
                    </a:cubicBezTo>
                    <a:cubicBezTo>
                      <a:pt x="3163" y="5077"/>
                      <a:pt x="3364" y="5045"/>
                      <a:pt x="3522" y="4983"/>
                    </a:cubicBezTo>
                    <a:cubicBezTo>
                      <a:pt x="3750" y="4879"/>
                      <a:pt x="3792" y="4817"/>
                      <a:pt x="3771" y="4568"/>
                    </a:cubicBezTo>
                    <a:cubicBezTo>
                      <a:pt x="3584" y="2787"/>
                      <a:pt x="4351" y="1917"/>
                      <a:pt x="4496" y="1088"/>
                    </a:cubicBezTo>
                    <a:cubicBezTo>
                      <a:pt x="4558" y="881"/>
                      <a:pt x="4516" y="653"/>
                      <a:pt x="4434" y="467"/>
                    </a:cubicBezTo>
                    <a:cubicBezTo>
                      <a:pt x="4283" y="166"/>
                      <a:pt x="3988" y="1"/>
                      <a:pt x="368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1044924" y="4388649"/>
                <a:ext cx="37225" cy="137289"/>
              </a:xfrm>
              <a:custGeom>
                <a:avLst/>
                <a:gdLst/>
                <a:ahLst/>
                <a:cxnLst/>
                <a:rect l="l" t="t" r="r" b="b"/>
                <a:pathLst>
                  <a:path w="747" h="2755" extrusionOk="0">
                    <a:moveTo>
                      <a:pt x="746" y="0"/>
                    </a:moveTo>
                    <a:lnTo>
                      <a:pt x="746" y="0"/>
                    </a:lnTo>
                    <a:cubicBezTo>
                      <a:pt x="415" y="373"/>
                      <a:pt x="208" y="829"/>
                      <a:pt x="104" y="1305"/>
                    </a:cubicBezTo>
                    <a:cubicBezTo>
                      <a:pt x="1" y="1781"/>
                      <a:pt x="1" y="2279"/>
                      <a:pt x="84" y="2755"/>
                    </a:cubicBezTo>
                    <a:cubicBezTo>
                      <a:pt x="146" y="2527"/>
                      <a:pt x="208" y="2299"/>
                      <a:pt x="249" y="2051"/>
                    </a:cubicBezTo>
                    <a:cubicBezTo>
                      <a:pt x="291" y="1823"/>
                      <a:pt x="332" y="1595"/>
                      <a:pt x="374" y="1367"/>
                    </a:cubicBezTo>
                    <a:cubicBezTo>
                      <a:pt x="436" y="1139"/>
                      <a:pt x="477" y="911"/>
                      <a:pt x="539" y="684"/>
                    </a:cubicBezTo>
                    <a:lnTo>
                      <a:pt x="746"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945857" y="4374197"/>
                <a:ext cx="111525" cy="85712"/>
              </a:xfrm>
              <a:custGeom>
                <a:avLst/>
                <a:gdLst/>
                <a:ahLst/>
                <a:cxnLst/>
                <a:rect l="l" t="t" r="r" b="b"/>
                <a:pathLst>
                  <a:path w="2238" h="1720" extrusionOk="0">
                    <a:moveTo>
                      <a:pt x="2237" y="0"/>
                    </a:moveTo>
                    <a:cubicBezTo>
                      <a:pt x="1844" y="290"/>
                      <a:pt x="1512" y="601"/>
                      <a:pt x="1139" y="891"/>
                    </a:cubicBezTo>
                    <a:cubicBezTo>
                      <a:pt x="787" y="1181"/>
                      <a:pt x="394" y="1429"/>
                      <a:pt x="0" y="1719"/>
                    </a:cubicBezTo>
                    <a:cubicBezTo>
                      <a:pt x="477" y="1616"/>
                      <a:pt x="932" y="1409"/>
                      <a:pt x="1305" y="1119"/>
                    </a:cubicBezTo>
                    <a:cubicBezTo>
                      <a:pt x="1699" y="808"/>
                      <a:pt x="2009" y="435"/>
                      <a:pt x="223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1048014" y="4338069"/>
                <a:ext cx="69217" cy="44401"/>
              </a:xfrm>
              <a:custGeom>
                <a:avLst/>
                <a:gdLst/>
                <a:ahLst/>
                <a:cxnLst/>
                <a:rect l="l" t="t" r="r" b="b"/>
                <a:pathLst>
                  <a:path w="1389" h="891" extrusionOk="0">
                    <a:moveTo>
                      <a:pt x="1" y="0"/>
                    </a:moveTo>
                    <a:cubicBezTo>
                      <a:pt x="125" y="269"/>
                      <a:pt x="312" y="497"/>
                      <a:pt x="560" y="663"/>
                    </a:cubicBezTo>
                    <a:cubicBezTo>
                      <a:pt x="809" y="808"/>
                      <a:pt x="1099" y="891"/>
                      <a:pt x="1389" y="891"/>
                    </a:cubicBezTo>
                    <a:cubicBezTo>
                      <a:pt x="1182" y="725"/>
                      <a:pt x="954" y="559"/>
                      <a:pt x="726" y="414"/>
                    </a:cubicBezTo>
                    <a:cubicBezTo>
                      <a:pt x="477" y="269"/>
                      <a:pt x="249" y="124"/>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31"/>
            <p:cNvGrpSpPr/>
            <p:nvPr/>
          </p:nvGrpSpPr>
          <p:grpSpPr>
            <a:xfrm>
              <a:off x="834332" y="3108898"/>
              <a:ext cx="1345100" cy="1444501"/>
              <a:chOff x="834332" y="3108898"/>
              <a:chExt cx="1345100" cy="1444501"/>
            </a:xfrm>
          </p:grpSpPr>
          <p:sp>
            <p:nvSpPr>
              <p:cNvPr id="1097" name="Google Shape;1097;p31"/>
              <p:cNvSpPr/>
              <p:nvPr/>
            </p:nvSpPr>
            <p:spPr>
              <a:xfrm>
                <a:off x="834332" y="3108898"/>
                <a:ext cx="1345100" cy="1043110"/>
              </a:xfrm>
              <a:custGeom>
                <a:avLst/>
                <a:gdLst/>
                <a:ahLst/>
                <a:cxnLst/>
                <a:rect l="l" t="t" r="r" b="b"/>
                <a:pathLst>
                  <a:path w="26992" h="20932" extrusionOk="0">
                    <a:moveTo>
                      <a:pt x="11482" y="0"/>
                    </a:moveTo>
                    <a:cubicBezTo>
                      <a:pt x="11118" y="0"/>
                      <a:pt x="10750" y="13"/>
                      <a:pt x="10379" y="37"/>
                    </a:cubicBezTo>
                    <a:cubicBezTo>
                      <a:pt x="4786" y="410"/>
                      <a:pt x="1099" y="3206"/>
                      <a:pt x="42" y="4429"/>
                    </a:cubicBezTo>
                    <a:cubicBezTo>
                      <a:pt x="1" y="4470"/>
                      <a:pt x="1" y="4553"/>
                      <a:pt x="42" y="4615"/>
                    </a:cubicBezTo>
                    <a:cubicBezTo>
                      <a:pt x="84" y="4656"/>
                      <a:pt x="560" y="5195"/>
                      <a:pt x="1244" y="5899"/>
                    </a:cubicBezTo>
                    <a:cubicBezTo>
                      <a:pt x="2652" y="7391"/>
                      <a:pt x="4869" y="9711"/>
                      <a:pt x="5718" y="10601"/>
                    </a:cubicBezTo>
                    <a:cubicBezTo>
                      <a:pt x="5946" y="10829"/>
                      <a:pt x="6070" y="10974"/>
                      <a:pt x="6070" y="10974"/>
                    </a:cubicBezTo>
                    <a:cubicBezTo>
                      <a:pt x="6158" y="11068"/>
                      <a:pt x="6203" y="11114"/>
                      <a:pt x="6250" y="11114"/>
                    </a:cubicBezTo>
                    <a:cubicBezTo>
                      <a:pt x="6371" y="11114"/>
                      <a:pt x="6510" y="10820"/>
                      <a:pt x="7417" y="10270"/>
                    </a:cubicBezTo>
                    <a:cubicBezTo>
                      <a:pt x="8392" y="9684"/>
                      <a:pt x="9605" y="9369"/>
                      <a:pt x="10865" y="9369"/>
                    </a:cubicBezTo>
                    <a:cubicBezTo>
                      <a:pt x="11611" y="9369"/>
                      <a:pt x="12373" y="9479"/>
                      <a:pt x="13113" y="9711"/>
                    </a:cubicBezTo>
                    <a:cubicBezTo>
                      <a:pt x="13548" y="9856"/>
                      <a:pt x="13983" y="10042"/>
                      <a:pt x="14397" y="10291"/>
                    </a:cubicBezTo>
                    <a:cubicBezTo>
                      <a:pt x="16013" y="11430"/>
                      <a:pt x="17090" y="13191"/>
                      <a:pt x="17380" y="15138"/>
                    </a:cubicBezTo>
                    <a:cubicBezTo>
                      <a:pt x="17504" y="16070"/>
                      <a:pt x="17442" y="17043"/>
                      <a:pt x="17131" y="17934"/>
                    </a:cubicBezTo>
                    <a:cubicBezTo>
                      <a:pt x="17111" y="18079"/>
                      <a:pt x="17194" y="18100"/>
                      <a:pt x="17339" y="18162"/>
                    </a:cubicBezTo>
                    <a:cubicBezTo>
                      <a:pt x="20736" y="19301"/>
                      <a:pt x="22766" y="20005"/>
                      <a:pt x="23967" y="20399"/>
                    </a:cubicBezTo>
                    <a:cubicBezTo>
                      <a:pt x="25256" y="20824"/>
                      <a:pt x="25619" y="20931"/>
                      <a:pt x="25723" y="20931"/>
                    </a:cubicBezTo>
                    <a:cubicBezTo>
                      <a:pt x="25777" y="20931"/>
                      <a:pt x="25762" y="20903"/>
                      <a:pt x="25769" y="20875"/>
                    </a:cubicBezTo>
                    <a:cubicBezTo>
                      <a:pt x="26867" y="18162"/>
                      <a:pt x="26991" y="13978"/>
                      <a:pt x="25562" y="10021"/>
                    </a:cubicBezTo>
                    <a:cubicBezTo>
                      <a:pt x="25396" y="9586"/>
                      <a:pt x="25231" y="9172"/>
                      <a:pt x="25044" y="8758"/>
                    </a:cubicBezTo>
                    <a:cubicBezTo>
                      <a:pt x="22582" y="3383"/>
                      <a:pt x="17556" y="0"/>
                      <a:pt x="11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834332" y="3108898"/>
                <a:ext cx="1345100" cy="1043110"/>
              </a:xfrm>
              <a:custGeom>
                <a:avLst/>
                <a:gdLst/>
                <a:ahLst/>
                <a:cxnLst/>
                <a:rect l="l" t="t" r="r" b="b"/>
                <a:pathLst>
                  <a:path w="26992" h="20932" extrusionOk="0">
                    <a:moveTo>
                      <a:pt x="11499" y="0"/>
                    </a:moveTo>
                    <a:cubicBezTo>
                      <a:pt x="11136" y="0"/>
                      <a:pt x="10769" y="13"/>
                      <a:pt x="10399" y="37"/>
                    </a:cubicBezTo>
                    <a:cubicBezTo>
                      <a:pt x="4786" y="410"/>
                      <a:pt x="1120" y="3206"/>
                      <a:pt x="63" y="4429"/>
                    </a:cubicBezTo>
                    <a:cubicBezTo>
                      <a:pt x="1" y="4470"/>
                      <a:pt x="1" y="4553"/>
                      <a:pt x="63" y="4615"/>
                    </a:cubicBezTo>
                    <a:cubicBezTo>
                      <a:pt x="105" y="4656"/>
                      <a:pt x="581" y="5195"/>
                      <a:pt x="1265" y="5899"/>
                    </a:cubicBezTo>
                    <a:cubicBezTo>
                      <a:pt x="4050" y="3689"/>
                      <a:pt x="7645" y="2561"/>
                      <a:pt x="11100" y="2561"/>
                    </a:cubicBezTo>
                    <a:cubicBezTo>
                      <a:pt x="13117" y="2561"/>
                      <a:pt x="15087" y="2945"/>
                      <a:pt x="16821" y="3724"/>
                    </a:cubicBezTo>
                    <a:cubicBezTo>
                      <a:pt x="22496" y="6272"/>
                      <a:pt x="25417" y="13978"/>
                      <a:pt x="24050" y="20047"/>
                    </a:cubicBezTo>
                    <a:cubicBezTo>
                      <a:pt x="24009" y="20192"/>
                      <a:pt x="23988" y="20316"/>
                      <a:pt x="23967" y="20399"/>
                    </a:cubicBezTo>
                    <a:cubicBezTo>
                      <a:pt x="25256" y="20824"/>
                      <a:pt x="25619" y="20931"/>
                      <a:pt x="25729" y="20931"/>
                    </a:cubicBezTo>
                    <a:cubicBezTo>
                      <a:pt x="25786" y="20931"/>
                      <a:pt x="25776" y="20903"/>
                      <a:pt x="25790" y="20875"/>
                    </a:cubicBezTo>
                    <a:cubicBezTo>
                      <a:pt x="26888" y="18162"/>
                      <a:pt x="26991" y="13978"/>
                      <a:pt x="25562" y="10021"/>
                    </a:cubicBezTo>
                    <a:cubicBezTo>
                      <a:pt x="25417" y="9586"/>
                      <a:pt x="25251" y="9172"/>
                      <a:pt x="25044" y="8758"/>
                    </a:cubicBezTo>
                    <a:cubicBezTo>
                      <a:pt x="22601" y="3383"/>
                      <a:pt x="17559" y="0"/>
                      <a:pt x="11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1"/>
              <p:cNvSpPr/>
              <p:nvPr/>
            </p:nvSpPr>
            <p:spPr>
              <a:xfrm>
                <a:off x="1385580" y="3780641"/>
                <a:ext cx="755622" cy="112972"/>
              </a:xfrm>
              <a:custGeom>
                <a:avLst/>
                <a:gdLst/>
                <a:ahLst/>
                <a:cxnLst/>
                <a:rect l="l" t="t" r="r" b="b"/>
                <a:pathLst>
                  <a:path w="15163" h="2267" extrusionOk="0">
                    <a:moveTo>
                      <a:pt x="15163" y="1"/>
                    </a:moveTo>
                    <a:lnTo>
                      <a:pt x="15163" y="1"/>
                    </a:lnTo>
                    <a:cubicBezTo>
                      <a:pt x="14542" y="83"/>
                      <a:pt x="13899" y="145"/>
                      <a:pt x="13257" y="228"/>
                    </a:cubicBezTo>
                    <a:lnTo>
                      <a:pt x="11372" y="498"/>
                    </a:lnTo>
                    <a:cubicBezTo>
                      <a:pt x="10088" y="643"/>
                      <a:pt x="8824" y="808"/>
                      <a:pt x="7561" y="1015"/>
                    </a:cubicBezTo>
                    <a:cubicBezTo>
                      <a:pt x="6297" y="1202"/>
                      <a:pt x="5034" y="1388"/>
                      <a:pt x="3770" y="1595"/>
                    </a:cubicBezTo>
                    <a:lnTo>
                      <a:pt x="1885" y="1927"/>
                    </a:lnTo>
                    <a:lnTo>
                      <a:pt x="932" y="2093"/>
                    </a:lnTo>
                    <a:lnTo>
                      <a:pt x="477" y="2175"/>
                    </a:lnTo>
                    <a:lnTo>
                      <a:pt x="228" y="2217"/>
                    </a:lnTo>
                    <a:lnTo>
                      <a:pt x="125" y="2258"/>
                    </a:lnTo>
                    <a:lnTo>
                      <a:pt x="228" y="2238"/>
                    </a:lnTo>
                    <a:lnTo>
                      <a:pt x="477" y="2217"/>
                    </a:lnTo>
                    <a:lnTo>
                      <a:pt x="953" y="2155"/>
                    </a:lnTo>
                    <a:lnTo>
                      <a:pt x="1906" y="2051"/>
                    </a:lnTo>
                    <a:lnTo>
                      <a:pt x="3812" y="1823"/>
                    </a:lnTo>
                    <a:cubicBezTo>
                      <a:pt x="5075" y="1658"/>
                      <a:pt x="6339" y="1492"/>
                      <a:pt x="7602" y="1305"/>
                    </a:cubicBezTo>
                    <a:cubicBezTo>
                      <a:pt x="8866" y="1098"/>
                      <a:pt x="10129" y="912"/>
                      <a:pt x="11393" y="705"/>
                    </a:cubicBezTo>
                    <a:cubicBezTo>
                      <a:pt x="12657" y="477"/>
                      <a:pt x="13920" y="290"/>
                      <a:pt x="15163" y="1"/>
                    </a:cubicBezTo>
                    <a:close/>
                    <a:moveTo>
                      <a:pt x="0" y="2238"/>
                    </a:moveTo>
                    <a:cubicBezTo>
                      <a:pt x="30" y="2252"/>
                      <a:pt x="59" y="2267"/>
                      <a:pt x="88" y="2267"/>
                    </a:cubicBezTo>
                    <a:cubicBezTo>
                      <a:pt x="100" y="2267"/>
                      <a:pt x="112" y="2264"/>
                      <a:pt x="125" y="2258"/>
                    </a:cubicBezTo>
                    <a:cubicBezTo>
                      <a:pt x="83" y="2258"/>
                      <a:pt x="42" y="2258"/>
                      <a:pt x="0" y="2238"/>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p:nvPr/>
            </p:nvSpPr>
            <p:spPr>
              <a:xfrm>
                <a:off x="1161582" y="3158232"/>
                <a:ext cx="215778" cy="728812"/>
              </a:xfrm>
              <a:custGeom>
                <a:avLst/>
                <a:gdLst/>
                <a:ahLst/>
                <a:cxnLst/>
                <a:rect l="l" t="t" r="r" b="b"/>
                <a:pathLst>
                  <a:path w="4330" h="14625" extrusionOk="0">
                    <a:moveTo>
                      <a:pt x="0" y="0"/>
                    </a:moveTo>
                    <a:cubicBezTo>
                      <a:pt x="145" y="621"/>
                      <a:pt x="311" y="1243"/>
                      <a:pt x="477" y="1844"/>
                    </a:cubicBezTo>
                    <a:lnTo>
                      <a:pt x="995" y="3687"/>
                    </a:lnTo>
                    <a:cubicBezTo>
                      <a:pt x="1326" y="4909"/>
                      <a:pt x="1657" y="6131"/>
                      <a:pt x="2030" y="7353"/>
                    </a:cubicBezTo>
                    <a:cubicBezTo>
                      <a:pt x="2403" y="8555"/>
                      <a:pt x="2776" y="9777"/>
                      <a:pt x="3149" y="10978"/>
                    </a:cubicBezTo>
                    <a:lnTo>
                      <a:pt x="3729" y="12801"/>
                    </a:lnTo>
                    <a:cubicBezTo>
                      <a:pt x="3936" y="13402"/>
                      <a:pt x="4122" y="14003"/>
                      <a:pt x="4330" y="14624"/>
                    </a:cubicBezTo>
                    <a:cubicBezTo>
                      <a:pt x="4185" y="14003"/>
                      <a:pt x="4019" y="13381"/>
                      <a:pt x="3853" y="12780"/>
                    </a:cubicBezTo>
                    <a:lnTo>
                      <a:pt x="3335" y="10937"/>
                    </a:lnTo>
                    <a:cubicBezTo>
                      <a:pt x="3004" y="9715"/>
                      <a:pt x="2672" y="8493"/>
                      <a:pt x="2300" y="7271"/>
                    </a:cubicBezTo>
                    <a:cubicBezTo>
                      <a:pt x="1927" y="6069"/>
                      <a:pt x="1575" y="4847"/>
                      <a:pt x="1181" y="3625"/>
                    </a:cubicBezTo>
                    <a:lnTo>
                      <a:pt x="601" y="1823"/>
                    </a:lnTo>
                    <a:cubicBezTo>
                      <a:pt x="394" y="1201"/>
                      <a:pt x="207" y="601"/>
                      <a:pt x="0"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1"/>
              <p:cNvSpPr/>
              <p:nvPr/>
            </p:nvSpPr>
            <p:spPr>
              <a:xfrm>
                <a:off x="1389716" y="3583503"/>
                <a:ext cx="702998" cy="306624"/>
              </a:xfrm>
              <a:custGeom>
                <a:avLst/>
                <a:gdLst/>
                <a:ahLst/>
                <a:cxnLst/>
                <a:rect l="l" t="t" r="r" b="b"/>
                <a:pathLst>
                  <a:path w="14107" h="6153" extrusionOk="0">
                    <a:moveTo>
                      <a:pt x="14106" y="0"/>
                    </a:moveTo>
                    <a:lnTo>
                      <a:pt x="12325" y="704"/>
                    </a:lnTo>
                    <a:lnTo>
                      <a:pt x="10544" y="1429"/>
                    </a:lnTo>
                    <a:cubicBezTo>
                      <a:pt x="9363" y="1927"/>
                      <a:pt x="8182" y="2403"/>
                      <a:pt x="7001" y="2942"/>
                    </a:cubicBezTo>
                    <a:cubicBezTo>
                      <a:pt x="5842" y="3480"/>
                      <a:pt x="4661" y="3977"/>
                      <a:pt x="3480" y="4516"/>
                    </a:cubicBezTo>
                    <a:cubicBezTo>
                      <a:pt x="2320" y="5034"/>
                      <a:pt x="1160" y="5572"/>
                      <a:pt x="0" y="6152"/>
                    </a:cubicBezTo>
                    <a:lnTo>
                      <a:pt x="1802" y="5448"/>
                    </a:lnTo>
                    <a:lnTo>
                      <a:pt x="3584" y="4702"/>
                    </a:lnTo>
                    <a:cubicBezTo>
                      <a:pt x="4764" y="4205"/>
                      <a:pt x="5945" y="3729"/>
                      <a:pt x="7126" y="3211"/>
                    </a:cubicBezTo>
                    <a:cubicBezTo>
                      <a:pt x="8286" y="2693"/>
                      <a:pt x="9466" y="2175"/>
                      <a:pt x="10626" y="1657"/>
                    </a:cubicBezTo>
                    <a:cubicBezTo>
                      <a:pt x="11807" y="1119"/>
                      <a:pt x="12967" y="580"/>
                      <a:pt x="1410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p:nvPr/>
            </p:nvSpPr>
            <p:spPr>
              <a:xfrm>
                <a:off x="1358720" y="3118964"/>
                <a:ext cx="21727" cy="763944"/>
              </a:xfrm>
              <a:custGeom>
                <a:avLst/>
                <a:gdLst/>
                <a:ahLst/>
                <a:cxnLst/>
                <a:rect l="l" t="t" r="r" b="b"/>
                <a:pathLst>
                  <a:path w="436" h="15330" extrusionOk="0">
                    <a:moveTo>
                      <a:pt x="42" y="1"/>
                    </a:moveTo>
                    <a:cubicBezTo>
                      <a:pt x="1" y="1285"/>
                      <a:pt x="1" y="2569"/>
                      <a:pt x="21" y="3833"/>
                    </a:cubicBezTo>
                    <a:cubicBezTo>
                      <a:pt x="21" y="5117"/>
                      <a:pt x="42" y="6381"/>
                      <a:pt x="84" y="7665"/>
                    </a:cubicBezTo>
                    <a:cubicBezTo>
                      <a:pt x="125" y="8949"/>
                      <a:pt x="146" y="10213"/>
                      <a:pt x="208" y="11497"/>
                    </a:cubicBezTo>
                    <a:lnTo>
                      <a:pt x="291" y="13403"/>
                    </a:lnTo>
                    <a:lnTo>
                      <a:pt x="394" y="15329"/>
                    </a:lnTo>
                    <a:cubicBezTo>
                      <a:pt x="436" y="14045"/>
                      <a:pt x="436" y="12761"/>
                      <a:pt x="415" y="11497"/>
                    </a:cubicBezTo>
                    <a:cubicBezTo>
                      <a:pt x="415" y="10213"/>
                      <a:pt x="394" y="8929"/>
                      <a:pt x="353" y="7665"/>
                    </a:cubicBezTo>
                    <a:cubicBezTo>
                      <a:pt x="311" y="6381"/>
                      <a:pt x="291" y="5097"/>
                      <a:pt x="229" y="3833"/>
                    </a:cubicBezTo>
                    <a:lnTo>
                      <a:pt x="146" y="1927"/>
                    </a:lnTo>
                    <a:lnTo>
                      <a:pt x="42" y="1"/>
                    </a:ln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a:off x="1386626" y="3122103"/>
                <a:ext cx="152789" cy="761801"/>
              </a:xfrm>
              <a:custGeom>
                <a:avLst/>
                <a:gdLst/>
                <a:ahLst/>
                <a:cxnLst/>
                <a:rect l="l" t="t" r="r" b="b"/>
                <a:pathLst>
                  <a:path w="3066" h="15287" extrusionOk="0">
                    <a:moveTo>
                      <a:pt x="3066" y="0"/>
                    </a:moveTo>
                    <a:lnTo>
                      <a:pt x="3066" y="0"/>
                    </a:lnTo>
                    <a:cubicBezTo>
                      <a:pt x="2755" y="1284"/>
                      <a:pt x="2465" y="2527"/>
                      <a:pt x="2175" y="3811"/>
                    </a:cubicBezTo>
                    <a:cubicBezTo>
                      <a:pt x="1885" y="5075"/>
                      <a:pt x="1616" y="6338"/>
                      <a:pt x="1367" y="7623"/>
                    </a:cubicBezTo>
                    <a:cubicBezTo>
                      <a:pt x="1119" y="8886"/>
                      <a:pt x="849" y="10171"/>
                      <a:pt x="621" y="11434"/>
                    </a:cubicBezTo>
                    <a:cubicBezTo>
                      <a:pt x="394" y="12718"/>
                      <a:pt x="145" y="14003"/>
                      <a:pt x="0" y="15287"/>
                    </a:cubicBezTo>
                    <a:cubicBezTo>
                      <a:pt x="124" y="14665"/>
                      <a:pt x="269" y="14023"/>
                      <a:pt x="414" y="13381"/>
                    </a:cubicBezTo>
                    <a:lnTo>
                      <a:pt x="829" y="11476"/>
                    </a:lnTo>
                    <a:lnTo>
                      <a:pt x="1636" y="7664"/>
                    </a:lnTo>
                    <a:cubicBezTo>
                      <a:pt x="1885" y="6401"/>
                      <a:pt x="2154" y="5116"/>
                      <a:pt x="2382" y="3853"/>
                    </a:cubicBezTo>
                    <a:lnTo>
                      <a:pt x="2734" y="1926"/>
                    </a:lnTo>
                    <a:lnTo>
                      <a:pt x="3066" y="0"/>
                    </a:ln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a:off x="1382490" y="3424537"/>
                <a:ext cx="629693" cy="465592"/>
              </a:xfrm>
              <a:custGeom>
                <a:avLst/>
                <a:gdLst/>
                <a:ahLst/>
                <a:cxnLst/>
                <a:rect l="l" t="t" r="r" b="b"/>
                <a:pathLst>
                  <a:path w="12636" h="9343" extrusionOk="0">
                    <a:moveTo>
                      <a:pt x="12636" y="0"/>
                    </a:moveTo>
                    <a:lnTo>
                      <a:pt x="10999" y="1119"/>
                    </a:lnTo>
                    <a:lnTo>
                      <a:pt x="9404" y="2258"/>
                    </a:lnTo>
                    <a:cubicBezTo>
                      <a:pt x="8327" y="3004"/>
                      <a:pt x="7271" y="3770"/>
                      <a:pt x="6214" y="4557"/>
                    </a:cubicBezTo>
                    <a:cubicBezTo>
                      <a:pt x="5179" y="5344"/>
                      <a:pt x="4122" y="6132"/>
                      <a:pt x="3087" y="6919"/>
                    </a:cubicBezTo>
                    <a:lnTo>
                      <a:pt x="1533" y="8120"/>
                    </a:lnTo>
                    <a:lnTo>
                      <a:pt x="746" y="8721"/>
                    </a:lnTo>
                    <a:lnTo>
                      <a:pt x="352" y="9011"/>
                    </a:lnTo>
                    <a:lnTo>
                      <a:pt x="166" y="9176"/>
                    </a:lnTo>
                    <a:lnTo>
                      <a:pt x="62" y="9239"/>
                    </a:lnTo>
                    <a:cubicBezTo>
                      <a:pt x="21" y="9259"/>
                      <a:pt x="21" y="9301"/>
                      <a:pt x="0" y="9342"/>
                    </a:cubicBezTo>
                    <a:cubicBezTo>
                      <a:pt x="21" y="9321"/>
                      <a:pt x="42" y="9259"/>
                      <a:pt x="83" y="9239"/>
                    </a:cubicBezTo>
                    <a:lnTo>
                      <a:pt x="187" y="9176"/>
                    </a:lnTo>
                    <a:cubicBezTo>
                      <a:pt x="249" y="9135"/>
                      <a:pt x="311" y="9094"/>
                      <a:pt x="394" y="9052"/>
                    </a:cubicBezTo>
                    <a:lnTo>
                      <a:pt x="787" y="8783"/>
                    </a:lnTo>
                    <a:lnTo>
                      <a:pt x="1616" y="8224"/>
                    </a:lnTo>
                    <a:lnTo>
                      <a:pt x="3211" y="7084"/>
                    </a:lnTo>
                    <a:cubicBezTo>
                      <a:pt x="4288" y="6339"/>
                      <a:pt x="5365" y="5572"/>
                      <a:pt x="6401" y="4785"/>
                    </a:cubicBezTo>
                    <a:cubicBezTo>
                      <a:pt x="7457" y="3998"/>
                      <a:pt x="8493" y="3232"/>
                      <a:pt x="9549" y="2424"/>
                    </a:cubicBezTo>
                    <a:cubicBezTo>
                      <a:pt x="10585" y="1616"/>
                      <a:pt x="11621" y="829"/>
                      <a:pt x="1263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1"/>
              <p:cNvSpPr/>
              <p:nvPr/>
            </p:nvSpPr>
            <p:spPr>
              <a:xfrm>
                <a:off x="1382490" y="3294474"/>
                <a:ext cx="505858" cy="595657"/>
              </a:xfrm>
              <a:custGeom>
                <a:avLst/>
                <a:gdLst/>
                <a:ahLst/>
                <a:cxnLst/>
                <a:rect l="l" t="t" r="r" b="b"/>
                <a:pathLst>
                  <a:path w="10151" h="11953" extrusionOk="0">
                    <a:moveTo>
                      <a:pt x="10150" y="0"/>
                    </a:moveTo>
                    <a:lnTo>
                      <a:pt x="10150" y="0"/>
                    </a:lnTo>
                    <a:cubicBezTo>
                      <a:pt x="9694" y="477"/>
                      <a:pt x="9259" y="974"/>
                      <a:pt x="8824" y="1450"/>
                    </a:cubicBezTo>
                    <a:lnTo>
                      <a:pt x="7540" y="2921"/>
                    </a:lnTo>
                    <a:cubicBezTo>
                      <a:pt x="6670" y="3894"/>
                      <a:pt x="5800" y="4889"/>
                      <a:pt x="4972" y="5883"/>
                    </a:cubicBezTo>
                    <a:cubicBezTo>
                      <a:pt x="4122" y="6877"/>
                      <a:pt x="3294" y="7872"/>
                      <a:pt x="2444" y="8887"/>
                    </a:cubicBezTo>
                    <a:lnTo>
                      <a:pt x="1222" y="10399"/>
                    </a:lnTo>
                    <a:cubicBezTo>
                      <a:pt x="808" y="10916"/>
                      <a:pt x="394" y="11434"/>
                      <a:pt x="0" y="11952"/>
                    </a:cubicBezTo>
                    <a:cubicBezTo>
                      <a:pt x="456" y="11476"/>
                      <a:pt x="870" y="10979"/>
                      <a:pt x="1326" y="10502"/>
                    </a:cubicBezTo>
                    <a:lnTo>
                      <a:pt x="2610" y="9032"/>
                    </a:lnTo>
                    <a:cubicBezTo>
                      <a:pt x="3480" y="8058"/>
                      <a:pt x="4329" y="7064"/>
                      <a:pt x="5179" y="6069"/>
                    </a:cubicBezTo>
                    <a:cubicBezTo>
                      <a:pt x="6007" y="5054"/>
                      <a:pt x="6856" y="4060"/>
                      <a:pt x="7685" y="3066"/>
                    </a:cubicBezTo>
                    <a:lnTo>
                      <a:pt x="8928" y="1533"/>
                    </a:lnTo>
                    <a:cubicBezTo>
                      <a:pt x="9342" y="1036"/>
                      <a:pt x="9756" y="518"/>
                      <a:pt x="10150"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p:nvPr/>
            </p:nvSpPr>
            <p:spPr>
              <a:xfrm>
                <a:off x="1394849" y="3180906"/>
                <a:ext cx="314897" cy="684460"/>
              </a:xfrm>
              <a:custGeom>
                <a:avLst/>
                <a:gdLst/>
                <a:ahLst/>
                <a:cxnLst/>
                <a:rect l="l" t="t" r="r" b="b"/>
                <a:pathLst>
                  <a:path w="6319" h="13735" extrusionOk="0">
                    <a:moveTo>
                      <a:pt x="6318" y="1"/>
                    </a:moveTo>
                    <a:lnTo>
                      <a:pt x="6318" y="1"/>
                    </a:lnTo>
                    <a:cubicBezTo>
                      <a:pt x="6028" y="560"/>
                      <a:pt x="5739" y="1119"/>
                      <a:pt x="5469" y="1679"/>
                    </a:cubicBezTo>
                    <a:lnTo>
                      <a:pt x="4641" y="3377"/>
                    </a:lnTo>
                    <a:cubicBezTo>
                      <a:pt x="4081" y="4516"/>
                      <a:pt x="3543" y="5656"/>
                      <a:pt x="3025" y="6816"/>
                    </a:cubicBezTo>
                    <a:cubicBezTo>
                      <a:pt x="2507" y="7955"/>
                      <a:pt x="1989" y="9115"/>
                      <a:pt x="1471" y="10254"/>
                    </a:cubicBezTo>
                    <a:lnTo>
                      <a:pt x="726" y="11994"/>
                    </a:lnTo>
                    <a:cubicBezTo>
                      <a:pt x="477" y="12574"/>
                      <a:pt x="229" y="13154"/>
                      <a:pt x="1" y="13734"/>
                    </a:cubicBezTo>
                    <a:cubicBezTo>
                      <a:pt x="291" y="13175"/>
                      <a:pt x="560" y="12615"/>
                      <a:pt x="850" y="12056"/>
                    </a:cubicBezTo>
                    <a:lnTo>
                      <a:pt x="1679" y="10358"/>
                    </a:lnTo>
                    <a:cubicBezTo>
                      <a:pt x="2217" y="9218"/>
                      <a:pt x="2756" y="8079"/>
                      <a:pt x="3274" y="6919"/>
                    </a:cubicBezTo>
                    <a:cubicBezTo>
                      <a:pt x="3791" y="5780"/>
                      <a:pt x="4330" y="4620"/>
                      <a:pt x="4827" y="3481"/>
                    </a:cubicBezTo>
                    <a:lnTo>
                      <a:pt x="5594" y="1741"/>
                    </a:lnTo>
                    <a:cubicBezTo>
                      <a:pt x="5821" y="1161"/>
                      <a:pt x="6070" y="581"/>
                      <a:pt x="6318"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a:off x="985075" y="3228396"/>
                <a:ext cx="388151" cy="655507"/>
              </a:xfrm>
              <a:custGeom>
                <a:avLst/>
                <a:gdLst/>
                <a:ahLst/>
                <a:cxnLst/>
                <a:rect l="l" t="t" r="r" b="b"/>
                <a:pathLst>
                  <a:path w="7789" h="13154" extrusionOk="0">
                    <a:moveTo>
                      <a:pt x="0" y="1"/>
                    </a:moveTo>
                    <a:lnTo>
                      <a:pt x="0" y="1"/>
                    </a:lnTo>
                    <a:cubicBezTo>
                      <a:pt x="601" y="1140"/>
                      <a:pt x="1222" y="2238"/>
                      <a:pt x="1865" y="3335"/>
                    </a:cubicBezTo>
                    <a:cubicBezTo>
                      <a:pt x="2486" y="4454"/>
                      <a:pt x="3107" y="5552"/>
                      <a:pt x="3770" y="6650"/>
                    </a:cubicBezTo>
                    <a:cubicBezTo>
                      <a:pt x="4433" y="7727"/>
                      <a:pt x="5075" y="8825"/>
                      <a:pt x="5759" y="9923"/>
                    </a:cubicBezTo>
                    <a:lnTo>
                      <a:pt x="6753" y="11538"/>
                    </a:lnTo>
                    <a:lnTo>
                      <a:pt x="7789" y="13154"/>
                    </a:lnTo>
                    <a:cubicBezTo>
                      <a:pt x="7209" y="12015"/>
                      <a:pt x="6567" y="10917"/>
                      <a:pt x="5945" y="9798"/>
                    </a:cubicBezTo>
                    <a:cubicBezTo>
                      <a:pt x="5324" y="8700"/>
                      <a:pt x="4682" y="7582"/>
                      <a:pt x="4019" y="6505"/>
                    </a:cubicBezTo>
                    <a:cubicBezTo>
                      <a:pt x="3356" y="5407"/>
                      <a:pt x="2714" y="4309"/>
                      <a:pt x="2051" y="3232"/>
                    </a:cubicBezTo>
                    <a:lnTo>
                      <a:pt x="1036" y="1616"/>
                    </a:lnTo>
                    <a:lnTo>
                      <a:pt x="0" y="1"/>
                    </a:ln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a:off x="1392806" y="3896253"/>
                <a:ext cx="755622" cy="76444"/>
              </a:xfrm>
              <a:custGeom>
                <a:avLst/>
                <a:gdLst/>
                <a:ahLst/>
                <a:cxnLst/>
                <a:rect l="l" t="t" r="r" b="b"/>
                <a:pathLst>
                  <a:path w="15163" h="1534" extrusionOk="0">
                    <a:moveTo>
                      <a:pt x="0" y="0"/>
                    </a:moveTo>
                    <a:cubicBezTo>
                      <a:pt x="642" y="104"/>
                      <a:pt x="1264" y="187"/>
                      <a:pt x="1885" y="270"/>
                    </a:cubicBezTo>
                    <a:lnTo>
                      <a:pt x="3791" y="498"/>
                    </a:lnTo>
                    <a:cubicBezTo>
                      <a:pt x="5034" y="643"/>
                      <a:pt x="6297" y="788"/>
                      <a:pt x="7561" y="912"/>
                    </a:cubicBezTo>
                    <a:cubicBezTo>
                      <a:pt x="8824" y="1015"/>
                      <a:pt x="10088" y="1140"/>
                      <a:pt x="11352" y="1243"/>
                    </a:cubicBezTo>
                    <a:lnTo>
                      <a:pt x="13257" y="1409"/>
                    </a:lnTo>
                    <a:cubicBezTo>
                      <a:pt x="13899" y="1450"/>
                      <a:pt x="14521" y="1492"/>
                      <a:pt x="15163" y="1533"/>
                    </a:cubicBezTo>
                    <a:cubicBezTo>
                      <a:pt x="14542" y="1430"/>
                      <a:pt x="13899" y="1347"/>
                      <a:pt x="13278" y="1264"/>
                    </a:cubicBezTo>
                    <a:lnTo>
                      <a:pt x="11372" y="1036"/>
                    </a:lnTo>
                    <a:cubicBezTo>
                      <a:pt x="10109" y="891"/>
                      <a:pt x="8866" y="746"/>
                      <a:pt x="7602" y="622"/>
                    </a:cubicBezTo>
                    <a:cubicBezTo>
                      <a:pt x="6318" y="518"/>
                      <a:pt x="5055" y="373"/>
                      <a:pt x="3791" y="270"/>
                    </a:cubicBezTo>
                    <a:lnTo>
                      <a:pt x="1906" y="125"/>
                    </a:lnTo>
                    <a:cubicBezTo>
                      <a:pt x="1264" y="83"/>
                      <a:pt x="642" y="42"/>
                      <a:pt x="0"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1"/>
              <p:cNvSpPr/>
              <p:nvPr/>
            </p:nvSpPr>
            <p:spPr>
              <a:xfrm>
                <a:off x="1069691" y="3914840"/>
                <a:ext cx="296309" cy="466589"/>
              </a:xfrm>
              <a:custGeom>
                <a:avLst/>
                <a:gdLst/>
                <a:ahLst/>
                <a:cxnLst/>
                <a:rect l="l" t="t" r="r" b="b"/>
                <a:pathLst>
                  <a:path w="5946" h="9363" extrusionOk="0">
                    <a:moveTo>
                      <a:pt x="5946" y="0"/>
                    </a:moveTo>
                    <a:cubicBezTo>
                      <a:pt x="5697" y="415"/>
                      <a:pt x="5407" y="767"/>
                      <a:pt x="5138" y="1160"/>
                    </a:cubicBezTo>
                    <a:lnTo>
                      <a:pt x="4351" y="2300"/>
                    </a:lnTo>
                    <a:cubicBezTo>
                      <a:pt x="3833" y="3045"/>
                      <a:pt x="3336" y="3832"/>
                      <a:pt x="2839" y="4599"/>
                    </a:cubicBezTo>
                    <a:cubicBezTo>
                      <a:pt x="2341" y="5386"/>
                      <a:pt x="1844" y="6173"/>
                      <a:pt x="1368" y="6960"/>
                    </a:cubicBezTo>
                    <a:lnTo>
                      <a:pt x="664" y="8162"/>
                    </a:lnTo>
                    <a:cubicBezTo>
                      <a:pt x="436" y="8555"/>
                      <a:pt x="208" y="8949"/>
                      <a:pt x="1" y="9363"/>
                    </a:cubicBezTo>
                    <a:cubicBezTo>
                      <a:pt x="270" y="8990"/>
                      <a:pt x="519" y="8617"/>
                      <a:pt x="788" y="8224"/>
                    </a:cubicBezTo>
                    <a:lnTo>
                      <a:pt x="1554" y="7084"/>
                    </a:lnTo>
                    <a:cubicBezTo>
                      <a:pt x="2072" y="6297"/>
                      <a:pt x="2569" y="5531"/>
                      <a:pt x="3066" y="4744"/>
                    </a:cubicBezTo>
                    <a:cubicBezTo>
                      <a:pt x="3564" y="3977"/>
                      <a:pt x="4061" y="3190"/>
                      <a:pt x="4537" y="2403"/>
                    </a:cubicBezTo>
                    <a:cubicBezTo>
                      <a:pt x="5014" y="1616"/>
                      <a:pt x="5531" y="829"/>
                      <a:pt x="594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a:off x="1132679" y="4157774"/>
                <a:ext cx="49584" cy="48587"/>
              </a:xfrm>
              <a:custGeom>
                <a:avLst/>
                <a:gdLst/>
                <a:ahLst/>
                <a:cxnLst/>
                <a:rect l="l" t="t" r="r" b="b"/>
                <a:pathLst>
                  <a:path w="995" h="975" extrusionOk="0">
                    <a:moveTo>
                      <a:pt x="589" y="0"/>
                    </a:moveTo>
                    <a:cubicBezTo>
                      <a:pt x="522" y="0"/>
                      <a:pt x="455" y="10"/>
                      <a:pt x="394" y="35"/>
                    </a:cubicBezTo>
                    <a:cubicBezTo>
                      <a:pt x="290" y="76"/>
                      <a:pt x="187" y="138"/>
                      <a:pt x="125" y="221"/>
                    </a:cubicBezTo>
                    <a:cubicBezTo>
                      <a:pt x="42" y="325"/>
                      <a:pt x="0" y="449"/>
                      <a:pt x="21" y="594"/>
                    </a:cubicBezTo>
                    <a:cubicBezTo>
                      <a:pt x="42" y="718"/>
                      <a:pt x="104" y="822"/>
                      <a:pt x="228" y="904"/>
                    </a:cubicBezTo>
                    <a:cubicBezTo>
                      <a:pt x="306" y="951"/>
                      <a:pt x="395" y="974"/>
                      <a:pt x="487" y="974"/>
                    </a:cubicBezTo>
                    <a:cubicBezTo>
                      <a:pt x="518" y="974"/>
                      <a:pt x="549" y="972"/>
                      <a:pt x="580" y="967"/>
                    </a:cubicBezTo>
                    <a:cubicBezTo>
                      <a:pt x="787" y="925"/>
                      <a:pt x="953" y="759"/>
                      <a:pt x="995" y="532"/>
                    </a:cubicBezTo>
                    <a:lnTo>
                      <a:pt x="995" y="532"/>
                    </a:lnTo>
                    <a:cubicBezTo>
                      <a:pt x="891" y="677"/>
                      <a:pt x="725" y="739"/>
                      <a:pt x="560" y="759"/>
                    </a:cubicBezTo>
                    <a:cubicBezTo>
                      <a:pt x="435" y="739"/>
                      <a:pt x="332" y="656"/>
                      <a:pt x="290" y="552"/>
                    </a:cubicBezTo>
                    <a:cubicBezTo>
                      <a:pt x="270" y="449"/>
                      <a:pt x="373" y="325"/>
                      <a:pt x="497" y="221"/>
                    </a:cubicBezTo>
                    <a:cubicBezTo>
                      <a:pt x="574" y="166"/>
                      <a:pt x="662" y="140"/>
                      <a:pt x="750" y="140"/>
                    </a:cubicBezTo>
                    <a:cubicBezTo>
                      <a:pt x="828" y="140"/>
                      <a:pt x="905" y="161"/>
                      <a:pt x="974" y="200"/>
                    </a:cubicBezTo>
                    <a:cubicBezTo>
                      <a:pt x="932" y="97"/>
                      <a:pt x="829" y="14"/>
                      <a:pt x="725" y="14"/>
                    </a:cubicBezTo>
                    <a:cubicBezTo>
                      <a:pt x="682" y="5"/>
                      <a:pt x="636" y="0"/>
                      <a:pt x="589"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a:off x="1182213" y="4189418"/>
                <a:ext cx="54767" cy="53969"/>
              </a:xfrm>
              <a:custGeom>
                <a:avLst/>
                <a:gdLst/>
                <a:ahLst/>
                <a:cxnLst/>
                <a:rect l="l" t="t" r="r" b="b"/>
                <a:pathLst>
                  <a:path w="1099" h="1083" extrusionOk="0">
                    <a:moveTo>
                      <a:pt x="684" y="0"/>
                    </a:moveTo>
                    <a:lnTo>
                      <a:pt x="684" y="0"/>
                    </a:lnTo>
                    <a:cubicBezTo>
                      <a:pt x="808" y="145"/>
                      <a:pt x="850" y="311"/>
                      <a:pt x="829" y="497"/>
                    </a:cubicBezTo>
                    <a:cubicBezTo>
                      <a:pt x="829" y="622"/>
                      <a:pt x="746" y="746"/>
                      <a:pt x="622" y="787"/>
                    </a:cubicBezTo>
                    <a:cubicBezTo>
                      <a:pt x="606" y="790"/>
                      <a:pt x="590" y="791"/>
                      <a:pt x="575" y="791"/>
                    </a:cubicBezTo>
                    <a:cubicBezTo>
                      <a:pt x="467" y="791"/>
                      <a:pt x="366" y="730"/>
                      <a:pt x="311" y="622"/>
                    </a:cubicBezTo>
                    <a:cubicBezTo>
                      <a:pt x="249" y="456"/>
                      <a:pt x="270" y="269"/>
                      <a:pt x="353" y="124"/>
                    </a:cubicBezTo>
                    <a:lnTo>
                      <a:pt x="353" y="124"/>
                    </a:lnTo>
                    <a:cubicBezTo>
                      <a:pt x="21" y="311"/>
                      <a:pt x="1" y="767"/>
                      <a:pt x="311" y="994"/>
                    </a:cubicBezTo>
                    <a:cubicBezTo>
                      <a:pt x="397" y="1046"/>
                      <a:pt x="510" y="1083"/>
                      <a:pt x="617" y="1083"/>
                    </a:cubicBezTo>
                    <a:cubicBezTo>
                      <a:pt x="640" y="1083"/>
                      <a:pt x="662" y="1081"/>
                      <a:pt x="684" y="1077"/>
                    </a:cubicBezTo>
                    <a:cubicBezTo>
                      <a:pt x="933" y="994"/>
                      <a:pt x="1098" y="746"/>
                      <a:pt x="1057" y="477"/>
                    </a:cubicBezTo>
                    <a:cubicBezTo>
                      <a:pt x="1036" y="269"/>
                      <a:pt x="891" y="83"/>
                      <a:pt x="684"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1086235" y="4024771"/>
                <a:ext cx="108437" cy="111128"/>
              </a:xfrm>
              <a:custGeom>
                <a:avLst/>
                <a:gdLst/>
                <a:ahLst/>
                <a:cxnLst/>
                <a:rect l="l" t="t" r="r" b="b"/>
                <a:pathLst>
                  <a:path w="2176" h="2230" extrusionOk="0">
                    <a:moveTo>
                      <a:pt x="1135" y="1"/>
                    </a:moveTo>
                    <a:cubicBezTo>
                      <a:pt x="732" y="1"/>
                      <a:pt x="348" y="220"/>
                      <a:pt x="145" y="570"/>
                    </a:cubicBezTo>
                    <a:lnTo>
                      <a:pt x="83" y="736"/>
                    </a:lnTo>
                    <a:lnTo>
                      <a:pt x="42" y="901"/>
                    </a:lnTo>
                    <a:cubicBezTo>
                      <a:pt x="0" y="1005"/>
                      <a:pt x="0" y="1109"/>
                      <a:pt x="21" y="1233"/>
                    </a:cubicBezTo>
                    <a:cubicBezTo>
                      <a:pt x="42" y="1440"/>
                      <a:pt x="125" y="1647"/>
                      <a:pt x="270" y="1834"/>
                    </a:cubicBezTo>
                    <a:cubicBezTo>
                      <a:pt x="505" y="2086"/>
                      <a:pt x="837" y="2229"/>
                      <a:pt x="1176" y="2229"/>
                    </a:cubicBezTo>
                    <a:cubicBezTo>
                      <a:pt x="1253" y="2229"/>
                      <a:pt x="1331" y="2222"/>
                      <a:pt x="1409" y="2206"/>
                    </a:cubicBezTo>
                    <a:cubicBezTo>
                      <a:pt x="1036" y="2186"/>
                      <a:pt x="684" y="1999"/>
                      <a:pt x="456" y="1689"/>
                    </a:cubicBezTo>
                    <a:cubicBezTo>
                      <a:pt x="249" y="1399"/>
                      <a:pt x="207" y="1005"/>
                      <a:pt x="394" y="694"/>
                    </a:cubicBezTo>
                    <a:cubicBezTo>
                      <a:pt x="560" y="384"/>
                      <a:pt x="891" y="218"/>
                      <a:pt x="1264" y="218"/>
                    </a:cubicBezTo>
                    <a:cubicBezTo>
                      <a:pt x="1637" y="239"/>
                      <a:pt x="1989" y="466"/>
                      <a:pt x="2175" y="798"/>
                    </a:cubicBezTo>
                    <a:cubicBezTo>
                      <a:pt x="2113" y="591"/>
                      <a:pt x="2009" y="425"/>
                      <a:pt x="1864" y="280"/>
                    </a:cubicBezTo>
                    <a:cubicBezTo>
                      <a:pt x="1699" y="135"/>
                      <a:pt x="1492" y="52"/>
                      <a:pt x="1284" y="11"/>
                    </a:cubicBezTo>
                    <a:cubicBezTo>
                      <a:pt x="1234" y="4"/>
                      <a:pt x="1184" y="1"/>
                      <a:pt x="1135"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1106866" y="4045252"/>
                <a:ext cx="78487" cy="74002"/>
              </a:xfrm>
              <a:custGeom>
                <a:avLst/>
                <a:gdLst/>
                <a:ahLst/>
                <a:cxnLst/>
                <a:rect l="l" t="t" r="r" b="b"/>
                <a:pathLst>
                  <a:path w="1575" h="1485" extrusionOk="0">
                    <a:moveTo>
                      <a:pt x="715" y="0"/>
                    </a:moveTo>
                    <a:cubicBezTo>
                      <a:pt x="652" y="0"/>
                      <a:pt x="587" y="5"/>
                      <a:pt x="518" y="14"/>
                    </a:cubicBezTo>
                    <a:cubicBezTo>
                      <a:pt x="373" y="55"/>
                      <a:pt x="228" y="138"/>
                      <a:pt x="125" y="283"/>
                    </a:cubicBezTo>
                    <a:cubicBezTo>
                      <a:pt x="42" y="408"/>
                      <a:pt x="1" y="573"/>
                      <a:pt x="1" y="739"/>
                    </a:cubicBezTo>
                    <a:cubicBezTo>
                      <a:pt x="21" y="884"/>
                      <a:pt x="83" y="1029"/>
                      <a:pt x="187" y="1153"/>
                    </a:cubicBezTo>
                    <a:cubicBezTo>
                      <a:pt x="394" y="1360"/>
                      <a:pt x="643" y="1485"/>
                      <a:pt x="933" y="1485"/>
                    </a:cubicBezTo>
                    <a:cubicBezTo>
                      <a:pt x="705" y="1381"/>
                      <a:pt x="518" y="1215"/>
                      <a:pt x="373" y="1029"/>
                    </a:cubicBezTo>
                    <a:cubicBezTo>
                      <a:pt x="249" y="843"/>
                      <a:pt x="249" y="615"/>
                      <a:pt x="373" y="449"/>
                    </a:cubicBezTo>
                    <a:cubicBezTo>
                      <a:pt x="473" y="299"/>
                      <a:pt x="640" y="230"/>
                      <a:pt x="809" y="230"/>
                    </a:cubicBezTo>
                    <a:cubicBezTo>
                      <a:pt x="851" y="230"/>
                      <a:pt x="892" y="234"/>
                      <a:pt x="933" y="242"/>
                    </a:cubicBezTo>
                    <a:cubicBezTo>
                      <a:pt x="1181" y="283"/>
                      <a:pt x="1409" y="408"/>
                      <a:pt x="1575" y="594"/>
                    </a:cubicBezTo>
                    <a:cubicBezTo>
                      <a:pt x="1471" y="325"/>
                      <a:pt x="1243" y="118"/>
                      <a:pt x="974" y="35"/>
                    </a:cubicBezTo>
                    <a:cubicBezTo>
                      <a:pt x="889" y="10"/>
                      <a:pt x="804" y="0"/>
                      <a:pt x="715"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1134723" y="4069471"/>
                <a:ext cx="50631" cy="44900"/>
              </a:xfrm>
              <a:custGeom>
                <a:avLst/>
                <a:gdLst/>
                <a:ahLst/>
                <a:cxnLst/>
                <a:rect l="l" t="t" r="r" b="b"/>
                <a:pathLst>
                  <a:path w="1016" h="901" extrusionOk="0">
                    <a:moveTo>
                      <a:pt x="429" y="0"/>
                    </a:moveTo>
                    <a:cubicBezTo>
                      <a:pt x="299" y="0"/>
                      <a:pt x="170" y="60"/>
                      <a:pt x="84" y="170"/>
                    </a:cubicBezTo>
                    <a:cubicBezTo>
                      <a:pt x="21" y="294"/>
                      <a:pt x="1" y="419"/>
                      <a:pt x="42" y="543"/>
                    </a:cubicBezTo>
                    <a:cubicBezTo>
                      <a:pt x="104" y="626"/>
                      <a:pt x="166" y="709"/>
                      <a:pt x="249" y="771"/>
                    </a:cubicBezTo>
                    <a:cubicBezTo>
                      <a:pt x="370" y="857"/>
                      <a:pt x="520" y="900"/>
                      <a:pt x="674" y="900"/>
                    </a:cubicBezTo>
                    <a:cubicBezTo>
                      <a:pt x="705" y="900"/>
                      <a:pt x="736" y="899"/>
                      <a:pt x="767" y="895"/>
                    </a:cubicBezTo>
                    <a:cubicBezTo>
                      <a:pt x="622" y="812"/>
                      <a:pt x="498" y="729"/>
                      <a:pt x="394" y="605"/>
                    </a:cubicBezTo>
                    <a:cubicBezTo>
                      <a:pt x="311" y="502"/>
                      <a:pt x="291" y="377"/>
                      <a:pt x="311" y="336"/>
                    </a:cubicBezTo>
                    <a:cubicBezTo>
                      <a:pt x="341" y="291"/>
                      <a:pt x="414" y="257"/>
                      <a:pt x="499" y="257"/>
                    </a:cubicBezTo>
                    <a:cubicBezTo>
                      <a:pt x="532" y="257"/>
                      <a:pt x="567" y="262"/>
                      <a:pt x="601" y="274"/>
                    </a:cubicBezTo>
                    <a:cubicBezTo>
                      <a:pt x="746" y="336"/>
                      <a:pt x="891" y="398"/>
                      <a:pt x="1016" y="502"/>
                    </a:cubicBezTo>
                    <a:cubicBezTo>
                      <a:pt x="974" y="315"/>
                      <a:pt x="850" y="170"/>
                      <a:pt x="684" y="87"/>
                    </a:cubicBezTo>
                    <a:cubicBezTo>
                      <a:pt x="608" y="28"/>
                      <a:pt x="519" y="0"/>
                      <a:pt x="429"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1257560" y="4133107"/>
                <a:ext cx="109484" cy="111178"/>
              </a:xfrm>
              <a:custGeom>
                <a:avLst/>
                <a:gdLst/>
                <a:ahLst/>
                <a:cxnLst/>
                <a:rect l="l" t="t" r="r" b="b"/>
                <a:pathLst>
                  <a:path w="2197" h="2231" extrusionOk="0">
                    <a:moveTo>
                      <a:pt x="1101" y="1"/>
                    </a:moveTo>
                    <a:cubicBezTo>
                      <a:pt x="1052" y="1"/>
                      <a:pt x="1003" y="4"/>
                      <a:pt x="954" y="12"/>
                    </a:cubicBezTo>
                    <a:cubicBezTo>
                      <a:pt x="1326" y="53"/>
                      <a:pt x="1658" y="281"/>
                      <a:pt x="1824" y="633"/>
                    </a:cubicBezTo>
                    <a:cubicBezTo>
                      <a:pt x="2167" y="1244"/>
                      <a:pt x="1701" y="1996"/>
                      <a:pt x="1042" y="1996"/>
                    </a:cubicBezTo>
                    <a:cubicBezTo>
                      <a:pt x="986" y="1996"/>
                      <a:pt x="929" y="1991"/>
                      <a:pt x="871" y="1979"/>
                    </a:cubicBezTo>
                    <a:cubicBezTo>
                      <a:pt x="498" y="1917"/>
                      <a:pt x="166" y="1669"/>
                      <a:pt x="1" y="1337"/>
                    </a:cubicBezTo>
                    <a:lnTo>
                      <a:pt x="1" y="1337"/>
                    </a:lnTo>
                    <a:cubicBezTo>
                      <a:pt x="84" y="1752"/>
                      <a:pt x="394" y="2083"/>
                      <a:pt x="809" y="2187"/>
                    </a:cubicBezTo>
                    <a:cubicBezTo>
                      <a:pt x="914" y="2215"/>
                      <a:pt x="1020" y="2231"/>
                      <a:pt x="1124" y="2231"/>
                    </a:cubicBezTo>
                    <a:cubicBezTo>
                      <a:pt x="1243" y="2231"/>
                      <a:pt x="1360" y="2210"/>
                      <a:pt x="1471" y="2166"/>
                    </a:cubicBezTo>
                    <a:cubicBezTo>
                      <a:pt x="1679" y="2083"/>
                      <a:pt x="1865" y="1959"/>
                      <a:pt x="2010" y="1793"/>
                    </a:cubicBezTo>
                    <a:cubicBezTo>
                      <a:pt x="2134" y="1607"/>
                      <a:pt x="2196" y="1379"/>
                      <a:pt x="2196" y="1151"/>
                    </a:cubicBezTo>
                    <a:cubicBezTo>
                      <a:pt x="2196" y="923"/>
                      <a:pt x="2134" y="716"/>
                      <a:pt x="2010" y="530"/>
                    </a:cubicBezTo>
                    <a:cubicBezTo>
                      <a:pt x="1827" y="201"/>
                      <a:pt x="1467" y="1"/>
                      <a:pt x="1101" y="1"/>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1271015" y="4146961"/>
                <a:ext cx="76394" cy="75597"/>
              </a:xfrm>
              <a:custGeom>
                <a:avLst/>
                <a:gdLst/>
                <a:ahLst/>
                <a:cxnLst/>
                <a:rect l="l" t="t" r="r" b="b"/>
                <a:pathLst>
                  <a:path w="1533" h="1517" extrusionOk="0">
                    <a:moveTo>
                      <a:pt x="591" y="0"/>
                    </a:moveTo>
                    <a:cubicBezTo>
                      <a:pt x="567" y="0"/>
                      <a:pt x="542" y="1"/>
                      <a:pt x="518" y="3"/>
                    </a:cubicBezTo>
                    <a:cubicBezTo>
                      <a:pt x="766" y="86"/>
                      <a:pt x="974" y="231"/>
                      <a:pt x="1119" y="438"/>
                    </a:cubicBezTo>
                    <a:cubicBezTo>
                      <a:pt x="1264" y="604"/>
                      <a:pt x="1284" y="831"/>
                      <a:pt x="1181" y="1039"/>
                    </a:cubicBezTo>
                    <a:cubicBezTo>
                      <a:pt x="1139" y="1121"/>
                      <a:pt x="1056" y="1184"/>
                      <a:pt x="953" y="1225"/>
                    </a:cubicBezTo>
                    <a:cubicBezTo>
                      <a:pt x="849" y="1266"/>
                      <a:pt x="746" y="1287"/>
                      <a:pt x="642" y="1287"/>
                    </a:cubicBezTo>
                    <a:cubicBezTo>
                      <a:pt x="373" y="1246"/>
                      <a:pt x="145" y="1121"/>
                      <a:pt x="0" y="935"/>
                    </a:cubicBezTo>
                    <a:lnTo>
                      <a:pt x="0" y="935"/>
                    </a:lnTo>
                    <a:cubicBezTo>
                      <a:pt x="83" y="1204"/>
                      <a:pt x="311" y="1432"/>
                      <a:pt x="601" y="1494"/>
                    </a:cubicBezTo>
                    <a:cubicBezTo>
                      <a:pt x="656" y="1510"/>
                      <a:pt x="715" y="1517"/>
                      <a:pt x="774" y="1517"/>
                    </a:cubicBezTo>
                    <a:cubicBezTo>
                      <a:pt x="869" y="1517"/>
                      <a:pt x="967" y="1499"/>
                      <a:pt x="1056" y="1474"/>
                    </a:cubicBezTo>
                    <a:cubicBezTo>
                      <a:pt x="1201" y="1432"/>
                      <a:pt x="1346" y="1329"/>
                      <a:pt x="1429" y="1184"/>
                    </a:cubicBezTo>
                    <a:cubicBezTo>
                      <a:pt x="1512" y="1039"/>
                      <a:pt x="1533" y="852"/>
                      <a:pt x="1512" y="707"/>
                    </a:cubicBezTo>
                    <a:cubicBezTo>
                      <a:pt x="1471" y="542"/>
                      <a:pt x="1409" y="397"/>
                      <a:pt x="1305" y="293"/>
                    </a:cubicBezTo>
                    <a:cubicBezTo>
                      <a:pt x="1115" y="103"/>
                      <a:pt x="856" y="0"/>
                      <a:pt x="591"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1268922" y="4153539"/>
                <a:ext cx="48587" cy="45498"/>
              </a:xfrm>
              <a:custGeom>
                <a:avLst/>
                <a:gdLst/>
                <a:ahLst/>
                <a:cxnLst/>
                <a:rect l="l" t="t" r="r" b="b"/>
                <a:pathLst>
                  <a:path w="975" h="913" extrusionOk="0">
                    <a:moveTo>
                      <a:pt x="359" y="0"/>
                    </a:moveTo>
                    <a:cubicBezTo>
                      <a:pt x="314" y="0"/>
                      <a:pt x="270" y="6"/>
                      <a:pt x="228" y="16"/>
                    </a:cubicBezTo>
                    <a:cubicBezTo>
                      <a:pt x="373" y="99"/>
                      <a:pt x="498" y="182"/>
                      <a:pt x="601" y="306"/>
                    </a:cubicBezTo>
                    <a:cubicBezTo>
                      <a:pt x="684" y="410"/>
                      <a:pt x="726" y="534"/>
                      <a:pt x="684" y="596"/>
                    </a:cubicBezTo>
                    <a:cubicBezTo>
                      <a:pt x="663" y="617"/>
                      <a:pt x="643" y="658"/>
                      <a:pt x="601" y="658"/>
                    </a:cubicBezTo>
                    <a:cubicBezTo>
                      <a:pt x="581" y="665"/>
                      <a:pt x="560" y="667"/>
                      <a:pt x="540" y="667"/>
                    </a:cubicBezTo>
                    <a:cubicBezTo>
                      <a:pt x="500" y="667"/>
                      <a:pt x="463" y="658"/>
                      <a:pt x="436" y="658"/>
                    </a:cubicBezTo>
                    <a:cubicBezTo>
                      <a:pt x="270" y="596"/>
                      <a:pt x="125" y="534"/>
                      <a:pt x="1" y="451"/>
                    </a:cubicBezTo>
                    <a:lnTo>
                      <a:pt x="1" y="451"/>
                    </a:lnTo>
                    <a:cubicBezTo>
                      <a:pt x="63" y="617"/>
                      <a:pt x="187" y="762"/>
                      <a:pt x="332" y="844"/>
                    </a:cubicBezTo>
                    <a:cubicBezTo>
                      <a:pt x="417" y="878"/>
                      <a:pt x="501" y="912"/>
                      <a:pt x="586" y="912"/>
                    </a:cubicBezTo>
                    <a:cubicBezTo>
                      <a:pt x="605" y="912"/>
                      <a:pt x="624" y="910"/>
                      <a:pt x="643" y="907"/>
                    </a:cubicBezTo>
                    <a:cubicBezTo>
                      <a:pt x="767" y="907"/>
                      <a:pt x="871" y="824"/>
                      <a:pt x="933" y="720"/>
                    </a:cubicBezTo>
                    <a:cubicBezTo>
                      <a:pt x="974" y="596"/>
                      <a:pt x="974" y="472"/>
                      <a:pt x="933" y="368"/>
                    </a:cubicBezTo>
                    <a:cubicBezTo>
                      <a:pt x="891" y="265"/>
                      <a:pt x="829" y="182"/>
                      <a:pt x="746" y="140"/>
                    </a:cubicBezTo>
                    <a:cubicBezTo>
                      <a:pt x="638" y="47"/>
                      <a:pt x="494" y="0"/>
                      <a:pt x="359"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1141948" y="4056515"/>
                <a:ext cx="173470" cy="153636"/>
              </a:xfrm>
              <a:custGeom>
                <a:avLst/>
                <a:gdLst/>
                <a:ahLst/>
                <a:cxnLst/>
                <a:rect l="l" t="t" r="r" b="b"/>
                <a:pathLst>
                  <a:path w="3481" h="3083" extrusionOk="0">
                    <a:moveTo>
                      <a:pt x="1129" y="0"/>
                    </a:moveTo>
                    <a:cubicBezTo>
                      <a:pt x="1076" y="0"/>
                      <a:pt x="1023" y="12"/>
                      <a:pt x="974" y="37"/>
                    </a:cubicBezTo>
                    <a:cubicBezTo>
                      <a:pt x="746" y="119"/>
                      <a:pt x="601" y="368"/>
                      <a:pt x="643" y="617"/>
                    </a:cubicBezTo>
                    <a:cubicBezTo>
                      <a:pt x="684" y="927"/>
                      <a:pt x="746" y="948"/>
                      <a:pt x="477" y="989"/>
                    </a:cubicBezTo>
                    <a:cubicBezTo>
                      <a:pt x="249" y="989"/>
                      <a:pt x="63" y="1134"/>
                      <a:pt x="1" y="1362"/>
                    </a:cubicBezTo>
                    <a:cubicBezTo>
                      <a:pt x="1" y="1362"/>
                      <a:pt x="1" y="1383"/>
                      <a:pt x="1" y="1383"/>
                    </a:cubicBezTo>
                    <a:cubicBezTo>
                      <a:pt x="1" y="1590"/>
                      <a:pt x="104" y="1777"/>
                      <a:pt x="291" y="1859"/>
                    </a:cubicBezTo>
                    <a:cubicBezTo>
                      <a:pt x="519" y="1963"/>
                      <a:pt x="726" y="1901"/>
                      <a:pt x="726" y="2149"/>
                    </a:cubicBezTo>
                    <a:cubicBezTo>
                      <a:pt x="705" y="2170"/>
                      <a:pt x="705" y="2212"/>
                      <a:pt x="705" y="2253"/>
                    </a:cubicBezTo>
                    <a:cubicBezTo>
                      <a:pt x="645" y="2585"/>
                      <a:pt x="914" y="2851"/>
                      <a:pt x="1209" y="2851"/>
                    </a:cubicBezTo>
                    <a:cubicBezTo>
                      <a:pt x="1319" y="2851"/>
                      <a:pt x="1432" y="2814"/>
                      <a:pt x="1534" y="2729"/>
                    </a:cubicBezTo>
                    <a:cubicBezTo>
                      <a:pt x="1580" y="2695"/>
                      <a:pt x="1639" y="2666"/>
                      <a:pt x="1694" y="2666"/>
                    </a:cubicBezTo>
                    <a:cubicBezTo>
                      <a:pt x="1736" y="2666"/>
                      <a:pt x="1776" y="2684"/>
                      <a:pt x="1803" y="2729"/>
                    </a:cubicBezTo>
                    <a:cubicBezTo>
                      <a:pt x="1969" y="2916"/>
                      <a:pt x="2051" y="3040"/>
                      <a:pt x="2300" y="3081"/>
                    </a:cubicBezTo>
                    <a:cubicBezTo>
                      <a:pt x="2310" y="3082"/>
                      <a:pt x="2320" y="3083"/>
                      <a:pt x="2329" y="3083"/>
                    </a:cubicBezTo>
                    <a:cubicBezTo>
                      <a:pt x="2606" y="3083"/>
                      <a:pt x="2835" y="2802"/>
                      <a:pt x="2735" y="2502"/>
                    </a:cubicBezTo>
                    <a:cubicBezTo>
                      <a:pt x="2714" y="2439"/>
                      <a:pt x="2694" y="2377"/>
                      <a:pt x="2673" y="2274"/>
                    </a:cubicBezTo>
                    <a:cubicBezTo>
                      <a:pt x="2652" y="2191"/>
                      <a:pt x="2714" y="2191"/>
                      <a:pt x="3046" y="2087"/>
                    </a:cubicBezTo>
                    <a:cubicBezTo>
                      <a:pt x="3398" y="1963"/>
                      <a:pt x="3481" y="1487"/>
                      <a:pt x="3191" y="1238"/>
                    </a:cubicBezTo>
                    <a:cubicBezTo>
                      <a:pt x="3116" y="1185"/>
                      <a:pt x="3038" y="1171"/>
                      <a:pt x="2965" y="1171"/>
                    </a:cubicBezTo>
                    <a:cubicBezTo>
                      <a:pt x="2877" y="1171"/>
                      <a:pt x="2796" y="1192"/>
                      <a:pt x="2737" y="1192"/>
                    </a:cubicBezTo>
                    <a:cubicBezTo>
                      <a:pt x="2711" y="1192"/>
                      <a:pt x="2689" y="1188"/>
                      <a:pt x="2673" y="1176"/>
                    </a:cubicBezTo>
                    <a:cubicBezTo>
                      <a:pt x="2631" y="1134"/>
                      <a:pt x="2611" y="1093"/>
                      <a:pt x="2631" y="1052"/>
                    </a:cubicBezTo>
                    <a:cubicBezTo>
                      <a:pt x="2611" y="1010"/>
                      <a:pt x="2673" y="844"/>
                      <a:pt x="2673" y="741"/>
                    </a:cubicBezTo>
                    <a:cubicBezTo>
                      <a:pt x="2673" y="473"/>
                      <a:pt x="2457" y="289"/>
                      <a:pt x="2227" y="289"/>
                    </a:cubicBezTo>
                    <a:cubicBezTo>
                      <a:pt x="2154" y="289"/>
                      <a:pt x="2080" y="308"/>
                      <a:pt x="2010" y="347"/>
                    </a:cubicBezTo>
                    <a:cubicBezTo>
                      <a:pt x="1927" y="409"/>
                      <a:pt x="1824" y="472"/>
                      <a:pt x="1699" y="534"/>
                    </a:cubicBezTo>
                    <a:cubicBezTo>
                      <a:pt x="1693" y="534"/>
                      <a:pt x="1687" y="535"/>
                      <a:pt x="1682" y="535"/>
                    </a:cubicBezTo>
                    <a:cubicBezTo>
                      <a:pt x="1501" y="535"/>
                      <a:pt x="1629" y="219"/>
                      <a:pt x="1368" y="78"/>
                    </a:cubicBezTo>
                    <a:cubicBezTo>
                      <a:pt x="1293" y="28"/>
                      <a:pt x="1210" y="0"/>
                      <a:pt x="1129" y="0"/>
                    </a:cubicBez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1168808" y="4125034"/>
                <a:ext cx="108437" cy="15299"/>
              </a:xfrm>
              <a:custGeom>
                <a:avLst/>
                <a:gdLst/>
                <a:ahLst/>
                <a:cxnLst/>
                <a:rect l="l" t="t" r="r" b="b"/>
                <a:pathLst>
                  <a:path w="2176" h="307" extrusionOk="0">
                    <a:moveTo>
                      <a:pt x="1896" y="0"/>
                    </a:moveTo>
                    <a:cubicBezTo>
                      <a:pt x="1617" y="0"/>
                      <a:pt x="1342" y="23"/>
                      <a:pt x="1077" y="70"/>
                    </a:cubicBezTo>
                    <a:cubicBezTo>
                      <a:pt x="705" y="112"/>
                      <a:pt x="352" y="194"/>
                      <a:pt x="0" y="277"/>
                    </a:cubicBezTo>
                    <a:cubicBezTo>
                      <a:pt x="159" y="296"/>
                      <a:pt x="321" y="306"/>
                      <a:pt x="486" y="306"/>
                    </a:cubicBezTo>
                    <a:cubicBezTo>
                      <a:pt x="688" y="306"/>
                      <a:pt x="893" y="291"/>
                      <a:pt x="1098" y="257"/>
                    </a:cubicBezTo>
                    <a:cubicBezTo>
                      <a:pt x="1450" y="194"/>
                      <a:pt x="1823" y="112"/>
                      <a:pt x="2175" y="8"/>
                    </a:cubicBezTo>
                    <a:cubicBezTo>
                      <a:pt x="2082" y="3"/>
                      <a:pt x="1989" y="0"/>
                      <a:pt x="1896"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1187396" y="4148107"/>
                <a:ext cx="94982" cy="17591"/>
              </a:xfrm>
              <a:custGeom>
                <a:avLst/>
                <a:gdLst/>
                <a:ahLst/>
                <a:cxnLst/>
                <a:rect l="l" t="t" r="r" b="b"/>
                <a:pathLst>
                  <a:path w="1906" h="353" extrusionOk="0">
                    <a:moveTo>
                      <a:pt x="1906" y="1"/>
                    </a:moveTo>
                    <a:cubicBezTo>
                      <a:pt x="1574" y="1"/>
                      <a:pt x="1264" y="21"/>
                      <a:pt x="953" y="84"/>
                    </a:cubicBezTo>
                    <a:cubicBezTo>
                      <a:pt x="622" y="125"/>
                      <a:pt x="311" y="229"/>
                      <a:pt x="0" y="353"/>
                    </a:cubicBezTo>
                    <a:cubicBezTo>
                      <a:pt x="332" y="353"/>
                      <a:pt x="663" y="332"/>
                      <a:pt x="974" y="270"/>
                    </a:cubicBezTo>
                    <a:cubicBezTo>
                      <a:pt x="1284" y="208"/>
                      <a:pt x="1616" y="125"/>
                      <a:pt x="1906"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1162629" y="4094437"/>
                <a:ext cx="102208" cy="17591"/>
              </a:xfrm>
              <a:custGeom>
                <a:avLst/>
                <a:gdLst/>
                <a:ahLst/>
                <a:cxnLst/>
                <a:rect l="l" t="t" r="r" b="b"/>
                <a:pathLst>
                  <a:path w="2051" h="353" extrusionOk="0">
                    <a:moveTo>
                      <a:pt x="2051" y="1"/>
                    </a:moveTo>
                    <a:cubicBezTo>
                      <a:pt x="1699" y="1"/>
                      <a:pt x="1346" y="21"/>
                      <a:pt x="1015" y="83"/>
                    </a:cubicBezTo>
                    <a:cubicBezTo>
                      <a:pt x="663" y="146"/>
                      <a:pt x="331" y="228"/>
                      <a:pt x="0" y="353"/>
                    </a:cubicBezTo>
                    <a:cubicBezTo>
                      <a:pt x="352" y="353"/>
                      <a:pt x="704" y="332"/>
                      <a:pt x="1036" y="270"/>
                    </a:cubicBezTo>
                    <a:cubicBezTo>
                      <a:pt x="1388" y="208"/>
                      <a:pt x="1719" y="125"/>
                      <a:pt x="2051"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1216299" y="4087211"/>
                <a:ext cx="35132" cy="104301"/>
              </a:xfrm>
              <a:custGeom>
                <a:avLst/>
                <a:gdLst/>
                <a:ahLst/>
                <a:cxnLst/>
                <a:rect l="l" t="t" r="r" b="b"/>
                <a:pathLst>
                  <a:path w="705" h="2093" extrusionOk="0">
                    <a:moveTo>
                      <a:pt x="0" y="1"/>
                    </a:moveTo>
                    <a:lnTo>
                      <a:pt x="0" y="1"/>
                    </a:lnTo>
                    <a:cubicBezTo>
                      <a:pt x="62" y="373"/>
                      <a:pt x="145" y="726"/>
                      <a:pt x="269" y="1078"/>
                    </a:cubicBezTo>
                    <a:cubicBezTo>
                      <a:pt x="352" y="1430"/>
                      <a:pt x="497" y="1782"/>
                      <a:pt x="704" y="2093"/>
                    </a:cubicBezTo>
                    <a:cubicBezTo>
                      <a:pt x="642" y="1741"/>
                      <a:pt x="539" y="1368"/>
                      <a:pt x="435" y="1016"/>
                    </a:cubicBezTo>
                    <a:cubicBezTo>
                      <a:pt x="332" y="663"/>
                      <a:pt x="166" y="332"/>
                      <a:pt x="0"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a:off x="1193575" y="4090301"/>
                <a:ext cx="25863" cy="96079"/>
              </a:xfrm>
              <a:custGeom>
                <a:avLst/>
                <a:gdLst/>
                <a:ahLst/>
                <a:cxnLst/>
                <a:rect l="l" t="t" r="r" b="b"/>
                <a:pathLst>
                  <a:path w="519" h="1928" extrusionOk="0">
                    <a:moveTo>
                      <a:pt x="0" y="1"/>
                    </a:moveTo>
                    <a:lnTo>
                      <a:pt x="0" y="1"/>
                    </a:lnTo>
                    <a:cubicBezTo>
                      <a:pt x="42" y="664"/>
                      <a:pt x="228" y="1306"/>
                      <a:pt x="518" y="1927"/>
                    </a:cubicBezTo>
                    <a:cubicBezTo>
                      <a:pt x="498" y="1575"/>
                      <a:pt x="435" y="1264"/>
                      <a:pt x="332" y="933"/>
                    </a:cubicBezTo>
                    <a:cubicBezTo>
                      <a:pt x="249" y="601"/>
                      <a:pt x="145" y="291"/>
                      <a:pt x="0" y="1"/>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a:off x="1243109" y="4081032"/>
                <a:ext cx="25863" cy="92939"/>
              </a:xfrm>
              <a:custGeom>
                <a:avLst/>
                <a:gdLst/>
                <a:ahLst/>
                <a:cxnLst/>
                <a:rect l="l" t="t" r="r" b="b"/>
                <a:pathLst>
                  <a:path w="519" h="1865" extrusionOk="0">
                    <a:moveTo>
                      <a:pt x="1" y="0"/>
                    </a:moveTo>
                    <a:lnTo>
                      <a:pt x="1" y="0"/>
                    </a:lnTo>
                    <a:cubicBezTo>
                      <a:pt x="42" y="663"/>
                      <a:pt x="208" y="1285"/>
                      <a:pt x="519" y="1865"/>
                    </a:cubicBezTo>
                    <a:cubicBezTo>
                      <a:pt x="498" y="1554"/>
                      <a:pt x="436" y="1222"/>
                      <a:pt x="353" y="912"/>
                    </a:cubicBezTo>
                    <a:cubicBezTo>
                      <a:pt x="270" y="601"/>
                      <a:pt x="146" y="290"/>
                      <a:pt x="1" y="0"/>
                    </a:cubicBezTo>
                    <a:close/>
                  </a:path>
                </a:pathLst>
              </a:custGeom>
              <a:solidFill>
                <a:srgbClr val="4D1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a:off x="1255916" y="3866304"/>
                <a:ext cx="198885" cy="153586"/>
              </a:xfrm>
              <a:custGeom>
                <a:avLst/>
                <a:gdLst/>
                <a:ahLst/>
                <a:cxnLst/>
                <a:rect l="l" t="t" r="r" b="b"/>
                <a:pathLst>
                  <a:path w="3991" h="3082" extrusionOk="0">
                    <a:moveTo>
                      <a:pt x="358" y="0"/>
                    </a:moveTo>
                    <a:cubicBezTo>
                      <a:pt x="261" y="0"/>
                      <a:pt x="233" y="35"/>
                      <a:pt x="199" y="125"/>
                    </a:cubicBezTo>
                    <a:cubicBezTo>
                      <a:pt x="117" y="311"/>
                      <a:pt x="75" y="519"/>
                      <a:pt x="54" y="726"/>
                    </a:cubicBezTo>
                    <a:cubicBezTo>
                      <a:pt x="1" y="2036"/>
                      <a:pt x="1066" y="3082"/>
                      <a:pt x="2309" y="3082"/>
                    </a:cubicBezTo>
                    <a:cubicBezTo>
                      <a:pt x="2500" y="3082"/>
                      <a:pt x="2696" y="3057"/>
                      <a:pt x="2892" y="3004"/>
                    </a:cubicBezTo>
                    <a:cubicBezTo>
                      <a:pt x="3265" y="2921"/>
                      <a:pt x="3597" y="2714"/>
                      <a:pt x="3845" y="2424"/>
                    </a:cubicBezTo>
                    <a:cubicBezTo>
                      <a:pt x="3990" y="2279"/>
                      <a:pt x="3990" y="2362"/>
                      <a:pt x="2872" y="767"/>
                    </a:cubicBezTo>
                    <a:lnTo>
                      <a:pt x="2851" y="705"/>
                    </a:lnTo>
                    <a:lnTo>
                      <a:pt x="2644" y="436"/>
                    </a:lnTo>
                    <a:cubicBezTo>
                      <a:pt x="2582" y="332"/>
                      <a:pt x="2685" y="374"/>
                      <a:pt x="800" y="63"/>
                    </a:cubicBezTo>
                    <a:cubicBezTo>
                      <a:pt x="573" y="25"/>
                      <a:pt x="441" y="0"/>
                      <a:pt x="358" y="0"/>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1281330" y="3880755"/>
                <a:ext cx="148653" cy="115065"/>
              </a:xfrm>
              <a:custGeom>
                <a:avLst/>
                <a:gdLst/>
                <a:ahLst/>
                <a:cxnLst/>
                <a:rect l="l" t="t" r="r" b="b"/>
                <a:pathLst>
                  <a:path w="2983" h="2309" extrusionOk="0">
                    <a:moveTo>
                      <a:pt x="145" y="1"/>
                    </a:moveTo>
                    <a:cubicBezTo>
                      <a:pt x="21" y="374"/>
                      <a:pt x="0" y="767"/>
                      <a:pt x="145" y="1119"/>
                    </a:cubicBezTo>
                    <a:cubicBezTo>
                      <a:pt x="269" y="1513"/>
                      <a:pt x="497" y="1824"/>
                      <a:pt x="849" y="2051"/>
                    </a:cubicBezTo>
                    <a:cubicBezTo>
                      <a:pt x="1015" y="2155"/>
                      <a:pt x="1202" y="2238"/>
                      <a:pt x="1388" y="2279"/>
                    </a:cubicBezTo>
                    <a:cubicBezTo>
                      <a:pt x="1534" y="2294"/>
                      <a:pt x="1671" y="2309"/>
                      <a:pt x="1811" y="2309"/>
                    </a:cubicBezTo>
                    <a:cubicBezTo>
                      <a:pt x="1869" y="2309"/>
                      <a:pt x="1928" y="2306"/>
                      <a:pt x="1989" y="2300"/>
                    </a:cubicBezTo>
                    <a:cubicBezTo>
                      <a:pt x="2362" y="2259"/>
                      <a:pt x="2714" y="2093"/>
                      <a:pt x="2983" y="1803"/>
                    </a:cubicBezTo>
                    <a:lnTo>
                      <a:pt x="2983" y="1803"/>
                    </a:lnTo>
                    <a:cubicBezTo>
                      <a:pt x="2699" y="1974"/>
                      <a:pt x="2379" y="2075"/>
                      <a:pt x="2057" y="2075"/>
                    </a:cubicBezTo>
                    <a:cubicBezTo>
                      <a:pt x="2028" y="2075"/>
                      <a:pt x="1998" y="2074"/>
                      <a:pt x="1968" y="2072"/>
                    </a:cubicBezTo>
                    <a:cubicBezTo>
                      <a:pt x="1802" y="2072"/>
                      <a:pt x="1616" y="2051"/>
                      <a:pt x="1450" y="2010"/>
                    </a:cubicBezTo>
                    <a:cubicBezTo>
                      <a:pt x="1284" y="1969"/>
                      <a:pt x="1139" y="1906"/>
                      <a:pt x="994" y="1824"/>
                    </a:cubicBezTo>
                    <a:cubicBezTo>
                      <a:pt x="704" y="1616"/>
                      <a:pt x="477" y="1347"/>
                      <a:pt x="332" y="1036"/>
                    </a:cubicBezTo>
                    <a:cubicBezTo>
                      <a:pt x="187" y="705"/>
                      <a:pt x="124" y="353"/>
                      <a:pt x="145" y="1"/>
                    </a:cubicBezTo>
                    <a:close/>
                  </a:path>
                </a:pathLst>
              </a:custGeom>
              <a:solidFill>
                <a:srgbClr val="8F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910725" y="4300346"/>
                <a:ext cx="227140" cy="253053"/>
              </a:xfrm>
              <a:custGeom>
                <a:avLst/>
                <a:gdLst/>
                <a:ahLst/>
                <a:cxnLst/>
                <a:rect l="l" t="t" r="r" b="b"/>
                <a:pathLst>
                  <a:path w="4558" h="5078" extrusionOk="0">
                    <a:moveTo>
                      <a:pt x="3680" y="1"/>
                    </a:moveTo>
                    <a:cubicBezTo>
                      <a:pt x="3521" y="1"/>
                      <a:pt x="3359" y="44"/>
                      <a:pt x="3212" y="136"/>
                    </a:cubicBezTo>
                    <a:cubicBezTo>
                      <a:pt x="2756" y="426"/>
                      <a:pt x="2300" y="1151"/>
                      <a:pt x="1430" y="1772"/>
                    </a:cubicBezTo>
                    <a:cubicBezTo>
                      <a:pt x="1078" y="2000"/>
                      <a:pt x="705" y="2186"/>
                      <a:pt x="312" y="2311"/>
                    </a:cubicBezTo>
                    <a:cubicBezTo>
                      <a:pt x="104" y="2393"/>
                      <a:pt x="1" y="2435"/>
                      <a:pt x="1" y="2601"/>
                    </a:cubicBezTo>
                    <a:cubicBezTo>
                      <a:pt x="1" y="2870"/>
                      <a:pt x="84" y="3139"/>
                      <a:pt x="208" y="3388"/>
                    </a:cubicBezTo>
                    <a:cubicBezTo>
                      <a:pt x="738" y="4563"/>
                      <a:pt x="2036" y="5077"/>
                      <a:pt x="2937" y="5077"/>
                    </a:cubicBezTo>
                    <a:cubicBezTo>
                      <a:pt x="3163" y="5077"/>
                      <a:pt x="3364" y="5045"/>
                      <a:pt x="3522" y="4983"/>
                    </a:cubicBezTo>
                    <a:cubicBezTo>
                      <a:pt x="3750" y="4879"/>
                      <a:pt x="3792" y="4817"/>
                      <a:pt x="3771" y="4568"/>
                    </a:cubicBezTo>
                    <a:cubicBezTo>
                      <a:pt x="3584" y="2787"/>
                      <a:pt x="4351" y="1917"/>
                      <a:pt x="4496" y="1088"/>
                    </a:cubicBezTo>
                    <a:cubicBezTo>
                      <a:pt x="4558" y="881"/>
                      <a:pt x="4516" y="653"/>
                      <a:pt x="4434" y="467"/>
                    </a:cubicBezTo>
                    <a:cubicBezTo>
                      <a:pt x="4283" y="166"/>
                      <a:pt x="3988"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1044924" y="4388649"/>
                <a:ext cx="37225" cy="137291"/>
              </a:xfrm>
              <a:custGeom>
                <a:avLst/>
                <a:gdLst/>
                <a:ahLst/>
                <a:cxnLst/>
                <a:rect l="l" t="t" r="r" b="b"/>
                <a:pathLst>
                  <a:path w="747" h="2755" extrusionOk="0">
                    <a:moveTo>
                      <a:pt x="746" y="0"/>
                    </a:moveTo>
                    <a:lnTo>
                      <a:pt x="746" y="0"/>
                    </a:lnTo>
                    <a:cubicBezTo>
                      <a:pt x="415" y="373"/>
                      <a:pt x="208" y="829"/>
                      <a:pt x="104" y="1305"/>
                    </a:cubicBezTo>
                    <a:cubicBezTo>
                      <a:pt x="1" y="1781"/>
                      <a:pt x="1" y="2279"/>
                      <a:pt x="84" y="2755"/>
                    </a:cubicBezTo>
                    <a:cubicBezTo>
                      <a:pt x="146" y="2527"/>
                      <a:pt x="208" y="2299"/>
                      <a:pt x="249" y="2051"/>
                    </a:cubicBezTo>
                    <a:cubicBezTo>
                      <a:pt x="291" y="1823"/>
                      <a:pt x="332" y="1595"/>
                      <a:pt x="374" y="1367"/>
                    </a:cubicBezTo>
                    <a:cubicBezTo>
                      <a:pt x="436" y="1139"/>
                      <a:pt x="477" y="911"/>
                      <a:pt x="539" y="684"/>
                    </a:cubicBezTo>
                    <a:lnTo>
                      <a:pt x="746" y="0"/>
                    </a:ln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945857" y="4374197"/>
                <a:ext cx="111527" cy="85713"/>
              </a:xfrm>
              <a:custGeom>
                <a:avLst/>
                <a:gdLst/>
                <a:ahLst/>
                <a:cxnLst/>
                <a:rect l="l" t="t" r="r" b="b"/>
                <a:pathLst>
                  <a:path w="2238" h="1720" extrusionOk="0">
                    <a:moveTo>
                      <a:pt x="2237" y="0"/>
                    </a:moveTo>
                    <a:cubicBezTo>
                      <a:pt x="1844" y="290"/>
                      <a:pt x="1512" y="601"/>
                      <a:pt x="1139" y="891"/>
                    </a:cubicBezTo>
                    <a:cubicBezTo>
                      <a:pt x="787" y="1181"/>
                      <a:pt x="394" y="1429"/>
                      <a:pt x="0" y="1719"/>
                    </a:cubicBezTo>
                    <a:cubicBezTo>
                      <a:pt x="477" y="1616"/>
                      <a:pt x="932" y="1409"/>
                      <a:pt x="1305" y="1119"/>
                    </a:cubicBezTo>
                    <a:cubicBezTo>
                      <a:pt x="1699" y="808"/>
                      <a:pt x="2009" y="435"/>
                      <a:pt x="2237"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1048014" y="4338069"/>
                <a:ext cx="69218" cy="44401"/>
              </a:xfrm>
              <a:custGeom>
                <a:avLst/>
                <a:gdLst/>
                <a:ahLst/>
                <a:cxnLst/>
                <a:rect l="l" t="t" r="r" b="b"/>
                <a:pathLst>
                  <a:path w="1389" h="891" extrusionOk="0">
                    <a:moveTo>
                      <a:pt x="1" y="0"/>
                    </a:moveTo>
                    <a:cubicBezTo>
                      <a:pt x="125" y="269"/>
                      <a:pt x="312" y="497"/>
                      <a:pt x="560" y="663"/>
                    </a:cubicBezTo>
                    <a:cubicBezTo>
                      <a:pt x="809" y="808"/>
                      <a:pt x="1099" y="891"/>
                      <a:pt x="1389" y="891"/>
                    </a:cubicBezTo>
                    <a:cubicBezTo>
                      <a:pt x="1182" y="725"/>
                      <a:pt x="954" y="559"/>
                      <a:pt x="726" y="414"/>
                    </a:cubicBezTo>
                    <a:cubicBezTo>
                      <a:pt x="477" y="269"/>
                      <a:pt x="249" y="124"/>
                      <a:pt x="1" y="0"/>
                    </a:cubicBezTo>
                    <a:close/>
                  </a:path>
                </a:pathLst>
              </a:custGeom>
              <a:solidFill>
                <a:srgbClr val="852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1" name="Google Shape;1131;p31"/>
          <p:cNvGrpSpPr/>
          <p:nvPr/>
        </p:nvGrpSpPr>
        <p:grpSpPr>
          <a:xfrm>
            <a:off x="3231139" y="598081"/>
            <a:ext cx="341091" cy="340834"/>
            <a:chOff x="547949" y="2778621"/>
            <a:chExt cx="486023" cy="485656"/>
          </a:xfrm>
        </p:grpSpPr>
        <p:grpSp>
          <p:nvGrpSpPr>
            <p:cNvPr id="1132" name="Google Shape;1132;p31"/>
            <p:cNvGrpSpPr/>
            <p:nvPr/>
          </p:nvGrpSpPr>
          <p:grpSpPr>
            <a:xfrm>
              <a:off x="547949" y="2778621"/>
              <a:ext cx="486023" cy="485656"/>
              <a:chOff x="547949" y="2778621"/>
              <a:chExt cx="486023" cy="485656"/>
            </a:xfrm>
          </p:grpSpPr>
          <p:sp>
            <p:nvSpPr>
              <p:cNvPr id="1133" name="Google Shape;1133;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 name="Google Shape;1138;p31"/>
          <p:cNvGrpSpPr/>
          <p:nvPr/>
        </p:nvGrpSpPr>
        <p:grpSpPr>
          <a:xfrm rot="902967">
            <a:off x="630889" y="166850"/>
            <a:ext cx="1198446" cy="1591659"/>
            <a:chOff x="636370" y="362171"/>
            <a:chExt cx="1198446" cy="1591659"/>
          </a:xfrm>
        </p:grpSpPr>
        <p:grpSp>
          <p:nvGrpSpPr>
            <p:cNvPr id="1139" name="Google Shape;1139;p31"/>
            <p:cNvGrpSpPr/>
            <p:nvPr/>
          </p:nvGrpSpPr>
          <p:grpSpPr>
            <a:xfrm>
              <a:off x="636370" y="362171"/>
              <a:ext cx="1198446" cy="1591659"/>
              <a:chOff x="636370" y="362171"/>
              <a:chExt cx="1198446" cy="1591659"/>
            </a:xfrm>
          </p:grpSpPr>
          <p:sp>
            <p:nvSpPr>
              <p:cNvPr id="1140" name="Google Shape;1140;p31"/>
              <p:cNvSpPr/>
              <p:nvPr/>
            </p:nvSpPr>
            <p:spPr>
              <a:xfrm rot="1799955">
                <a:off x="721631" y="1466976"/>
                <a:ext cx="319523" cy="155470"/>
              </a:xfrm>
              <a:custGeom>
                <a:avLst/>
                <a:gdLst/>
                <a:ahLst/>
                <a:cxnLst/>
                <a:rect l="l" t="t" r="r" b="b"/>
                <a:pathLst>
                  <a:path w="7148" h="3478" extrusionOk="0">
                    <a:moveTo>
                      <a:pt x="622" y="0"/>
                    </a:moveTo>
                    <a:cubicBezTo>
                      <a:pt x="1" y="911"/>
                      <a:pt x="995" y="2817"/>
                      <a:pt x="3667" y="3376"/>
                    </a:cubicBezTo>
                    <a:cubicBezTo>
                      <a:pt x="4021" y="3446"/>
                      <a:pt x="4353" y="3478"/>
                      <a:pt x="4662" y="3478"/>
                    </a:cubicBezTo>
                    <a:cubicBezTo>
                      <a:pt x="5911" y="3478"/>
                      <a:pt x="6782" y="2963"/>
                      <a:pt x="7147" y="2382"/>
                    </a:cubicBezTo>
                    <a:lnTo>
                      <a:pt x="7147" y="2382"/>
                    </a:lnTo>
                    <a:cubicBezTo>
                      <a:pt x="6546" y="2693"/>
                      <a:pt x="5904" y="2879"/>
                      <a:pt x="5221" y="2962"/>
                    </a:cubicBezTo>
                    <a:cubicBezTo>
                      <a:pt x="5065" y="2977"/>
                      <a:pt x="4909" y="2985"/>
                      <a:pt x="4753" y="2985"/>
                    </a:cubicBezTo>
                    <a:cubicBezTo>
                      <a:pt x="3856" y="2985"/>
                      <a:pt x="2979" y="2731"/>
                      <a:pt x="2238" y="2237"/>
                    </a:cubicBezTo>
                    <a:cubicBezTo>
                      <a:pt x="1451" y="1699"/>
                      <a:pt x="871" y="911"/>
                      <a:pt x="622"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rot="1799955">
                <a:off x="757846" y="1457579"/>
                <a:ext cx="304682" cy="156051"/>
              </a:xfrm>
              <a:custGeom>
                <a:avLst/>
                <a:gdLst/>
                <a:ahLst/>
                <a:cxnLst/>
                <a:rect l="l" t="t" r="r" b="b"/>
                <a:pathLst>
                  <a:path w="6816" h="3491" extrusionOk="0">
                    <a:moveTo>
                      <a:pt x="924" y="1"/>
                    </a:moveTo>
                    <a:cubicBezTo>
                      <a:pt x="652" y="1"/>
                      <a:pt x="377" y="107"/>
                      <a:pt x="104" y="381"/>
                    </a:cubicBezTo>
                    <a:cubicBezTo>
                      <a:pt x="62" y="422"/>
                      <a:pt x="21" y="464"/>
                      <a:pt x="0" y="505"/>
                    </a:cubicBezTo>
                    <a:cubicBezTo>
                      <a:pt x="249" y="1416"/>
                      <a:pt x="829" y="2204"/>
                      <a:pt x="1616" y="2742"/>
                    </a:cubicBezTo>
                    <a:cubicBezTo>
                      <a:pt x="2357" y="3236"/>
                      <a:pt x="3234" y="3490"/>
                      <a:pt x="4131" y="3490"/>
                    </a:cubicBezTo>
                    <a:cubicBezTo>
                      <a:pt x="4287" y="3490"/>
                      <a:pt x="4443" y="3482"/>
                      <a:pt x="4599" y="3467"/>
                    </a:cubicBezTo>
                    <a:cubicBezTo>
                      <a:pt x="5282" y="3384"/>
                      <a:pt x="5924" y="3198"/>
                      <a:pt x="6525" y="2887"/>
                    </a:cubicBezTo>
                    <a:cubicBezTo>
                      <a:pt x="6815" y="2514"/>
                      <a:pt x="6794" y="1976"/>
                      <a:pt x="6484" y="1624"/>
                    </a:cubicBezTo>
                    <a:cubicBezTo>
                      <a:pt x="6224" y="1339"/>
                      <a:pt x="5824" y="1265"/>
                      <a:pt x="5378" y="1265"/>
                    </a:cubicBezTo>
                    <a:cubicBezTo>
                      <a:pt x="4894" y="1265"/>
                      <a:pt x="4356" y="1353"/>
                      <a:pt x="3886" y="1353"/>
                    </a:cubicBezTo>
                    <a:cubicBezTo>
                      <a:pt x="3687" y="1353"/>
                      <a:pt x="3500" y="1337"/>
                      <a:pt x="3335" y="1292"/>
                    </a:cubicBezTo>
                    <a:cubicBezTo>
                      <a:pt x="2655" y="1118"/>
                      <a:pt x="1805" y="1"/>
                      <a:pt x="92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rot="1799955">
                <a:off x="1140251" y="380357"/>
                <a:ext cx="88955" cy="1605616"/>
              </a:xfrm>
              <a:custGeom>
                <a:avLst/>
                <a:gdLst/>
                <a:ahLst/>
                <a:cxnLst/>
                <a:rect l="l" t="t" r="r" b="b"/>
                <a:pathLst>
                  <a:path w="1990" h="35919" extrusionOk="0">
                    <a:moveTo>
                      <a:pt x="643" y="1"/>
                    </a:moveTo>
                    <a:lnTo>
                      <a:pt x="1" y="35919"/>
                    </a:lnTo>
                    <a:lnTo>
                      <a:pt x="270" y="35919"/>
                    </a:lnTo>
                    <a:lnTo>
                      <a:pt x="1989" y="42"/>
                    </a:lnTo>
                    <a:lnTo>
                      <a:pt x="643"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1"/>
              <p:cNvSpPr/>
              <p:nvPr/>
            </p:nvSpPr>
            <p:spPr>
              <a:xfrm rot="1799955">
                <a:off x="1130653" y="374803"/>
                <a:ext cx="88910" cy="1605616"/>
              </a:xfrm>
              <a:custGeom>
                <a:avLst/>
                <a:gdLst/>
                <a:ahLst/>
                <a:cxnLst/>
                <a:rect l="l" t="t" r="r" b="b"/>
                <a:pathLst>
                  <a:path w="1989" h="35919" extrusionOk="0">
                    <a:moveTo>
                      <a:pt x="622" y="1"/>
                    </a:moveTo>
                    <a:lnTo>
                      <a:pt x="0" y="35898"/>
                    </a:lnTo>
                    <a:lnTo>
                      <a:pt x="270" y="35919"/>
                    </a:lnTo>
                    <a:lnTo>
                      <a:pt x="1989" y="42"/>
                    </a:lnTo>
                    <a:lnTo>
                      <a:pt x="622"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rot="1799955">
                <a:off x="1000816" y="385571"/>
                <a:ext cx="477809" cy="1552824"/>
              </a:xfrm>
              <a:custGeom>
                <a:avLst/>
                <a:gdLst/>
                <a:ahLst/>
                <a:cxnLst/>
                <a:rect l="l" t="t" r="r" b="b"/>
                <a:pathLst>
                  <a:path w="10689" h="34738" extrusionOk="0">
                    <a:moveTo>
                      <a:pt x="9384" y="1"/>
                    </a:moveTo>
                    <a:lnTo>
                      <a:pt x="0" y="34676"/>
                    </a:lnTo>
                    <a:lnTo>
                      <a:pt x="270" y="34738"/>
                    </a:lnTo>
                    <a:lnTo>
                      <a:pt x="10689" y="374"/>
                    </a:lnTo>
                    <a:lnTo>
                      <a:pt x="9384"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rot="1799955">
                <a:off x="992559" y="377617"/>
                <a:ext cx="477854" cy="1552824"/>
              </a:xfrm>
              <a:custGeom>
                <a:avLst/>
                <a:gdLst/>
                <a:ahLst/>
                <a:cxnLst/>
                <a:rect l="l" t="t" r="r" b="b"/>
                <a:pathLst>
                  <a:path w="10690" h="34738" extrusionOk="0">
                    <a:moveTo>
                      <a:pt x="9384" y="1"/>
                    </a:moveTo>
                    <a:lnTo>
                      <a:pt x="1" y="34655"/>
                    </a:lnTo>
                    <a:lnTo>
                      <a:pt x="270" y="34738"/>
                    </a:lnTo>
                    <a:lnTo>
                      <a:pt x="10689" y="373"/>
                    </a:lnTo>
                    <a:lnTo>
                      <a:pt x="9384" y="1"/>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1"/>
            <p:cNvGrpSpPr/>
            <p:nvPr/>
          </p:nvGrpSpPr>
          <p:grpSpPr>
            <a:xfrm>
              <a:off x="636383" y="362171"/>
              <a:ext cx="1198434" cy="1591656"/>
              <a:chOff x="636383" y="362171"/>
              <a:chExt cx="1198434" cy="1591656"/>
            </a:xfrm>
          </p:grpSpPr>
          <p:grpSp>
            <p:nvGrpSpPr>
              <p:cNvPr id="1147" name="Google Shape;1147;p31"/>
              <p:cNvGrpSpPr/>
              <p:nvPr/>
            </p:nvGrpSpPr>
            <p:grpSpPr>
              <a:xfrm>
                <a:off x="735214" y="460127"/>
                <a:ext cx="889428" cy="1440534"/>
                <a:chOff x="735214" y="460127"/>
                <a:chExt cx="889428" cy="1440534"/>
              </a:xfrm>
            </p:grpSpPr>
            <p:sp>
              <p:nvSpPr>
                <p:cNvPr id="1148" name="Google Shape;1148;p31"/>
                <p:cNvSpPr/>
                <p:nvPr/>
              </p:nvSpPr>
              <p:spPr>
                <a:xfrm rot="1799955">
                  <a:off x="1140251" y="380357"/>
                  <a:ext cx="88955" cy="1605616"/>
                </a:xfrm>
                <a:custGeom>
                  <a:avLst/>
                  <a:gdLst/>
                  <a:ahLst/>
                  <a:cxnLst/>
                  <a:rect l="l" t="t" r="r" b="b"/>
                  <a:pathLst>
                    <a:path w="1990" h="35919" extrusionOk="0">
                      <a:moveTo>
                        <a:pt x="643" y="1"/>
                      </a:moveTo>
                      <a:lnTo>
                        <a:pt x="1" y="35919"/>
                      </a:lnTo>
                      <a:lnTo>
                        <a:pt x="270" y="35919"/>
                      </a:lnTo>
                      <a:lnTo>
                        <a:pt x="1989" y="42"/>
                      </a:lnTo>
                      <a:lnTo>
                        <a:pt x="6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rot="1799955">
                  <a:off x="1130653" y="374803"/>
                  <a:ext cx="88910" cy="1605616"/>
                </a:xfrm>
                <a:custGeom>
                  <a:avLst/>
                  <a:gdLst/>
                  <a:ahLst/>
                  <a:cxnLst/>
                  <a:rect l="l" t="t" r="r" b="b"/>
                  <a:pathLst>
                    <a:path w="1989" h="35919" extrusionOk="0">
                      <a:moveTo>
                        <a:pt x="622" y="1"/>
                      </a:moveTo>
                      <a:lnTo>
                        <a:pt x="0" y="35898"/>
                      </a:lnTo>
                      <a:lnTo>
                        <a:pt x="270" y="35919"/>
                      </a:lnTo>
                      <a:lnTo>
                        <a:pt x="1989" y="42"/>
                      </a:lnTo>
                      <a:lnTo>
                        <a:pt x="622"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 name="Google Shape;1150;p31"/>
              <p:cNvGrpSpPr/>
              <p:nvPr/>
            </p:nvGrpSpPr>
            <p:grpSpPr>
              <a:xfrm>
                <a:off x="704169" y="1391863"/>
                <a:ext cx="376962" cy="300046"/>
                <a:chOff x="704169" y="1391863"/>
                <a:chExt cx="376962" cy="300046"/>
              </a:xfrm>
            </p:grpSpPr>
            <p:sp>
              <p:nvSpPr>
                <p:cNvPr id="1151" name="Google Shape;1151;p31"/>
                <p:cNvSpPr/>
                <p:nvPr/>
              </p:nvSpPr>
              <p:spPr>
                <a:xfrm rot="1799931">
                  <a:off x="721632" y="1466975"/>
                  <a:ext cx="319522" cy="155470"/>
                </a:xfrm>
                <a:custGeom>
                  <a:avLst/>
                  <a:gdLst/>
                  <a:ahLst/>
                  <a:cxnLst/>
                  <a:rect l="l" t="t" r="r" b="b"/>
                  <a:pathLst>
                    <a:path w="7148" h="3478" extrusionOk="0">
                      <a:moveTo>
                        <a:pt x="622" y="0"/>
                      </a:moveTo>
                      <a:cubicBezTo>
                        <a:pt x="1" y="911"/>
                        <a:pt x="995" y="2817"/>
                        <a:pt x="3667" y="3376"/>
                      </a:cubicBezTo>
                      <a:cubicBezTo>
                        <a:pt x="4021" y="3446"/>
                        <a:pt x="4353" y="3478"/>
                        <a:pt x="4662" y="3478"/>
                      </a:cubicBezTo>
                      <a:cubicBezTo>
                        <a:pt x="5911" y="3478"/>
                        <a:pt x="6782" y="2963"/>
                        <a:pt x="7147" y="2382"/>
                      </a:cubicBezTo>
                      <a:lnTo>
                        <a:pt x="7147" y="2382"/>
                      </a:lnTo>
                      <a:cubicBezTo>
                        <a:pt x="6546" y="2693"/>
                        <a:pt x="5904" y="2879"/>
                        <a:pt x="5221" y="2962"/>
                      </a:cubicBezTo>
                      <a:cubicBezTo>
                        <a:pt x="5065" y="2977"/>
                        <a:pt x="4909" y="2985"/>
                        <a:pt x="4753" y="2985"/>
                      </a:cubicBezTo>
                      <a:cubicBezTo>
                        <a:pt x="3856" y="2985"/>
                        <a:pt x="2979" y="2731"/>
                        <a:pt x="2238" y="2237"/>
                      </a:cubicBezTo>
                      <a:cubicBezTo>
                        <a:pt x="1451" y="1699"/>
                        <a:pt x="871" y="911"/>
                        <a:pt x="62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1"/>
                <p:cNvSpPr/>
                <p:nvPr/>
              </p:nvSpPr>
              <p:spPr>
                <a:xfrm rot="1799931">
                  <a:off x="757847" y="1457578"/>
                  <a:ext cx="304681" cy="156051"/>
                </a:xfrm>
                <a:custGeom>
                  <a:avLst/>
                  <a:gdLst/>
                  <a:ahLst/>
                  <a:cxnLst/>
                  <a:rect l="l" t="t" r="r" b="b"/>
                  <a:pathLst>
                    <a:path w="6816" h="3491" extrusionOk="0">
                      <a:moveTo>
                        <a:pt x="924" y="1"/>
                      </a:moveTo>
                      <a:cubicBezTo>
                        <a:pt x="652" y="1"/>
                        <a:pt x="377" y="107"/>
                        <a:pt x="104" y="381"/>
                      </a:cubicBezTo>
                      <a:cubicBezTo>
                        <a:pt x="62" y="422"/>
                        <a:pt x="21" y="464"/>
                        <a:pt x="0" y="505"/>
                      </a:cubicBezTo>
                      <a:cubicBezTo>
                        <a:pt x="249" y="1416"/>
                        <a:pt x="829" y="2204"/>
                        <a:pt x="1616" y="2742"/>
                      </a:cubicBezTo>
                      <a:cubicBezTo>
                        <a:pt x="2357" y="3236"/>
                        <a:pt x="3234" y="3490"/>
                        <a:pt x="4131" y="3490"/>
                      </a:cubicBezTo>
                      <a:cubicBezTo>
                        <a:pt x="4287" y="3490"/>
                        <a:pt x="4443" y="3482"/>
                        <a:pt x="4599" y="3467"/>
                      </a:cubicBezTo>
                      <a:cubicBezTo>
                        <a:pt x="5282" y="3384"/>
                        <a:pt x="5924" y="3198"/>
                        <a:pt x="6525" y="2887"/>
                      </a:cubicBezTo>
                      <a:cubicBezTo>
                        <a:pt x="6815" y="2514"/>
                        <a:pt x="6794" y="1976"/>
                        <a:pt x="6484" y="1624"/>
                      </a:cubicBezTo>
                      <a:cubicBezTo>
                        <a:pt x="6224" y="1339"/>
                        <a:pt x="5824" y="1265"/>
                        <a:pt x="5378" y="1265"/>
                      </a:cubicBezTo>
                      <a:cubicBezTo>
                        <a:pt x="4894" y="1265"/>
                        <a:pt x="4356" y="1353"/>
                        <a:pt x="3886" y="1353"/>
                      </a:cubicBezTo>
                      <a:cubicBezTo>
                        <a:pt x="3687" y="1353"/>
                        <a:pt x="3500" y="1337"/>
                        <a:pt x="3335" y="1292"/>
                      </a:cubicBezTo>
                      <a:cubicBezTo>
                        <a:pt x="2655" y="1118"/>
                        <a:pt x="1805" y="1"/>
                        <a:pt x="9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31"/>
              <p:cNvGrpSpPr/>
              <p:nvPr/>
            </p:nvGrpSpPr>
            <p:grpSpPr>
              <a:xfrm>
                <a:off x="636383" y="362171"/>
                <a:ext cx="1198434" cy="1591656"/>
                <a:chOff x="636383" y="362171"/>
                <a:chExt cx="1198434" cy="1591656"/>
              </a:xfrm>
            </p:grpSpPr>
            <p:sp>
              <p:nvSpPr>
                <p:cNvPr id="1154" name="Google Shape;1154;p31"/>
                <p:cNvSpPr/>
                <p:nvPr/>
              </p:nvSpPr>
              <p:spPr>
                <a:xfrm rot="1799931">
                  <a:off x="1000823" y="385572"/>
                  <a:ext cx="477807" cy="1552818"/>
                </a:xfrm>
                <a:custGeom>
                  <a:avLst/>
                  <a:gdLst/>
                  <a:ahLst/>
                  <a:cxnLst/>
                  <a:rect l="l" t="t" r="r" b="b"/>
                  <a:pathLst>
                    <a:path w="10689" h="34738" extrusionOk="0">
                      <a:moveTo>
                        <a:pt x="9384" y="1"/>
                      </a:moveTo>
                      <a:lnTo>
                        <a:pt x="0" y="34676"/>
                      </a:lnTo>
                      <a:lnTo>
                        <a:pt x="270" y="34738"/>
                      </a:lnTo>
                      <a:lnTo>
                        <a:pt x="10689" y="374"/>
                      </a:lnTo>
                      <a:lnTo>
                        <a:pt x="93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rot="1799931">
                  <a:off x="992566" y="377618"/>
                  <a:ext cx="477852" cy="1552818"/>
                </a:xfrm>
                <a:custGeom>
                  <a:avLst/>
                  <a:gdLst/>
                  <a:ahLst/>
                  <a:cxnLst/>
                  <a:rect l="l" t="t" r="r" b="b"/>
                  <a:pathLst>
                    <a:path w="10690" h="34738" extrusionOk="0">
                      <a:moveTo>
                        <a:pt x="9384" y="1"/>
                      </a:moveTo>
                      <a:lnTo>
                        <a:pt x="1" y="34655"/>
                      </a:lnTo>
                      <a:lnTo>
                        <a:pt x="270" y="34738"/>
                      </a:lnTo>
                      <a:lnTo>
                        <a:pt x="10689" y="373"/>
                      </a:lnTo>
                      <a:lnTo>
                        <a:pt x="9384" y="1"/>
                      </a:lnTo>
                      <a:close/>
                    </a:path>
                  </a:pathLst>
                </a:custGeom>
                <a:solidFill>
                  <a:srgbClr val="D74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56" name="Google Shape;1156;p31"/>
          <p:cNvGrpSpPr/>
          <p:nvPr/>
        </p:nvGrpSpPr>
        <p:grpSpPr>
          <a:xfrm>
            <a:off x="7943687" y="1560021"/>
            <a:ext cx="486023" cy="485656"/>
            <a:chOff x="547949" y="2778621"/>
            <a:chExt cx="486023" cy="485656"/>
          </a:xfrm>
        </p:grpSpPr>
        <p:grpSp>
          <p:nvGrpSpPr>
            <p:cNvPr id="1157" name="Google Shape;1157;p31"/>
            <p:cNvGrpSpPr/>
            <p:nvPr/>
          </p:nvGrpSpPr>
          <p:grpSpPr>
            <a:xfrm>
              <a:off x="547949" y="2778621"/>
              <a:ext cx="486023" cy="485656"/>
              <a:chOff x="547949" y="2778621"/>
              <a:chExt cx="486023" cy="485656"/>
            </a:xfrm>
          </p:grpSpPr>
          <p:sp>
            <p:nvSpPr>
              <p:cNvPr id="1158" name="Google Shape;1158;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1"/>
          <p:cNvGrpSpPr/>
          <p:nvPr/>
        </p:nvGrpSpPr>
        <p:grpSpPr>
          <a:xfrm>
            <a:off x="5456264" y="4263619"/>
            <a:ext cx="341091" cy="340834"/>
            <a:chOff x="547949" y="2778621"/>
            <a:chExt cx="486023" cy="485656"/>
          </a:xfrm>
        </p:grpSpPr>
        <p:grpSp>
          <p:nvGrpSpPr>
            <p:cNvPr id="1164" name="Google Shape;1164;p31"/>
            <p:cNvGrpSpPr/>
            <p:nvPr/>
          </p:nvGrpSpPr>
          <p:grpSpPr>
            <a:xfrm>
              <a:off x="547949" y="2778621"/>
              <a:ext cx="486023" cy="485656"/>
              <a:chOff x="547949" y="2778621"/>
              <a:chExt cx="486023" cy="485656"/>
            </a:xfrm>
          </p:grpSpPr>
          <p:sp>
            <p:nvSpPr>
              <p:cNvPr id="1165" name="Google Shape;1165;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 name="Google Shape;1170;p31"/>
          <p:cNvGrpSpPr/>
          <p:nvPr/>
        </p:nvGrpSpPr>
        <p:grpSpPr>
          <a:xfrm>
            <a:off x="5593573" y="691952"/>
            <a:ext cx="440045" cy="439713"/>
            <a:chOff x="547949" y="2778621"/>
            <a:chExt cx="486023" cy="485656"/>
          </a:xfrm>
        </p:grpSpPr>
        <p:grpSp>
          <p:nvGrpSpPr>
            <p:cNvPr id="1171" name="Google Shape;1171;p31"/>
            <p:cNvGrpSpPr/>
            <p:nvPr/>
          </p:nvGrpSpPr>
          <p:grpSpPr>
            <a:xfrm>
              <a:off x="547949" y="2778621"/>
              <a:ext cx="486023" cy="485656"/>
              <a:chOff x="547949" y="2778621"/>
              <a:chExt cx="486023" cy="485656"/>
            </a:xfrm>
          </p:grpSpPr>
          <p:sp>
            <p:nvSpPr>
              <p:cNvPr id="1172" name="Google Shape;1172;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6" name="Google Shape;1176;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31"/>
          <p:cNvGrpSpPr/>
          <p:nvPr/>
        </p:nvGrpSpPr>
        <p:grpSpPr>
          <a:xfrm>
            <a:off x="2793412" y="4191208"/>
            <a:ext cx="486023" cy="485656"/>
            <a:chOff x="547949" y="2778621"/>
            <a:chExt cx="486023" cy="485656"/>
          </a:xfrm>
        </p:grpSpPr>
        <p:grpSp>
          <p:nvGrpSpPr>
            <p:cNvPr id="1178" name="Google Shape;1178;p31"/>
            <p:cNvGrpSpPr/>
            <p:nvPr/>
          </p:nvGrpSpPr>
          <p:grpSpPr>
            <a:xfrm>
              <a:off x="547949" y="2778621"/>
              <a:ext cx="486023" cy="485656"/>
              <a:chOff x="547949" y="2778621"/>
              <a:chExt cx="486023" cy="485656"/>
            </a:xfrm>
          </p:grpSpPr>
          <p:sp>
            <p:nvSpPr>
              <p:cNvPr id="1179" name="Google Shape;1179;p31"/>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1"/>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1"/>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1"/>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31"/>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803;p32"/>
          <p:cNvSpPr txBox="1">
            <a:spLocks noGrp="1"/>
          </p:cNvSpPr>
          <p:nvPr>
            <p:ph type="ctrTitle"/>
          </p:nvPr>
        </p:nvSpPr>
        <p:spPr>
          <a:xfrm>
            <a:off x="94887" y="1576112"/>
            <a:ext cx="8954226" cy="20382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US" sz="4200" dirty="0" smtClean="0">
                <a:latin typeface="+mj-lt"/>
              </a:rPr>
              <a:t>CẢM ƠN CÁC EM ĐÃ CHÚ Ý LẮNG NGHE BÀI GIẢNG</a:t>
            </a:r>
            <a:endParaRPr sz="4200" dirty="0">
              <a:latin typeface="+mj-lt"/>
            </a:endParaRPr>
          </a:p>
        </p:txBody>
      </p:sp>
    </p:spTree>
    <p:extLst>
      <p:ext uri="{BB962C8B-B14F-4D97-AF65-F5344CB8AC3E}">
        <p14:creationId xmlns:p14="http://schemas.microsoft.com/office/powerpoint/2010/main" val="3324171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circle(in)">
                                      <p:cBhvr>
                                        <p:cTn id="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34"/>
          <p:cNvSpPr txBox="1">
            <a:spLocks noGrp="1"/>
          </p:cNvSpPr>
          <p:nvPr>
            <p:ph type="title" idx="5"/>
          </p:nvPr>
        </p:nvSpPr>
        <p:spPr>
          <a:xfrm>
            <a:off x="635446" y="1303879"/>
            <a:ext cx="827700" cy="825900"/>
          </a:xfrm>
          <a:prstGeom prst="rect">
            <a:avLst/>
          </a:prstGeom>
        </p:spPr>
        <p:txBody>
          <a:bodyPr spcFirstLastPara="1" wrap="square" lIns="45700" tIns="0" rIns="0" bIns="0" anchor="ctr" anchorCtr="0">
            <a:noAutofit/>
          </a:bodyPr>
          <a:lstStyle/>
          <a:p>
            <a:pPr marL="0" lvl="0" indent="0" algn="ctr" rtl="0">
              <a:spcBef>
                <a:spcPts val="0"/>
              </a:spcBef>
              <a:spcAft>
                <a:spcPts val="0"/>
              </a:spcAft>
              <a:buNone/>
            </a:pPr>
            <a:r>
              <a:rPr lang="en">
                <a:latin typeface="+mj-lt"/>
              </a:rPr>
              <a:t>01</a:t>
            </a:r>
            <a:endParaRPr>
              <a:latin typeface="+mj-lt"/>
            </a:endParaRPr>
          </a:p>
        </p:txBody>
      </p:sp>
      <p:sp>
        <p:nvSpPr>
          <p:cNvPr id="1519" name="Google Shape;1519;p34"/>
          <p:cNvSpPr txBox="1">
            <a:spLocks noGrp="1"/>
          </p:cNvSpPr>
          <p:nvPr>
            <p:ph type="title" idx="7"/>
          </p:nvPr>
        </p:nvSpPr>
        <p:spPr>
          <a:xfrm>
            <a:off x="635446" y="2528518"/>
            <a:ext cx="827700" cy="82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sp>
        <p:nvSpPr>
          <p:cNvPr id="1522" name="Google Shape;1522;p34"/>
          <p:cNvSpPr txBox="1">
            <a:spLocks noGrp="1"/>
          </p:cNvSpPr>
          <p:nvPr>
            <p:ph type="title" idx="9"/>
          </p:nvPr>
        </p:nvSpPr>
        <p:spPr>
          <a:xfrm>
            <a:off x="635446" y="3753158"/>
            <a:ext cx="827700" cy="82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03</a:t>
            </a:r>
            <a:endParaRPr>
              <a:latin typeface="+mj-lt"/>
            </a:endParaRPr>
          </a:p>
        </p:txBody>
      </p:sp>
      <p:grpSp>
        <p:nvGrpSpPr>
          <p:cNvPr id="1528" name="Google Shape;1528;p34"/>
          <p:cNvGrpSpPr/>
          <p:nvPr/>
        </p:nvGrpSpPr>
        <p:grpSpPr>
          <a:xfrm>
            <a:off x="178828" y="4211299"/>
            <a:ext cx="398652" cy="367759"/>
            <a:chOff x="547949" y="2778621"/>
            <a:chExt cx="486023" cy="485656"/>
          </a:xfrm>
        </p:grpSpPr>
        <p:grpSp>
          <p:nvGrpSpPr>
            <p:cNvPr id="1529" name="Google Shape;1529;p34"/>
            <p:cNvGrpSpPr/>
            <p:nvPr/>
          </p:nvGrpSpPr>
          <p:grpSpPr>
            <a:xfrm>
              <a:off x="547949" y="2778621"/>
              <a:ext cx="486023" cy="485656"/>
              <a:chOff x="547949" y="2778621"/>
              <a:chExt cx="486023" cy="485656"/>
            </a:xfrm>
          </p:grpSpPr>
          <p:sp>
            <p:nvSpPr>
              <p:cNvPr id="1530" name="Google Shape;1530;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4"/>
          <p:cNvGrpSpPr/>
          <p:nvPr/>
        </p:nvGrpSpPr>
        <p:grpSpPr>
          <a:xfrm>
            <a:off x="8027207" y="384927"/>
            <a:ext cx="486023" cy="485656"/>
            <a:chOff x="547949" y="2778621"/>
            <a:chExt cx="486023" cy="485656"/>
          </a:xfrm>
        </p:grpSpPr>
        <p:grpSp>
          <p:nvGrpSpPr>
            <p:cNvPr id="1543" name="Google Shape;1543;p34"/>
            <p:cNvGrpSpPr/>
            <p:nvPr/>
          </p:nvGrpSpPr>
          <p:grpSpPr>
            <a:xfrm>
              <a:off x="547949" y="2778621"/>
              <a:ext cx="486023" cy="485656"/>
              <a:chOff x="547949" y="2778621"/>
              <a:chExt cx="486023" cy="485656"/>
            </a:xfrm>
          </p:grpSpPr>
          <p:sp>
            <p:nvSpPr>
              <p:cNvPr id="1544"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8"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34"/>
          <p:cNvGrpSpPr/>
          <p:nvPr/>
        </p:nvGrpSpPr>
        <p:grpSpPr>
          <a:xfrm>
            <a:off x="7697944" y="3035023"/>
            <a:ext cx="341091" cy="340834"/>
            <a:chOff x="547949" y="2778621"/>
            <a:chExt cx="486023" cy="485656"/>
          </a:xfrm>
        </p:grpSpPr>
        <p:grpSp>
          <p:nvGrpSpPr>
            <p:cNvPr id="1550" name="Google Shape;1550;p34"/>
            <p:cNvGrpSpPr/>
            <p:nvPr/>
          </p:nvGrpSpPr>
          <p:grpSpPr>
            <a:xfrm>
              <a:off x="547949" y="2778621"/>
              <a:ext cx="486023" cy="485656"/>
              <a:chOff x="547949" y="2778621"/>
              <a:chExt cx="486023" cy="485656"/>
            </a:xfrm>
          </p:grpSpPr>
          <p:sp>
            <p:nvSpPr>
              <p:cNvPr id="1551" name="Google Shape;1551;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3" name="Google Shape;1563;p34"/>
          <p:cNvGrpSpPr/>
          <p:nvPr/>
        </p:nvGrpSpPr>
        <p:grpSpPr>
          <a:xfrm>
            <a:off x="977439" y="494256"/>
            <a:ext cx="341091" cy="340834"/>
            <a:chOff x="547949" y="2778621"/>
            <a:chExt cx="486023" cy="485656"/>
          </a:xfrm>
        </p:grpSpPr>
        <p:grpSp>
          <p:nvGrpSpPr>
            <p:cNvPr id="1564" name="Google Shape;1564;p34"/>
            <p:cNvGrpSpPr/>
            <p:nvPr/>
          </p:nvGrpSpPr>
          <p:grpSpPr>
            <a:xfrm>
              <a:off x="547949" y="2778621"/>
              <a:ext cx="486023" cy="485656"/>
              <a:chOff x="547949" y="2778621"/>
              <a:chExt cx="486023" cy="485656"/>
            </a:xfrm>
          </p:grpSpPr>
          <p:sp>
            <p:nvSpPr>
              <p:cNvPr id="1565" name="Google Shape;1565;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9" name="Google Shape;1569;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idx="6"/>
          </p:nvPr>
        </p:nvSpPr>
        <p:spPr/>
        <p:txBody>
          <a:bodyPr anchor="ctr"/>
          <a:lstStyle/>
          <a:p>
            <a:r>
              <a:rPr lang="en-US" sz="3600" dirty="0" smtClean="0">
                <a:latin typeface="+mj-lt"/>
              </a:rPr>
              <a:t>NỘI DUNG BÀI HỌC</a:t>
            </a:r>
            <a:endParaRPr lang="en-US" sz="3600" dirty="0">
              <a:latin typeface="+mj-lt"/>
            </a:endParaRPr>
          </a:p>
        </p:txBody>
      </p:sp>
      <p:sp>
        <p:nvSpPr>
          <p:cNvPr id="12" name="Rectangle 11"/>
          <p:cNvSpPr/>
          <p:nvPr/>
        </p:nvSpPr>
        <p:spPr>
          <a:xfrm>
            <a:off x="1635752" y="1187298"/>
            <a:ext cx="7134175" cy="1052596"/>
          </a:xfrm>
          <a:prstGeom prst="rect">
            <a:avLst/>
          </a:prstGeom>
        </p:spPr>
        <p:txBody>
          <a:bodyPr wrap="square">
            <a:spAutoFit/>
          </a:bodyPr>
          <a:lstStyle/>
          <a:p>
            <a:pPr algn="just">
              <a:lnSpc>
                <a:spcPct val="120000"/>
              </a:lnSpc>
            </a:pPr>
            <a:r>
              <a:rPr lang="nl-NL" sz="2600" b="1" dirty="0"/>
              <a:t>Tiến trình phát triển của lịch sử Trung Quốc từ thế kỉ VII đến giữa thế kỉ XIX</a:t>
            </a:r>
            <a:endParaRPr lang="en-US" sz="2600" dirty="0"/>
          </a:p>
        </p:txBody>
      </p:sp>
      <p:sp>
        <p:nvSpPr>
          <p:cNvPr id="67" name="TextBox 66"/>
          <p:cNvSpPr txBox="1"/>
          <p:nvPr/>
        </p:nvSpPr>
        <p:spPr>
          <a:xfrm>
            <a:off x="1635752" y="2655236"/>
            <a:ext cx="5635191" cy="572464"/>
          </a:xfrm>
          <a:prstGeom prst="rect">
            <a:avLst/>
          </a:prstGeom>
          <a:noFill/>
        </p:spPr>
        <p:txBody>
          <a:bodyPr wrap="square" rtlCol="0">
            <a:spAutoFit/>
          </a:bodyPr>
          <a:lstStyle/>
          <a:p>
            <a:pPr>
              <a:lnSpc>
                <a:spcPct val="120000"/>
              </a:lnSpc>
            </a:pPr>
            <a:r>
              <a:rPr lang="nl-NL" sz="2600" b="1" dirty="0" smtClean="0"/>
              <a:t>Trung </a:t>
            </a:r>
            <a:r>
              <a:rPr lang="nl-NL" sz="2600" b="1" dirty="0"/>
              <a:t>Quốc </a:t>
            </a:r>
            <a:r>
              <a:rPr lang="nl-NL" sz="2600" b="1" dirty="0" smtClean="0"/>
              <a:t>dưới thời Đường</a:t>
            </a:r>
            <a:endParaRPr lang="en-US" sz="2600" dirty="0"/>
          </a:p>
        </p:txBody>
      </p:sp>
      <p:sp>
        <p:nvSpPr>
          <p:cNvPr id="68" name="TextBox 67"/>
          <p:cNvSpPr txBox="1"/>
          <p:nvPr/>
        </p:nvSpPr>
        <p:spPr>
          <a:xfrm>
            <a:off x="1635752" y="3901760"/>
            <a:ext cx="7294418" cy="528350"/>
          </a:xfrm>
          <a:prstGeom prst="rect">
            <a:avLst/>
          </a:prstGeom>
          <a:noFill/>
        </p:spPr>
        <p:txBody>
          <a:bodyPr wrap="square" rtlCol="0">
            <a:spAutoFit/>
          </a:bodyPr>
          <a:lstStyle/>
          <a:p>
            <a:pPr algn="just">
              <a:lnSpc>
                <a:spcPct val="120000"/>
              </a:lnSpc>
            </a:pPr>
            <a:r>
              <a:rPr lang="nl-NL" sz="2600" b="1" dirty="0" smtClean="0"/>
              <a:t>Sự phát triển kinh tế dưới thời Minh - Thanh</a:t>
            </a:r>
            <a:endParaRPr lang="en-US" sz="2600"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15"/>
                                        </p:tgtEl>
                                        <p:attrNameLst>
                                          <p:attrName>style.visibility</p:attrName>
                                        </p:attrNameLst>
                                      </p:cBhvr>
                                      <p:to>
                                        <p:strVal val="visible"/>
                                      </p:to>
                                    </p:set>
                                    <p:animEffect transition="in" filter="fade">
                                      <p:cBhvr>
                                        <p:cTn id="12" dur="500"/>
                                        <p:tgtEl>
                                          <p:spTgt spid="1515"/>
                                        </p:tgtEl>
                                      </p:cBhvr>
                                    </p:animEffect>
                                    <p:anim calcmode="lin" valueType="num">
                                      <p:cBhvr>
                                        <p:cTn id="13" dur="500" fill="hold"/>
                                        <p:tgtEl>
                                          <p:spTgt spid="1515"/>
                                        </p:tgtEl>
                                        <p:attrNameLst>
                                          <p:attrName>ppt_x</p:attrName>
                                        </p:attrNameLst>
                                      </p:cBhvr>
                                      <p:tavLst>
                                        <p:tav tm="0">
                                          <p:val>
                                            <p:strVal val="#ppt_x"/>
                                          </p:val>
                                        </p:tav>
                                        <p:tav tm="100000">
                                          <p:val>
                                            <p:strVal val="#ppt_x"/>
                                          </p:val>
                                        </p:tav>
                                      </p:tavLst>
                                    </p:anim>
                                    <p:anim calcmode="lin" valueType="num">
                                      <p:cBhvr>
                                        <p:cTn id="14" dur="500" fill="hold"/>
                                        <p:tgtEl>
                                          <p:spTgt spid="15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19"/>
                                        </p:tgtEl>
                                        <p:attrNameLst>
                                          <p:attrName>style.visibility</p:attrName>
                                        </p:attrNameLst>
                                      </p:cBhvr>
                                      <p:to>
                                        <p:strVal val="visible"/>
                                      </p:to>
                                    </p:set>
                                    <p:animEffect transition="in" filter="fade">
                                      <p:cBhvr>
                                        <p:cTn id="24" dur="500"/>
                                        <p:tgtEl>
                                          <p:spTgt spid="1519"/>
                                        </p:tgtEl>
                                      </p:cBhvr>
                                    </p:animEffect>
                                    <p:anim calcmode="lin" valueType="num">
                                      <p:cBhvr>
                                        <p:cTn id="25" dur="500" fill="hold"/>
                                        <p:tgtEl>
                                          <p:spTgt spid="1519"/>
                                        </p:tgtEl>
                                        <p:attrNameLst>
                                          <p:attrName>ppt_x</p:attrName>
                                        </p:attrNameLst>
                                      </p:cBhvr>
                                      <p:tavLst>
                                        <p:tav tm="0">
                                          <p:val>
                                            <p:strVal val="#ppt_x"/>
                                          </p:val>
                                        </p:tav>
                                        <p:tav tm="100000">
                                          <p:val>
                                            <p:strVal val="#ppt_x"/>
                                          </p:val>
                                        </p:tav>
                                      </p:tavLst>
                                    </p:anim>
                                    <p:anim calcmode="lin" valueType="num">
                                      <p:cBhvr>
                                        <p:cTn id="26" dur="500" fill="hold"/>
                                        <p:tgtEl>
                                          <p:spTgt spid="15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22"/>
                                        </p:tgtEl>
                                        <p:attrNameLst>
                                          <p:attrName>style.visibility</p:attrName>
                                        </p:attrNameLst>
                                      </p:cBhvr>
                                      <p:to>
                                        <p:strVal val="visible"/>
                                      </p:to>
                                    </p:set>
                                    <p:animEffect transition="in" filter="fade">
                                      <p:cBhvr>
                                        <p:cTn id="36" dur="500"/>
                                        <p:tgtEl>
                                          <p:spTgt spid="1522"/>
                                        </p:tgtEl>
                                      </p:cBhvr>
                                    </p:animEffect>
                                    <p:anim calcmode="lin" valueType="num">
                                      <p:cBhvr>
                                        <p:cTn id="37" dur="500" fill="hold"/>
                                        <p:tgtEl>
                                          <p:spTgt spid="1522"/>
                                        </p:tgtEl>
                                        <p:attrNameLst>
                                          <p:attrName>ppt_x</p:attrName>
                                        </p:attrNameLst>
                                      </p:cBhvr>
                                      <p:tavLst>
                                        <p:tav tm="0">
                                          <p:val>
                                            <p:strVal val="#ppt_x"/>
                                          </p:val>
                                        </p:tav>
                                        <p:tav tm="100000">
                                          <p:val>
                                            <p:strVal val="#ppt_x"/>
                                          </p:val>
                                        </p:tav>
                                      </p:tavLst>
                                    </p:anim>
                                    <p:anim calcmode="lin" valueType="num">
                                      <p:cBhvr>
                                        <p:cTn id="38" dur="500" fill="hold"/>
                                        <p:tgtEl>
                                          <p:spTgt spid="15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anim calcmode="lin" valueType="num">
                                      <p:cBhvr>
                                        <p:cTn id="42" dur="500" fill="hold"/>
                                        <p:tgtEl>
                                          <p:spTgt spid="68"/>
                                        </p:tgtEl>
                                        <p:attrNameLst>
                                          <p:attrName>ppt_x</p:attrName>
                                        </p:attrNameLst>
                                      </p:cBhvr>
                                      <p:tavLst>
                                        <p:tav tm="0">
                                          <p:val>
                                            <p:strVal val="#ppt_x"/>
                                          </p:val>
                                        </p:tav>
                                        <p:tav tm="100000">
                                          <p:val>
                                            <p:strVal val="#ppt_x"/>
                                          </p:val>
                                        </p:tav>
                                      </p:tavLst>
                                    </p:anim>
                                    <p:anim calcmode="lin" valueType="num">
                                      <p:cBhvr>
                                        <p:cTn id="43"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 grpId="0" animBg="1"/>
      <p:bldP spid="1519" grpId="0" animBg="1"/>
      <p:bldP spid="1522" grpId="0" animBg="1"/>
      <p:bldP spid="2" grpId="0"/>
      <p:bldP spid="12"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Google Shape;1575;p35"/>
          <p:cNvSpPr txBox="1">
            <a:spLocks noGrp="1"/>
          </p:cNvSpPr>
          <p:nvPr>
            <p:ph type="title" idx="2"/>
          </p:nvPr>
        </p:nvSpPr>
        <p:spPr>
          <a:xfrm>
            <a:off x="3860352" y="538876"/>
            <a:ext cx="1211700" cy="120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01</a:t>
            </a:r>
            <a:endParaRPr dirty="0">
              <a:latin typeface="+mj-lt"/>
            </a:endParaRPr>
          </a:p>
        </p:txBody>
      </p:sp>
      <p:grpSp>
        <p:nvGrpSpPr>
          <p:cNvPr id="1577" name="Google Shape;1577;p35"/>
          <p:cNvGrpSpPr/>
          <p:nvPr/>
        </p:nvGrpSpPr>
        <p:grpSpPr>
          <a:xfrm flipH="1">
            <a:off x="768931" y="414601"/>
            <a:ext cx="1081384" cy="1096034"/>
            <a:chOff x="778631" y="297476"/>
            <a:chExt cx="1743436" cy="1598248"/>
          </a:xfrm>
        </p:grpSpPr>
        <p:grpSp>
          <p:nvGrpSpPr>
            <p:cNvPr id="1578" name="Google Shape;1578;p35"/>
            <p:cNvGrpSpPr/>
            <p:nvPr/>
          </p:nvGrpSpPr>
          <p:grpSpPr>
            <a:xfrm>
              <a:off x="778631" y="297476"/>
              <a:ext cx="1743436" cy="1598248"/>
              <a:chOff x="1443481" y="355001"/>
              <a:chExt cx="1743436" cy="1598248"/>
            </a:xfrm>
          </p:grpSpPr>
          <p:sp>
            <p:nvSpPr>
              <p:cNvPr id="1579" name="Google Shape;1579;p35"/>
              <p:cNvSpPr/>
              <p:nvPr/>
            </p:nvSpPr>
            <p:spPr>
              <a:xfrm rot="-908914">
                <a:off x="1685289" y="1552714"/>
                <a:ext cx="308795" cy="120861"/>
              </a:xfrm>
              <a:custGeom>
                <a:avLst/>
                <a:gdLst/>
                <a:ahLst/>
                <a:cxnLst/>
                <a:rect l="l" t="t" r="r" b="b"/>
                <a:pathLst>
                  <a:path w="5718" h="2238" extrusionOk="0">
                    <a:moveTo>
                      <a:pt x="1" y="0"/>
                    </a:moveTo>
                    <a:cubicBezTo>
                      <a:pt x="1" y="394"/>
                      <a:pt x="63" y="767"/>
                      <a:pt x="208" y="1119"/>
                    </a:cubicBezTo>
                    <a:lnTo>
                      <a:pt x="3625" y="2237"/>
                    </a:lnTo>
                    <a:lnTo>
                      <a:pt x="5718" y="1243"/>
                    </a:lnTo>
                    <a:cubicBezTo>
                      <a:pt x="5365" y="1036"/>
                      <a:pt x="5013" y="808"/>
                      <a:pt x="4682" y="539"/>
                    </a:cubicBezTo>
                    <a:lnTo>
                      <a:pt x="4682" y="539"/>
                    </a:lnTo>
                    <a:cubicBezTo>
                      <a:pt x="4744" y="829"/>
                      <a:pt x="4827" y="1098"/>
                      <a:pt x="4930" y="1367"/>
                    </a:cubicBezTo>
                    <a:cubicBezTo>
                      <a:pt x="4475" y="1181"/>
                      <a:pt x="4081" y="912"/>
                      <a:pt x="3708" y="580"/>
                    </a:cubicBezTo>
                    <a:lnTo>
                      <a:pt x="3708" y="580"/>
                    </a:lnTo>
                    <a:cubicBezTo>
                      <a:pt x="3770" y="891"/>
                      <a:pt x="3874" y="1181"/>
                      <a:pt x="3998" y="1450"/>
                    </a:cubicBezTo>
                    <a:cubicBezTo>
                      <a:pt x="3480" y="1181"/>
                      <a:pt x="3025" y="808"/>
                      <a:pt x="2652" y="352"/>
                    </a:cubicBezTo>
                    <a:lnTo>
                      <a:pt x="2652" y="352"/>
                    </a:lnTo>
                    <a:cubicBezTo>
                      <a:pt x="2693" y="725"/>
                      <a:pt x="2797" y="1077"/>
                      <a:pt x="2921" y="1429"/>
                    </a:cubicBezTo>
                    <a:cubicBezTo>
                      <a:pt x="2445" y="1056"/>
                      <a:pt x="2010" y="642"/>
                      <a:pt x="1616" y="187"/>
                    </a:cubicBezTo>
                    <a:lnTo>
                      <a:pt x="1616" y="187"/>
                    </a:lnTo>
                    <a:cubicBezTo>
                      <a:pt x="1658" y="580"/>
                      <a:pt x="1720" y="953"/>
                      <a:pt x="1844" y="1305"/>
                    </a:cubicBezTo>
                    <a:cubicBezTo>
                      <a:pt x="1368" y="932"/>
                      <a:pt x="974" y="497"/>
                      <a:pt x="643" y="0"/>
                    </a:cubicBezTo>
                    <a:lnTo>
                      <a:pt x="643" y="0"/>
                    </a:lnTo>
                    <a:cubicBezTo>
                      <a:pt x="705" y="414"/>
                      <a:pt x="808" y="808"/>
                      <a:pt x="953" y="1201"/>
                    </a:cubicBezTo>
                    <a:cubicBezTo>
                      <a:pt x="581" y="849"/>
                      <a:pt x="270" y="456"/>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5"/>
              <p:cNvSpPr/>
              <p:nvPr/>
            </p:nvSpPr>
            <p:spPr>
              <a:xfrm rot="-908914">
                <a:off x="1586468" y="1401445"/>
                <a:ext cx="278607" cy="176809"/>
              </a:xfrm>
              <a:custGeom>
                <a:avLst/>
                <a:gdLst/>
                <a:ahLst/>
                <a:cxnLst/>
                <a:rect l="l" t="t" r="r" b="b"/>
                <a:pathLst>
                  <a:path w="5159" h="3274" extrusionOk="0">
                    <a:moveTo>
                      <a:pt x="2714" y="0"/>
                    </a:moveTo>
                    <a:lnTo>
                      <a:pt x="1" y="1036"/>
                    </a:lnTo>
                    <a:cubicBezTo>
                      <a:pt x="125" y="1802"/>
                      <a:pt x="539" y="2486"/>
                      <a:pt x="1181" y="2942"/>
                    </a:cubicBezTo>
                    <a:cubicBezTo>
                      <a:pt x="912" y="2362"/>
                      <a:pt x="953" y="1699"/>
                      <a:pt x="1285" y="1181"/>
                    </a:cubicBezTo>
                    <a:cubicBezTo>
                      <a:pt x="1285" y="1533"/>
                      <a:pt x="1368" y="1885"/>
                      <a:pt x="1575" y="2196"/>
                    </a:cubicBezTo>
                    <a:cubicBezTo>
                      <a:pt x="1782" y="2486"/>
                      <a:pt x="2031" y="2755"/>
                      <a:pt x="2321" y="2962"/>
                    </a:cubicBezTo>
                    <a:cubicBezTo>
                      <a:pt x="2113" y="2486"/>
                      <a:pt x="2072" y="1927"/>
                      <a:pt x="2258" y="1450"/>
                    </a:cubicBezTo>
                    <a:lnTo>
                      <a:pt x="2258" y="1450"/>
                    </a:lnTo>
                    <a:cubicBezTo>
                      <a:pt x="2362" y="1761"/>
                      <a:pt x="2528" y="2051"/>
                      <a:pt x="2714" y="2320"/>
                    </a:cubicBezTo>
                    <a:cubicBezTo>
                      <a:pt x="2942" y="2652"/>
                      <a:pt x="3273" y="2900"/>
                      <a:pt x="3667" y="3045"/>
                    </a:cubicBezTo>
                    <a:cubicBezTo>
                      <a:pt x="3481" y="2569"/>
                      <a:pt x="3439" y="2051"/>
                      <a:pt x="3522" y="1554"/>
                    </a:cubicBezTo>
                    <a:lnTo>
                      <a:pt x="3522" y="1554"/>
                    </a:lnTo>
                    <a:cubicBezTo>
                      <a:pt x="3522" y="1720"/>
                      <a:pt x="3584" y="1885"/>
                      <a:pt x="3667" y="2030"/>
                    </a:cubicBezTo>
                    <a:cubicBezTo>
                      <a:pt x="3978" y="2527"/>
                      <a:pt x="4371" y="2942"/>
                      <a:pt x="4848" y="3273"/>
                    </a:cubicBezTo>
                    <a:cubicBezTo>
                      <a:pt x="4744" y="2693"/>
                      <a:pt x="4848" y="2072"/>
                      <a:pt x="5158" y="1575"/>
                    </a:cubicBezTo>
                    <a:lnTo>
                      <a:pt x="2714" y="0"/>
                    </a:ln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5"/>
              <p:cNvSpPr/>
              <p:nvPr/>
            </p:nvSpPr>
            <p:spPr>
              <a:xfrm rot="-908914">
                <a:off x="1773735" y="1611706"/>
                <a:ext cx="612244" cy="250147"/>
              </a:xfrm>
              <a:custGeom>
                <a:avLst/>
                <a:gdLst/>
                <a:ahLst/>
                <a:cxnLst/>
                <a:rect l="l" t="t" r="r" b="b"/>
                <a:pathLst>
                  <a:path w="11337" h="4632" extrusionOk="0">
                    <a:moveTo>
                      <a:pt x="11337" y="0"/>
                    </a:moveTo>
                    <a:lnTo>
                      <a:pt x="213" y="41"/>
                    </a:lnTo>
                    <a:cubicBezTo>
                      <a:pt x="1" y="2535"/>
                      <a:pt x="1989" y="4631"/>
                      <a:pt x="4426" y="4631"/>
                    </a:cubicBezTo>
                    <a:cubicBezTo>
                      <a:pt x="4601" y="4631"/>
                      <a:pt x="4778" y="4621"/>
                      <a:pt x="4957" y="4599"/>
                    </a:cubicBezTo>
                    <a:cubicBezTo>
                      <a:pt x="3818" y="4246"/>
                      <a:pt x="3010" y="3231"/>
                      <a:pt x="2906" y="2030"/>
                    </a:cubicBezTo>
                    <a:lnTo>
                      <a:pt x="2906" y="2030"/>
                    </a:lnTo>
                    <a:cubicBezTo>
                      <a:pt x="3507" y="2838"/>
                      <a:pt x="4398" y="3376"/>
                      <a:pt x="5392" y="3563"/>
                    </a:cubicBezTo>
                    <a:cubicBezTo>
                      <a:pt x="5583" y="3591"/>
                      <a:pt x="5775" y="3605"/>
                      <a:pt x="5967" y="3605"/>
                    </a:cubicBezTo>
                    <a:cubicBezTo>
                      <a:pt x="6749" y="3605"/>
                      <a:pt x="7519" y="3370"/>
                      <a:pt x="8168" y="2921"/>
                    </a:cubicBezTo>
                    <a:cubicBezTo>
                      <a:pt x="7795" y="2921"/>
                      <a:pt x="7463" y="2796"/>
                      <a:pt x="7194" y="2548"/>
                    </a:cubicBezTo>
                    <a:cubicBezTo>
                      <a:pt x="6904" y="2320"/>
                      <a:pt x="6635" y="2051"/>
                      <a:pt x="6386" y="1740"/>
                    </a:cubicBezTo>
                    <a:lnTo>
                      <a:pt x="6386" y="1740"/>
                    </a:lnTo>
                    <a:cubicBezTo>
                      <a:pt x="6920" y="1951"/>
                      <a:pt x="7550" y="2088"/>
                      <a:pt x="8156" y="2088"/>
                    </a:cubicBezTo>
                    <a:cubicBezTo>
                      <a:pt x="8562" y="2088"/>
                      <a:pt x="8958" y="2026"/>
                      <a:pt x="9307" y="1885"/>
                    </a:cubicBezTo>
                    <a:cubicBezTo>
                      <a:pt x="10198" y="1533"/>
                      <a:pt x="10923" y="849"/>
                      <a:pt x="1133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5"/>
              <p:cNvSpPr/>
              <p:nvPr/>
            </p:nvSpPr>
            <p:spPr>
              <a:xfrm rot="-908914">
                <a:off x="1775042" y="1611532"/>
                <a:ext cx="613054" cy="266240"/>
              </a:xfrm>
              <a:custGeom>
                <a:avLst/>
                <a:gdLst/>
                <a:ahLst/>
                <a:cxnLst/>
                <a:rect l="l" t="t" r="r" b="b"/>
                <a:pathLst>
                  <a:path w="11352" h="4930" fill="none" extrusionOk="0">
                    <a:moveTo>
                      <a:pt x="228" y="41"/>
                    </a:moveTo>
                    <a:cubicBezTo>
                      <a:pt x="1" y="2714"/>
                      <a:pt x="2300" y="4930"/>
                      <a:pt x="4972" y="4599"/>
                    </a:cubicBezTo>
                    <a:cubicBezTo>
                      <a:pt x="3833" y="4246"/>
                      <a:pt x="3025" y="3231"/>
                      <a:pt x="2921" y="2030"/>
                    </a:cubicBezTo>
                    <a:cubicBezTo>
                      <a:pt x="3522" y="2838"/>
                      <a:pt x="4413" y="3376"/>
                      <a:pt x="5407" y="3563"/>
                    </a:cubicBezTo>
                    <a:cubicBezTo>
                      <a:pt x="6380" y="3708"/>
                      <a:pt x="7375" y="3480"/>
                      <a:pt x="8183" y="2921"/>
                    </a:cubicBezTo>
                    <a:cubicBezTo>
                      <a:pt x="7810" y="2921"/>
                      <a:pt x="7478" y="2796"/>
                      <a:pt x="7209" y="2548"/>
                    </a:cubicBezTo>
                    <a:cubicBezTo>
                      <a:pt x="6919" y="2320"/>
                      <a:pt x="6650" y="2051"/>
                      <a:pt x="6401" y="1740"/>
                    </a:cubicBezTo>
                    <a:cubicBezTo>
                      <a:pt x="7292" y="2092"/>
                      <a:pt x="8452" y="2237"/>
                      <a:pt x="9322" y="1885"/>
                    </a:cubicBezTo>
                    <a:cubicBezTo>
                      <a:pt x="10213" y="1533"/>
                      <a:pt x="10938" y="849"/>
                      <a:pt x="11352" y="0"/>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5"/>
              <p:cNvSpPr/>
              <p:nvPr/>
            </p:nvSpPr>
            <p:spPr>
              <a:xfrm rot="-908914">
                <a:off x="1845528" y="1668823"/>
                <a:ext cx="180158" cy="224873"/>
              </a:xfrm>
              <a:custGeom>
                <a:avLst/>
                <a:gdLst/>
                <a:ahLst/>
                <a:cxnLst/>
                <a:rect l="l" t="t" r="r" b="b"/>
                <a:pathLst>
                  <a:path w="3336" h="4164" extrusionOk="0">
                    <a:moveTo>
                      <a:pt x="146" y="0"/>
                    </a:moveTo>
                    <a:lnTo>
                      <a:pt x="146" y="0"/>
                    </a:lnTo>
                    <a:cubicBezTo>
                      <a:pt x="1" y="1989"/>
                      <a:pt x="1368" y="3791"/>
                      <a:pt x="3336" y="4164"/>
                    </a:cubicBezTo>
                    <a:cubicBezTo>
                      <a:pt x="1575" y="3480"/>
                      <a:pt x="353" y="1865"/>
                      <a:pt x="14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5"/>
              <p:cNvSpPr/>
              <p:nvPr/>
            </p:nvSpPr>
            <p:spPr>
              <a:xfrm rot="-908914">
                <a:off x="1952665" y="1633919"/>
                <a:ext cx="247285" cy="143975"/>
              </a:xfrm>
              <a:custGeom>
                <a:avLst/>
                <a:gdLst/>
                <a:ahLst/>
                <a:cxnLst/>
                <a:rect l="l" t="t" r="r" b="b"/>
                <a:pathLst>
                  <a:path w="4579" h="2666" extrusionOk="0">
                    <a:moveTo>
                      <a:pt x="0" y="0"/>
                    </a:moveTo>
                    <a:lnTo>
                      <a:pt x="0" y="0"/>
                    </a:lnTo>
                    <a:cubicBezTo>
                      <a:pt x="420" y="1612"/>
                      <a:pt x="1874" y="2665"/>
                      <a:pt x="3457" y="2665"/>
                    </a:cubicBezTo>
                    <a:cubicBezTo>
                      <a:pt x="3827" y="2665"/>
                      <a:pt x="4205" y="2608"/>
                      <a:pt x="4578" y="2486"/>
                    </a:cubicBezTo>
                    <a:lnTo>
                      <a:pt x="4578" y="2486"/>
                    </a:lnTo>
                    <a:cubicBezTo>
                      <a:pt x="4384" y="2511"/>
                      <a:pt x="4190" y="2524"/>
                      <a:pt x="3998" y="2524"/>
                    </a:cubicBezTo>
                    <a:cubicBezTo>
                      <a:pt x="2307" y="2524"/>
                      <a:pt x="744" y="1563"/>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5"/>
              <p:cNvSpPr/>
              <p:nvPr/>
            </p:nvSpPr>
            <p:spPr>
              <a:xfrm rot="-908914">
                <a:off x="2039523" y="1651699"/>
                <a:ext cx="67181" cy="54868"/>
              </a:xfrm>
              <a:custGeom>
                <a:avLst/>
                <a:gdLst/>
                <a:ahLst/>
                <a:cxnLst/>
                <a:rect l="l" t="t" r="r" b="b"/>
                <a:pathLst>
                  <a:path w="1244" h="1016" extrusionOk="0">
                    <a:moveTo>
                      <a:pt x="0" y="1"/>
                    </a:moveTo>
                    <a:lnTo>
                      <a:pt x="0" y="1"/>
                    </a:lnTo>
                    <a:cubicBezTo>
                      <a:pt x="125" y="581"/>
                      <a:pt x="643" y="995"/>
                      <a:pt x="1243" y="1016"/>
                    </a:cubicBezTo>
                    <a:cubicBezTo>
                      <a:pt x="1015" y="829"/>
                      <a:pt x="829" y="684"/>
                      <a:pt x="622" y="519"/>
                    </a:cubicBezTo>
                    <a:cubicBezTo>
                      <a:pt x="415" y="353"/>
                      <a:pt x="228" y="166"/>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5"/>
              <p:cNvSpPr/>
              <p:nvPr/>
            </p:nvSpPr>
            <p:spPr>
              <a:xfrm rot="-908914">
                <a:off x="2111896" y="1622257"/>
                <a:ext cx="181292" cy="42609"/>
              </a:xfrm>
              <a:custGeom>
                <a:avLst/>
                <a:gdLst/>
                <a:ahLst/>
                <a:cxnLst/>
                <a:rect l="l" t="t" r="r" b="b"/>
                <a:pathLst>
                  <a:path w="3357" h="789" extrusionOk="0">
                    <a:moveTo>
                      <a:pt x="3356" y="0"/>
                    </a:moveTo>
                    <a:lnTo>
                      <a:pt x="3356" y="0"/>
                    </a:lnTo>
                    <a:cubicBezTo>
                      <a:pt x="2828" y="345"/>
                      <a:pt x="2221" y="516"/>
                      <a:pt x="1615" y="516"/>
                    </a:cubicBezTo>
                    <a:cubicBezTo>
                      <a:pt x="1056" y="516"/>
                      <a:pt x="497" y="371"/>
                      <a:pt x="1" y="83"/>
                    </a:cubicBezTo>
                    <a:lnTo>
                      <a:pt x="1" y="83"/>
                    </a:lnTo>
                    <a:cubicBezTo>
                      <a:pt x="442" y="555"/>
                      <a:pt x="1039" y="788"/>
                      <a:pt x="1636" y="788"/>
                    </a:cubicBezTo>
                    <a:cubicBezTo>
                      <a:pt x="2272" y="788"/>
                      <a:pt x="2908" y="524"/>
                      <a:pt x="3356"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5"/>
              <p:cNvSpPr/>
              <p:nvPr/>
            </p:nvSpPr>
            <p:spPr>
              <a:xfrm rot="-908914">
                <a:off x="1525287" y="871419"/>
                <a:ext cx="1090720" cy="771124"/>
              </a:xfrm>
              <a:custGeom>
                <a:avLst/>
                <a:gdLst/>
                <a:ahLst/>
                <a:cxnLst/>
                <a:rect l="l" t="t" r="r" b="b"/>
                <a:pathLst>
                  <a:path w="20197" h="14279" extrusionOk="0">
                    <a:moveTo>
                      <a:pt x="13465" y="1"/>
                    </a:moveTo>
                    <a:cubicBezTo>
                      <a:pt x="12201" y="394"/>
                      <a:pt x="10917" y="912"/>
                      <a:pt x="10689" y="1057"/>
                    </a:cubicBezTo>
                    <a:cubicBezTo>
                      <a:pt x="10441" y="1285"/>
                      <a:pt x="10233" y="1554"/>
                      <a:pt x="10088" y="1865"/>
                    </a:cubicBezTo>
                    <a:cubicBezTo>
                      <a:pt x="9975" y="1824"/>
                      <a:pt x="9850" y="1803"/>
                      <a:pt x="9726" y="1803"/>
                    </a:cubicBezTo>
                    <a:cubicBezTo>
                      <a:pt x="9602" y="1803"/>
                      <a:pt x="9477" y="1824"/>
                      <a:pt x="9363" y="1865"/>
                    </a:cubicBezTo>
                    <a:cubicBezTo>
                      <a:pt x="9053" y="2010"/>
                      <a:pt x="8411" y="4931"/>
                      <a:pt x="7375" y="5221"/>
                    </a:cubicBezTo>
                    <a:cubicBezTo>
                      <a:pt x="6485" y="5470"/>
                      <a:pt x="3837" y="5627"/>
                      <a:pt x="2701" y="5627"/>
                    </a:cubicBezTo>
                    <a:cubicBezTo>
                      <a:pt x="2515" y="5627"/>
                      <a:pt x="2370" y="5623"/>
                      <a:pt x="2279" y="5614"/>
                    </a:cubicBezTo>
                    <a:cubicBezTo>
                      <a:pt x="1794" y="5583"/>
                      <a:pt x="1356" y="5233"/>
                      <a:pt x="939" y="5233"/>
                    </a:cubicBezTo>
                    <a:cubicBezTo>
                      <a:pt x="804" y="5233"/>
                      <a:pt x="671" y="5269"/>
                      <a:pt x="539" y="5366"/>
                    </a:cubicBezTo>
                    <a:cubicBezTo>
                      <a:pt x="1" y="5738"/>
                      <a:pt x="643" y="6650"/>
                      <a:pt x="643" y="6650"/>
                    </a:cubicBezTo>
                    <a:cubicBezTo>
                      <a:pt x="229" y="7416"/>
                      <a:pt x="104" y="8307"/>
                      <a:pt x="270" y="9156"/>
                    </a:cubicBezTo>
                    <a:cubicBezTo>
                      <a:pt x="751" y="9019"/>
                      <a:pt x="1245" y="8957"/>
                      <a:pt x="1742" y="8957"/>
                    </a:cubicBezTo>
                    <a:cubicBezTo>
                      <a:pt x="3189" y="8957"/>
                      <a:pt x="4660" y="9483"/>
                      <a:pt x="5925" y="10192"/>
                    </a:cubicBezTo>
                    <a:cubicBezTo>
                      <a:pt x="6961" y="10793"/>
                      <a:pt x="7976" y="11559"/>
                      <a:pt x="9177" y="11766"/>
                    </a:cubicBezTo>
                    <a:cubicBezTo>
                      <a:pt x="8866" y="11911"/>
                      <a:pt x="8493" y="12056"/>
                      <a:pt x="8183" y="12181"/>
                    </a:cubicBezTo>
                    <a:cubicBezTo>
                      <a:pt x="7204" y="12572"/>
                      <a:pt x="6160" y="12723"/>
                      <a:pt x="5101" y="12723"/>
                    </a:cubicBezTo>
                    <a:cubicBezTo>
                      <a:pt x="3920" y="12723"/>
                      <a:pt x="2722" y="12535"/>
                      <a:pt x="1575" y="12284"/>
                    </a:cubicBezTo>
                    <a:lnTo>
                      <a:pt x="1575" y="12284"/>
                    </a:lnTo>
                    <a:cubicBezTo>
                      <a:pt x="1741" y="12843"/>
                      <a:pt x="2010" y="13485"/>
                      <a:pt x="2466" y="13817"/>
                    </a:cubicBezTo>
                    <a:cubicBezTo>
                      <a:pt x="2894" y="14115"/>
                      <a:pt x="3389" y="14279"/>
                      <a:pt x="3906" y="14279"/>
                    </a:cubicBezTo>
                    <a:cubicBezTo>
                      <a:pt x="3964" y="14279"/>
                      <a:pt x="4023" y="14277"/>
                      <a:pt x="4081" y="14273"/>
                    </a:cubicBezTo>
                    <a:lnTo>
                      <a:pt x="18457" y="14273"/>
                    </a:lnTo>
                    <a:cubicBezTo>
                      <a:pt x="17835" y="14045"/>
                      <a:pt x="17255" y="13693"/>
                      <a:pt x="16758" y="13278"/>
                    </a:cubicBezTo>
                    <a:lnTo>
                      <a:pt x="16758" y="13278"/>
                    </a:lnTo>
                    <a:cubicBezTo>
                      <a:pt x="17119" y="13368"/>
                      <a:pt x="17487" y="13413"/>
                      <a:pt x="17855" y="13413"/>
                    </a:cubicBezTo>
                    <a:cubicBezTo>
                      <a:pt x="18670" y="13413"/>
                      <a:pt x="19483" y="13195"/>
                      <a:pt x="20197" y="12781"/>
                    </a:cubicBezTo>
                    <a:cubicBezTo>
                      <a:pt x="18850" y="12056"/>
                      <a:pt x="17504" y="11269"/>
                      <a:pt x="16220" y="10441"/>
                    </a:cubicBezTo>
                    <a:lnTo>
                      <a:pt x="16220" y="10441"/>
                    </a:lnTo>
                    <a:cubicBezTo>
                      <a:pt x="16536" y="10515"/>
                      <a:pt x="16859" y="10554"/>
                      <a:pt x="17180" y="10554"/>
                    </a:cubicBezTo>
                    <a:cubicBezTo>
                      <a:pt x="17659" y="10554"/>
                      <a:pt x="18135" y="10469"/>
                      <a:pt x="18581" y="10296"/>
                    </a:cubicBezTo>
                    <a:cubicBezTo>
                      <a:pt x="17400" y="10068"/>
                      <a:pt x="16323" y="9488"/>
                      <a:pt x="15495" y="8638"/>
                    </a:cubicBezTo>
                    <a:lnTo>
                      <a:pt x="15495" y="8638"/>
                    </a:lnTo>
                    <a:cubicBezTo>
                      <a:pt x="15608" y="8657"/>
                      <a:pt x="15721" y="8666"/>
                      <a:pt x="15833" y="8666"/>
                    </a:cubicBezTo>
                    <a:cubicBezTo>
                      <a:pt x="16722" y="8666"/>
                      <a:pt x="17558" y="8118"/>
                      <a:pt x="18312" y="7603"/>
                    </a:cubicBezTo>
                    <a:lnTo>
                      <a:pt x="18312" y="7603"/>
                    </a:lnTo>
                    <a:cubicBezTo>
                      <a:pt x="18168" y="7611"/>
                      <a:pt x="18025" y="7615"/>
                      <a:pt x="17882" y="7615"/>
                    </a:cubicBezTo>
                    <a:cubicBezTo>
                      <a:pt x="16601" y="7615"/>
                      <a:pt x="15347" y="7283"/>
                      <a:pt x="14211" y="6650"/>
                    </a:cubicBezTo>
                    <a:cubicBezTo>
                      <a:pt x="15081" y="6546"/>
                      <a:pt x="15930" y="6318"/>
                      <a:pt x="16758" y="6008"/>
                    </a:cubicBezTo>
                    <a:cubicBezTo>
                      <a:pt x="15723" y="5842"/>
                      <a:pt x="14749" y="5386"/>
                      <a:pt x="13941" y="4703"/>
                    </a:cubicBezTo>
                    <a:lnTo>
                      <a:pt x="13941" y="4703"/>
                    </a:lnTo>
                    <a:cubicBezTo>
                      <a:pt x="14159" y="4742"/>
                      <a:pt x="14379" y="4762"/>
                      <a:pt x="14598" y="4762"/>
                    </a:cubicBezTo>
                    <a:cubicBezTo>
                      <a:pt x="15299" y="4762"/>
                      <a:pt x="15998" y="4563"/>
                      <a:pt x="16613" y="4185"/>
                    </a:cubicBezTo>
                    <a:cubicBezTo>
                      <a:pt x="15806" y="3564"/>
                      <a:pt x="15412" y="2528"/>
                      <a:pt x="14915" y="1616"/>
                    </a:cubicBezTo>
                    <a:cubicBezTo>
                      <a:pt x="14583" y="974"/>
                      <a:pt x="14086" y="415"/>
                      <a:pt x="1346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5"/>
              <p:cNvSpPr/>
              <p:nvPr/>
            </p:nvSpPr>
            <p:spPr>
              <a:xfrm rot="-908914">
                <a:off x="2229733" y="702512"/>
                <a:ext cx="736129" cy="795372"/>
              </a:xfrm>
              <a:custGeom>
                <a:avLst/>
                <a:gdLst/>
                <a:ahLst/>
                <a:cxnLst/>
                <a:rect l="l" t="t" r="r" b="b"/>
                <a:pathLst>
                  <a:path w="13631" h="14728" extrusionOk="0">
                    <a:moveTo>
                      <a:pt x="1803" y="0"/>
                    </a:moveTo>
                    <a:cubicBezTo>
                      <a:pt x="1202" y="125"/>
                      <a:pt x="602" y="270"/>
                      <a:pt x="1" y="456"/>
                    </a:cubicBezTo>
                    <a:cubicBezTo>
                      <a:pt x="622" y="850"/>
                      <a:pt x="1119" y="1409"/>
                      <a:pt x="1451" y="2072"/>
                    </a:cubicBezTo>
                    <a:cubicBezTo>
                      <a:pt x="1948" y="2983"/>
                      <a:pt x="2321" y="3998"/>
                      <a:pt x="3149" y="4640"/>
                    </a:cubicBezTo>
                    <a:cubicBezTo>
                      <a:pt x="2529" y="5022"/>
                      <a:pt x="1822" y="5209"/>
                      <a:pt x="1115" y="5209"/>
                    </a:cubicBezTo>
                    <a:cubicBezTo>
                      <a:pt x="902" y="5209"/>
                      <a:pt x="688" y="5192"/>
                      <a:pt x="477" y="5158"/>
                    </a:cubicBezTo>
                    <a:lnTo>
                      <a:pt x="477" y="5158"/>
                    </a:lnTo>
                    <a:cubicBezTo>
                      <a:pt x="1285" y="5842"/>
                      <a:pt x="2259" y="6277"/>
                      <a:pt x="3294" y="6463"/>
                    </a:cubicBezTo>
                    <a:cubicBezTo>
                      <a:pt x="2466" y="6774"/>
                      <a:pt x="1617" y="6981"/>
                      <a:pt x="747" y="7105"/>
                    </a:cubicBezTo>
                    <a:cubicBezTo>
                      <a:pt x="1859" y="7735"/>
                      <a:pt x="3120" y="8050"/>
                      <a:pt x="4397" y="8050"/>
                    </a:cubicBezTo>
                    <a:cubicBezTo>
                      <a:pt x="4547" y="8050"/>
                      <a:pt x="4697" y="8046"/>
                      <a:pt x="4848" y="8037"/>
                    </a:cubicBezTo>
                    <a:lnTo>
                      <a:pt x="4848" y="8037"/>
                    </a:lnTo>
                    <a:cubicBezTo>
                      <a:pt x="4093" y="8571"/>
                      <a:pt x="3241" y="9121"/>
                      <a:pt x="2363" y="9121"/>
                    </a:cubicBezTo>
                    <a:cubicBezTo>
                      <a:pt x="2253" y="9121"/>
                      <a:pt x="2142" y="9112"/>
                      <a:pt x="2031" y="9094"/>
                    </a:cubicBezTo>
                    <a:lnTo>
                      <a:pt x="2031" y="9094"/>
                    </a:lnTo>
                    <a:cubicBezTo>
                      <a:pt x="2859" y="9943"/>
                      <a:pt x="3936" y="10523"/>
                      <a:pt x="5117" y="10751"/>
                    </a:cubicBezTo>
                    <a:cubicBezTo>
                      <a:pt x="4660" y="10911"/>
                      <a:pt x="4188" y="10998"/>
                      <a:pt x="3714" y="10998"/>
                    </a:cubicBezTo>
                    <a:cubicBezTo>
                      <a:pt x="3394" y="10998"/>
                      <a:pt x="3073" y="10959"/>
                      <a:pt x="2756" y="10875"/>
                    </a:cubicBezTo>
                    <a:lnTo>
                      <a:pt x="2756" y="10875"/>
                    </a:lnTo>
                    <a:cubicBezTo>
                      <a:pt x="4040" y="11724"/>
                      <a:pt x="5366" y="12512"/>
                      <a:pt x="6733" y="13236"/>
                    </a:cubicBezTo>
                    <a:cubicBezTo>
                      <a:pt x="6019" y="13651"/>
                      <a:pt x="5206" y="13868"/>
                      <a:pt x="4391" y="13868"/>
                    </a:cubicBezTo>
                    <a:cubicBezTo>
                      <a:pt x="4023" y="13868"/>
                      <a:pt x="3655" y="13824"/>
                      <a:pt x="3294" y="13734"/>
                    </a:cubicBezTo>
                    <a:lnTo>
                      <a:pt x="3294" y="13734"/>
                    </a:lnTo>
                    <a:cubicBezTo>
                      <a:pt x="3791" y="14148"/>
                      <a:pt x="4371" y="14479"/>
                      <a:pt x="4972" y="14728"/>
                    </a:cubicBezTo>
                    <a:lnTo>
                      <a:pt x="6464" y="14728"/>
                    </a:lnTo>
                    <a:cubicBezTo>
                      <a:pt x="8079" y="14728"/>
                      <a:pt x="9695" y="14624"/>
                      <a:pt x="11186" y="13982"/>
                    </a:cubicBezTo>
                    <a:cubicBezTo>
                      <a:pt x="12139" y="13568"/>
                      <a:pt x="12989" y="12926"/>
                      <a:pt x="13631" y="12097"/>
                    </a:cubicBezTo>
                    <a:lnTo>
                      <a:pt x="13631" y="12097"/>
                    </a:lnTo>
                    <a:cubicBezTo>
                      <a:pt x="13214" y="12181"/>
                      <a:pt x="12794" y="12223"/>
                      <a:pt x="12377" y="12223"/>
                    </a:cubicBezTo>
                    <a:cubicBezTo>
                      <a:pt x="11050" y="12223"/>
                      <a:pt x="9747" y="11803"/>
                      <a:pt x="8659" y="10999"/>
                    </a:cubicBezTo>
                    <a:cubicBezTo>
                      <a:pt x="9612" y="10875"/>
                      <a:pt x="10503" y="10564"/>
                      <a:pt x="11331" y="10088"/>
                    </a:cubicBezTo>
                    <a:cubicBezTo>
                      <a:pt x="12139" y="9632"/>
                      <a:pt x="12844" y="9032"/>
                      <a:pt x="13092" y="8099"/>
                    </a:cubicBezTo>
                    <a:lnTo>
                      <a:pt x="13092" y="8099"/>
                    </a:lnTo>
                    <a:cubicBezTo>
                      <a:pt x="12091" y="8704"/>
                      <a:pt x="10960" y="9006"/>
                      <a:pt x="9808" y="9006"/>
                    </a:cubicBezTo>
                    <a:cubicBezTo>
                      <a:pt x="9578" y="9006"/>
                      <a:pt x="9346" y="8994"/>
                      <a:pt x="9115" y="8969"/>
                    </a:cubicBezTo>
                    <a:cubicBezTo>
                      <a:pt x="7769" y="8804"/>
                      <a:pt x="6505" y="8182"/>
                      <a:pt x="5511" y="7229"/>
                    </a:cubicBezTo>
                    <a:lnTo>
                      <a:pt x="5511" y="7229"/>
                    </a:lnTo>
                    <a:cubicBezTo>
                      <a:pt x="5863" y="7304"/>
                      <a:pt x="6223" y="7340"/>
                      <a:pt x="6585" y="7340"/>
                    </a:cubicBezTo>
                    <a:cubicBezTo>
                      <a:pt x="8439" y="7340"/>
                      <a:pt x="10340" y="6403"/>
                      <a:pt x="11414" y="4930"/>
                    </a:cubicBezTo>
                    <a:lnTo>
                      <a:pt x="11414" y="4930"/>
                    </a:lnTo>
                    <a:cubicBezTo>
                      <a:pt x="11057" y="5000"/>
                      <a:pt x="10695" y="5035"/>
                      <a:pt x="10334" y="5035"/>
                    </a:cubicBezTo>
                    <a:cubicBezTo>
                      <a:pt x="9524" y="5035"/>
                      <a:pt x="8714" y="4860"/>
                      <a:pt x="7955" y="4516"/>
                    </a:cubicBezTo>
                    <a:cubicBezTo>
                      <a:pt x="6878" y="4040"/>
                      <a:pt x="5884" y="3377"/>
                      <a:pt x="5034" y="2569"/>
                    </a:cubicBezTo>
                    <a:cubicBezTo>
                      <a:pt x="4371" y="1968"/>
                      <a:pt x="3750" y="1326"/>
                      <a:pt x="3046" y="787"/>
                    </a:cubicBezTo>
                    <a:cubicBezTo>
                      <a:pt x="2673" y="477"/>
                      <a:pt x="2238" y="207"/>
                      <a:pt x="180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5"/>
              <p:cNvSpPr/>
              <p:nvPr/>
            </p:nvSpPr>
            <p:spPr>
              <a:xfrm rot="-908914">
                <a:off x="2306909" y="684234"/>
                <a:ext cx="682449" cy="664412"/>
              </a:xfrm>
              <a:custGeom>
                <a:avLst/>
                <a:gdLst/>
                <a:ahLst/>
                <a:cxnLst/>
                <a:rect l="l" t="t" r="r" b="b"/>
                <a:pathLst>
                  <a:path w="12637" h="12303" extrusionOk="0">
                    <a:moveTo>
                      <a:pt x="503" y="0"/>
                    </a:moveTo>
                    <a:cubicBezTo>
                      <a:pt x="393" y="0"/>
                      <a:pt x="281" y="7"/>
                      <a:pt x="167" y="21"/>
                    </a:cubicBezTo>
                    <a:lnTo>
                      <a:pt x="1" y="41"/>
                    </a:lnTo>
                    <a:cubicBezTo>
                      <a:pt x="436" y="269"/>
                      <a:pt x="850" y="518"/>
                      <a:pt x="1223" y="828"/>
                    </a:cubicBezTo>
                    <a:cubicBezTo>
                      <a:pt x="1948" y="1367"/>
                      <a:pt x="2569" y="2009"/>
                      <a:pt x="3232" y="2610"/>
                    </a:cubicBezTo>
                    <a:cubicBezTo>
                      <a:pt x="4082" y="3418"/>
                      <a:pt x="5076" y="4081"/>
                      <a:pt x="6153" y="4557"/>
                    </a:cubicBezTo>
                    <a:cubicBezTo>
                      <a:pt x="6899" y="4895"/>
                      <a:pt x="7693" y="5060"/>
                      <a:pt x="8489" y="5060"/>
                    </a:cubicBezTo>
                    <a:cubicBezTo>
                      <a:pt x="8864" y="5060"/>
                      <a:pt x="9240" y="5024"/>
                      <a:pt x="9612" y="4950"/>
                    </a:cubicBezTo>
                    <a:lnTo>
                      <a:pt x="9612" y="4950"/>
                    </a:lnTo>
                    <a:cubicBezTo>
                      <a:pt x="8538" y="6423"/>
                      <a:pt x="6637" y="7360"/>
                      <a:pt x="4783" y="7360"/>
                    </a:cubicBezTo>
                    <a:cubicBezTo>
                      <a:pt x="4421" y="7360"/>
                      <a:pt x="4061" y="7324"/>
                      <a:pt x="3709" y="7250"/>
                    </a:cubicBezTo>
                    <a:lnTo>
                      <a:pt x="3709" y="7250"/>
                    </a:lnTo>
                    <a:cubicBezTo>
                      <a:pt x="4703" y="8203"/>
                      <a:pt x="5967" y="8824"/>
                      <a:pt x="7313" y="8990"/>
                    </a:cubicBezTo>
                    <a:cubicBezTo>
                      <a:pt x="7536" y="9013"/>
                      <a:pt x="7759" y="9025"/>
                      <a:pt x="7982" y="9025"/>
                    </a:cubicBezTo>
                    <a:cubicBezTo>
                      <a:pt x="9142" y="9025"/>
                      <a:pt x="10282" y="8711"/>
                      <a:pt x="11290" y="8120"/>
                    </a:cubicBezTo>
                    <a:lnTo>
                      <a:pt x="11290" y="8120"/>
                    </a:lnTo>
                    <a:cubicBezTo>
                      <a:pt x="11062" y="9052"/>
                      <a:pt x="10337" y="9632"/>
                      <a:pt x="9529" y="10108"/>
                    </a:cubicBezTo>
                    <a:cubicBezTo>
                      <a:pt x="8701" y="10585"/>
                      <a:pt x="7810" y="10895"/>
                      <a:pt x="6857" y="11040"/>
                    </a:cubicBezTo>
                    <a:cubicBezTo>
                      <a:pt x="7953" y="11866"/>
                      <a:pt x="9268" y="12302"/>
                      <a:pt x="10606" y="12302"/>
                    </a:cubicBezTo>
                    <a:cubicBezTo>
                      <a:pt x="11013" y="12302"/>
                      <a:pt x="11423" y="12262"/>
                      <a:pt x="11829" y="12180"/>
                    </a:cubicBezTo>
                    <a:cubicBezTo>
                      <a:pt x="12181" y="11703"/>
                      <a:pt x="12450" y="11185"/>
                      <a:pt x="12636" y="10626"/>
                    </a:cubicBezTo>
                    <a:lnTo>
                      <a:pt x="12636" y="10626"/>
                    </a:lnTo>
                    <a:cubicBezTo>
                      <a:pt x="12015" y="10854"/>
                      <a:pt x="11373" y="11040"/>
                      <a:pt x="10731" y="11165"/>
                    </a:cubicBezTo>
                    <a:cubicBezTo>
                      <a:pt x="10473" y="11218"/>
                      <a:pt x="10212" y="11245"/>
                      <a:pt x="9952" y="11245"/>
                    </a:cubicBezTo>
                    <a:cubicBezTo>
                      <a:pt x="9605" y="11245"/>
                      <a:pt x="9260" y="11197"/>
                      <a:pt x="8929" y="11103"/>
                    </a:cubicBezTo>
                    <a:cubicBezTo>
                      <a:pt x="9964" y="10978"/>
                      <a:pt x="10917" y="10419"/>
                      <a:pt x="11477" y="9549"/>
                    </a:cubicBezTo>
                    <a:cubicBezTo>
                      <a:pt x="12119" y="8638"/>
                      <a:pt x="12429" y="7540"/>
                      <a:pt x="12409" y="6442"/>
                    </a:cubicBezTo>
                    <a:lnTo>
                      <a:pt x="12409" y="6442"/>
                    </a:lnTo>
                    <a:cubicBezTo>
                      <a:pt x="11342" y="7509"/>
                      <a:pt x="9923" y="8074"/>
                      <a:pt x="8479" y="8074"/>
                    </a:cubicBezTo>
                    <a:cubicBezTo>
                      <a:pt x="7708" y="8074"/>
                      <a:pt x="6930" y="7913"/>
                      <a:pt x="6194" y="7581"/>
                    </a:cubicBezTo>
                    <a:lnTo>
                      <a:pt x="6194" y="7581"/>
                    </a:lnTo>
                    <a:cubicBezTo>
                      <a:pt x="6270" y="7585"/>
                      <a:pt x="6345" y="7588"/>
                      <a:pt x="6419" y="7588"/>
                    </a:cubicBezTo>
                    <a:cubicBezTo>
                      <a:pt x="7436" y="7588"/>
                      <a:pt x="8401" y="7196"/>
                      <a:pt x="9115" y="6463"/>
                    </a:cubicBezTo>
                    <a:cubicBezTo>
                      <a:pt x="9819" y="5655"/>
                      <a:pt x="10296" y="4723"/>
                      <a:pt x="10565" y="3687"/>
                    </a:cubicBezTo>
                    <a:lnTo>
                      <a:pt x="10565" y="3687"/>
                    </a:lnTo>
                    <a:cubicBezTo>
                      <a:pt x="10047" y="4070"/>
                      <a:pt x="9400" y="4236"/>
                      <a:pt x="8737" y="4236"/>
                    </a:cubicBezTo>
                    <a:cubicBezTo>
                      <a:pt x="8074" y="4236"/>
                      <a:pt x="7396" y="4070"/>
                      <a:pt x="6816" y="3791"/>
                    </a:cubicBezTo>
                    <a:cubicBezTo>
                      <a:pt x="5656" y="3231"/>
                      <a:pt x="4724" y="2320"/>
                      <a:pt x="3688" y="1533"/>
                    </a:cubicBezTo>
                    <a:cubicBezTo>
                      <a:pt x="2756" y="810"/>
                      <a:pt x="1738" y="0"/>
                      <a:pt x="50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5"/>
              <p:cNvSpPr/>
              <p:nvPr/>
            </p:nvSpPr>
            <p:spPr>
              <a:xfrm rot="-908914">
                <a:off x="2189681" y="476139"/>
                <a:ext cx="970993" cy="329965"/>
              </a:xfrm>
              <a:custGeom>
                <a:avLst/>
                <a:gdLst/>
                <a:ahLst/>
                <a:cxnLst/>
                <a:rect l="l" t="t" r="r" b="b"/>
                <a:pathLst>
                  <a:path w="17980" h="6110" extrusionOk="0">
                    <a:moveTo>
                      <a:pt x="17980" y="1"/>
                    </a:moveTo>
                    <a:lnTo>
                      <a:pt x="17980" y="1"/>
                    </a:lnTo>
                    <a:cubicBezTo>
                      <a:pt x="17441" y="1451"/>
                      <a:pt x="16198" y="2507"/>
                      <a:pt x="14686" y="2859"/>
                    </a:cubicBezTo>
                    <a:cubicBezTo>
                      <a:pt x="14997" y="2342"/>
                      <a:pt x="15080" y="1741"/>
                      <a:pt x="14956" y="1161"/>
                    </a:cubicBezTo>
                    <a:lnTo>
                      <a:pt x="14956" y="1161"/>
                    </a:lnTo>
                    <a:cubicBezTo>
                      <a:pt x="14262" y="2304"/>
                      <a:pt x="13045" y="2984"/>
                      <a:pt x="11722" y="2984"/>
                    </a:cubicBezTo>
                    <a:cubicBezTo>
                      <a:pt x="11702" y="2984"/>
                      <a:pt x="11682" y="2984"/>
                      <a:pt x="11662" y="2984"/>
                    </a:cubicBezTo>
                    <a:cubicBezTo>
                      <a:pt x="12118" y="2569"/>
                      <a:pt x="12304" y="1948"/>
                      <a:pt x="12180" y="1347"/>
                    </a:cubicBezTo>
                    <a:lnTo>
                      <a:pt x="12180" y="1347"/>
                    </a:lnTo>
                    <a:cubicBezTo>
                      <a:pt x="11683" y="2238"/>
                      <a:pt x="10689" y="2777"/>
                      <a:pt x="9694" y="3004"/>
                    </a:cubicBezTo>
                    <a:cubicBezTo>
                      <a:pt x="9110" y="3124"/>
                      <a:pt x="8518" y="3154"/>
                      <a:pt x="7927" y="3154"/>
                    </a:cubicBezTo>
                    <a:cubicBezTo>
                      <a:pt x="7493" y="3154"/>
                      <a:pt x="7059" y="3138"/>
                      <a:pt x="6629" y="3129"/>
                    </a:cubicBezTo>
                    <a:cubicBezTo>
                      <a:pt x="6372" y="3124"/>
                      <a:pt x="6115" y="3121"/>
                      <a:pt x="5858" y="3121"/>
                    </a:cubicBezTo>
                    <a:cubicBezTo>
                      <a:pt x="4044" y="3121"/>
                      <a:pt x="2231" y="3250"/>
                      <a:pt x="435" y="3522"/>
                    </a:cubicBezTo>
                    <a:cubicBezTo>
                      <a:pt x="435" y="3522"/>
                      <a:pt x="0" y="4744"/>
                      <a:pt x="912" y="5594"/>
                    </a:cubicBezTo>
                    <a:cubicBezTo>
                      <a:pt x="1243" y="5925"/>
                      <a:pt x="1685" y="6109"/>
                      <a:pt x="2133" y="6109"/>
                    </a:cubicBezTo>
                    <a:cubicBezTo>
                      <a:pt x="2357" y="6109"/>
                      <a:pt x="2582" y="6063"/>
                      <a:pt x="2796" y="5967"/>
                    </a:cubicBezTo>
                    <a:cubicBezTo>
                      <a:pt x="3729" y="5076"/>
                      <a:pt x="5137" y="4827"/>
                      <a:pt x="6421" y="4765"/>
                    </a:cubicBezTo>
                    <a:cubicBezTo>
                      <a:pt x="7264" y="4725"/>
                      <a:pt x="8452" y="4702"/>
                      <a:pt x="9540" y="4702"/>
                    </a:cubicBezTo>
                    <a:cubicBezTo>
                      <a:pt x="10136" y="4702"/>
                      <a:pt x="10703" y="4709"/>
                      <a:pt x="11165" y="4724"/>
                    </a:cubicBezTo>
                    <a:cubicBezTo>
                      <a:pt x="11340" y="4729"/>
                      <a:pt x="11511" y="4732"/>
                      <a:pt x="11677" y="4732"/>
                    </a:cubicBezTo>
                    <a:cubicBezTo>
                      <a:pt x="17715" y="4732"/>
                      <a:pt x="17798" y="1150"/>
                      <a:pt x="1798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5"/>
              <p:cNvSpPr/>
              <p:nvPr/>
            </p:nvSpPr>
            <p:spPr>
              <a:xfrm rot="-908914">
                <a:off x="2353482" y="881918"/>
                <a:ext cx="250633" cy="216718"/>
              </a:xfrm>
              <a:custGeom>
                <a:avLst/>
                <a:gdLst/>
                <a:ahLst/>
                <a:cxnLst/>
                <a:rect l="l" t="t" r="r" b="b"/>
                <a:pathLst>
                  <a:path w="4641" h="4013" extrusionOk="0">
                    <a:moveTo>
                      <a:pt x="767" y="0"/>
                    </a:moveTo>
                    <a:lnTo>
                      <a:pt x="767" y="0"/>
                    </a:lnTo>
                    <a:cubicBezTo>
                      <a:pt x="684" y="353"/>
                      <a:pt x="705" y="746"/>
                      <a:pt x="809" y="1098"/>
                    </a:cubicBezTo>
                    <a:cubicBezTo>
                      <a:pt x="912" y="1471"/>
                      <a:pt x="1078" y="1823"/>
                      <a:pt x="1306" y="2134"/>
                    </a:cubicBezTo>
                    <a:cubicBezTo>
                      <a:pt x="1506" y="2425"/>
                      <a:pt x="1746" y="2680"/>
                      <a:pt x="2018" y="2893"/>
                    </a:cubicBezTo>
                    <a:lnTo>
                      <a:pt x="2018" y="2893"/>
                    </a:lnTo>
                    <a:cubicBezTo>
                      <a:pt x="1926" y="2922"/>
                      <a:pt x="1834" y="2946"/>
                      <a:pt x="1741" y="2962"/>
                    </a:cubicBezTo>
                    <a:cubicBezTo>
                      <a:pt x="1583" y="2987"/>
                      <a:pt x="1425" y="2997"/>
                      <a:pt x="1268" y="2997"/>
                    </a:cubicBezTo>
                    <a:cubicBezTo>
                      <a:pt x="1156" y="2997"/>
                      <a:pt x="1044" y="2992"/>
                      <a:pt x="933" y="2983"/>
                    </a:cubicBezTo>
                    <a:cubicBezTo>
                      <a:pt x="643" y="2983"/>
                      <a:pt x="332" y="2942"/>
                      <a:pt x="1" y="2942"/>
                    </a:cubicBezTo>
                    <a:cubicBezTo>
                      <a:pt x="208" y="3190"/>
                      <a:pt x="456" y="3418"/>
                      <a:pt x="746" y="3584"/>
                    </a:cubicBezTo>
                    <a:cubicBezTo>
                      <a:pt x="1036" y="3791"/>
                      <a:pt x="1368" y="3915"/>
                      <a:pt x="1699" y="3977"/>
                    </a:cubicBezTo>
                    <a:cubicBezTo>
                      <a:pt x="1847" y="4001"/>
                      <a:pt x="1992" y="4012"/>
                      <a:pt x="2134" y="4012"/>
                    </a:cubicBezTo>
                    <a:cubicBezTo>
                      <a:pt x="2373" y="4012"/>
                      <a:pt x="2606" y="3980"/>
                      <a:pt x="2839" y="3915"/>
                    </a:cubicBezTo>
                    <a:cubicBezTo>
                      <a:pt x="3211" y="3812"/>
                      <a:pt x="3564" y="3605"/>
                      <a:pt x="3854" y="3315"/>
                    </a:cubicBezTo>
                    <a:lnTo>
                      <a:pt x="4641" y="2548"/>
                    </a:lnTo>
                    <a:lnTo>
                      <a:pt x="3584" y="2196"/>
                    </a:lnTo>
                    <a:cubicBezTo>
                      <a:pt x="3046" y="2010"/>
                      <a:pt x="2549" y="1740"/>
                      <a:pt x="2093" y="1388"/>
                    </a:cubicBezTo>
                    <a:cubicBezTo>
                      <a:pt x="1865" y="1202"/>
                      <a:pt x="1616" y="995"/>
                      <a:pt x="1409" y="767"/>
                    </a:cubicBezTo>
                    <a:cubicBezTo>
                      <a:pt x="1181" y="518"/>
                      <a:pt x="954" y="270"/>
                      <a:pt x="76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5"/>
              <p:cNvSpPr/>
              <p:nvPr/>
            </p:nvSpPr>
            <p:spPr>
              <a:xfrm rot="-908914">
                <a:off x="2539721" y="1151644"/>
                <a:ext cx="196953" cy="152615"/>
              </a:xfrm>
              <a:custGeom>
                <a:avLst/>
                <a:gdLst/>
                <a:ahLst/>
                <a:cxnLst/>
                <a:rect l="l" t="t" r="r" b="b"/>
                <a:pathLst>
                  <a:path w="3647" h="2826" extrusionOk="0">
                    <a:moveTo>
                      <a:pt x="0" y="1"/>
                    </a:moveTo>
                    <a:lnTo>
                      <a:pt x="0" y="1"/>
                    </a:lnTo>
                    <a:cubicBezTo>
                      <a:pt x="42" y="291"/>
                      <a:pt x="145" y="581"/>
                      <a:pt x="311" y="829"/>
                    </a:cubicBezTo>
                    <a:cubicBezTo>
                      <a:pt x="498" y="1078"/>
                      <a:pt x="705" y="1306"/>
                      <a:pt x="953" y="1492"/>
                    </a:cubicBezTo>
                    <a:cubicBezTo>
                      <a:pt x="1181" y="1665"/>
                      <a:pt x="1428" y="1798"/>
                      <a:pt x="1689" y="1893"/>
                    </a:cubicBezTo>
                    <a:lnTo>
                      <a:pt x="1689" y="1893"/>
                    </a:lnTo>
                    <a:cubicBezTo>
                      <a:pt x="1625" y="1937"/>
                      <a:pt x="1558" y="1977"/>
                      <a:pt x="1492" y="2010"/>
                    </a:cubicBezTo>
                    <a:cubicBezTo>
                      <a:pt x="1305" y="2114"/>
                      <a:pt x="1098" y="2176"/>
                      <a:pt x="891" y="2238"/>
                    </a:cubicBezTo>
                    <a:cubicBezTo>
                      <a:pt x="663" y="2300"/>
                      <a:pt x="415" y="2362"/>
                      <a:pt x="145" y="2445"/>
                    </a:cubicBezTo>
                    <a:cubicBezTo>
                      <a:pt x="394" y="2569"/>
                      <a:pt x="622" y="2673"/>
                      <a:pt x="891" y="2756"/>
                    </a:cubicBezTo>
                    <a:cubicBezTo>
                      <a:pt x="1093" y="2802"/>
                      <a:pt x="1307" y="2826"/>
                      <a:pt x="1515" y="2826"/>
                    </a:cubicBezTo>
                    <a:cubicBezTo>
                      <a:pt x="1584" y="2826"/>
                      <a:pt x="1652" y="2823"/>
                      <a:pt x="1720" y="2818"/>
                    </a:cubicBezTo>
                    <a:cubicBezTo>
                      <a:pt x="2030" y="2756"/>
                      <a:pt x="2320" y="2652"/>
                      <a:pt x="2569" y="2487"/>
                    </a:cubicBezTo>
                    <a:cubicBezTo>
                      <a:pt x="2838" y="2300"/>
                      <a:pt x="3066" y="2052"/>
                      <a:pt x="3211" y="1782"/>
                    </a:cubicBezTo>
                    <a:lnTo>
                      <a:pt x="3646" y="995"/>
                    </a:lnTo>
                    <a:lnTo>
                      <a:pt x="2735" y="995"/>
                    </a:lnTo>
                    <a:cubicBezTo>
                      <a:pt x="2258" y="995"/>
                      <a:pt x="1823" y="892"/>
                      <a:pt x="1388" y="747"/>
                    </a:cubicBezTo>
                    <a:cubicBezTo>
                      <a:pt x="1160" y="643"/>
                      <a:pt x="933" y="539"/>
                      <a:pt x="705" y="436"/>
                    </a:cubicBezTo>
                    <a:cubicBezTo>
                      <a:pt x="456" y="291"/>
                      <a:pt x="228" y="146"/>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5"/>
              <p:cNvSpPr/>
              <p:nvPr/>
            </p:nvSpPr>
            <p:spPr>
              <a:xfrm rot="-908914">
                <a:off x="2719568" y="1270006"/>
                <a:ext cx="168979" cy="143867"/>
              </a:xfrm>
              <a:custGeom>
                <a:avLst/>
                <a:gdLst/>
                <a:ahLst/>
                <a:cxnLst/>
                <a:rect l="l" t="t" r="r" b="b"/>
                <a:pathLst>
                  <a:path w="3129" h="2664" extrusionOk="0">
                    <a:moveTo>
                      <a:pt x="415" y="1"/>
                    </a:moveTo>
                    <a:lnTo>
                      <a:pt x="415" y="1"/>
                    </a:lnTo>
                    <a:cubicBezTo>
                      <a:pt x="373" y="249"/>
                      <a:pt x="394" y="518"/>
                      <a:pt x="477" y="767"/>
                    </a:cubicBezTo>
                    <a:cubicBezTo>
                      <a:pt x="560" y="1016"/>
                      <a:pt x="684" y="1243"/>
                      <a:pt x="850" y="1430"/>
                    </a:cubicBezTo>
                    <a:cubicBezTo>
                      <a:pt x="997" y="1624"/>
                      <a:pt x="1170" y="1788"/>
                      <a:pt x="1361" y="1923"/>
                    </a:cubicBezTo>
                    <a:lnTo>
                      <a:pt x="1361" y="1923"/>
                    </a:lnTo>
                    <a:cubicBezTo>
                      <a:pt x="1301" y="1944"/>
                      <a:pt x="1241" y="1960"/>
                      <a:pt x="1181" y="1968"/>
                    </a:cubicBezTo>
                    <a:cubicBezTo>
                      <a:pt x="995" y="2010"/>
                      <a:pt x="808" y="2030"/>
                      <a:pt x="643" y="2030"/>
                    </a:cubicBezTo>
                    <a:cubicBezTo>
                      <a:pt x="505" y="2030"/>
                      <a:pt x="367" y="2021"/>
                      <a:pt x="222" y="2021"/>
                    </a:cubicBezTo>
                    <a:cubicBezTo>
                      <a:pt x="150" y="2021"/>
                      <a:pt x="77" y="2024"/>
                      <a:pt x="1" y="2030"/>
                    </a:cubicBezTo>
                    <a:cubicBezTo>
                      <a:pt x="166" y="2175"/>
                      <a:pt x="332" y="2320"/>
                      <a:pt x="518" y="2424"/>
                    </a:cubicBezTo>
                    <a:cubicBezTo>
                      <a:pt x="726" y="2548"/>
                      <a:pt x="953" y="2631"/>
                      <a:pt x="1181" y="2652"/>
                    </a:cubicBezTo>
                    <a:cubicBezTo>
                      <a:pt x="1249" y="2660"/>
                      <a:pt x="1317" y="2664"/>
                      <a:pt x="1384" y="2664"/>
                    </a:cubicBezTo>
                    <a:cubicBezTo>
                      <a:pt x="1848" y="2664"/>
                      <a:pt x="2285" y="2478"/>
                      <a:pt x="2611" y="2134"/>
                    </a:cubicBezTo>
                    <a:lnTo>
                      <a:pt x="3128" y="1595"/>
                    </a:lnTo>
                    <a:lnTo>
                      <a:pt x="2403" y="1409"/>
                    </a:lnTo>
                    <a:cubicBezTo>
                      <a:pt x="2031" y="1285"/>
                      <a:pt x="1678" y="1119"/>
                      <a:pt x="1368" y="912"/>
                    </a:cubicBezTo>
                    <a:cubicBezTo>
                      <a:pt x="1181" y="788"/>
                      <a:pt x="1036" y="663"/>
                      <a:pt x="891" y="518"/>
                    </a:cubicBezTo>
                    <a:cubicBezTo>
                      <a:pt x="726" y="353"/>
                      <a:pt x="560" y="187"/>
                      <a:pt x="415"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5"/>
              <p:cNvSpPr/>
              <p:nvPr/>
            </p:nvSpPr>
            <p:spPr>
              <a:xfrm rot="-908914">
                <a:off x="1574182" y="1307000"/>
                <a:ext cx="41421" cy="32456"/>
              </a:xfrm>
              <a:custGeom>
                <a:avLst/>
                <a:gdLst/>
                <a:ahLst/>
                <a:cxnLst/>
                <a:rect l="l" t="t" r="r" b="b"/>
                <a:pathLst>
                  <a:path w="767" h="601" extrusionOk="0">
                    <a:moveTo>
                      <a:pt x="211" y="0"/>
                    </a:moveTo>
                    <a:cubicBezTo>
                      <a:pt x="154" y="0"/>
                      <a:pt x="107" y="19"/>
                      <a:pt x="83" y="59"/>
                    </a:cubicBezTo>
                    <a:cubicBezTo>
                      <a:pt x="0" y="162"/>
                      <a:pt x="83" y="349"/>
                      <a:pt x="249" y="473"/>
                    </a:cubicBezTo>
                    <a:cubicBezTo>
                      <a:pt x="346" y="558"/>
                      <a:pt x="456" y="600"/>
                      <a:pt x="548" y="600"/>
                    </a:cubicBezTo>
                    <a:cubicBezTo>
                      <a:pt x="614" y="600"/>
                      <a:pt x="670" y="578"/>
                      <a:pt x="705" y="535"/>
                    </a:cubicBezTo>
                    <a:cubicBezTo>
                      <a:pt x="767" y="452"/>
                      <a:pt x="684" y="245"/>
                      <a:pt x="518" y="121"/>
                    </a:cubicBezTo>
                    <a:cubicBezTo>
                      <a:pt x="417" y="45"/>
                      <a:pt x="301" y="0"/>
                      <a:pt x="21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5"/>
              <p:cNvSpPr/>
              <p:nvPr/>
            </p:nvSpPr>
            <p:spPr>
              <a:xfrm rot="-908914">
                <a:off x="1876253" y="906744"/>
                <a:ext cx="406111" cy="224927"/>
              </a:xfrm>
              <a:custGeom>
                <a:avLst/>
                <a:gdLst/>
                <a:ahLst/>
                <a:cxnLst/>
                <a:rect l="l" t="t" r="r" b="b"/>
                <a:pathLst>
                  <a:path w="7520" h="4165" extrusionOk="0">
                    <a:moveTo>
                      <a:pt x="7229" y="1"/>
                    </a:moveTo>
                    <a:cubicBezTo>
                      <a:pt x="7043" y="374"/>
                      <a:pt x="6774" y="705"/>
                      <a:pt x="6442" y="975"/>
                    </a:cubicBezTo>
                    <a:cubicBezTo>
                      <a:pt x="6039" y="1200"/>
                      <a:pt x="5599" y="1313"/>
                      <a:pt x="5160" y="1313"/>
                    </a:cubicBezTo>
                    <a:cubicBezTo>
                      <a:pt x="5035" y="1313"/>
                      <a:pt x="4909" y="1304"/>
                      <a:pt x="4785" y="1285"/>
                    </a:cubicBezTo>
                    <a:cubicBezTo>
                      <a:pt x="4088" y="1222"/>
                      <a:pt x="3391" y="1037"/>
                      <a:pt x="2704" y="1037"/>
                    </a:cubicBezTo>
                    <a:cubicBezTo>
                      <a:pt x="2492" y="1037"/>
                      <a:pt x="2281" y="1055"/>
                      <a:pt x="2072" y="1099"/>
                    </a:cubicBezTo>
                    <a:cubicBezTo>
                      <a:pt x="1388" y="1265"/>
                      <a:pt x="767" y="1679"/>
                      <a:pt x="394" y="2280"/>
                    </a:cubicBezTo>
                    <a:cubicBezTo>
                      <a:pt x="0" y="2880"/>
                      <a:pt x="0" y="3460"/>
                      <a:pt x="83" y="4164"/>
                    </a:cubicBezTo>
                    <a:cubicBezTo>
                      <a:pt x="394" y="3750"/>
                      <a:pt x="829" y="3439"/>
                      <a:pt x="1326" y="3274"/>
                    </a:cubicBezTo>
                    <a:cubicBezTo>
                      <a:pt x="1544" y="3197"/>
                      <a:pt x="1768" y="3168"/>
                      <a:pt x="1997" y="3168"/>
                    </a:cubicBezTo>
                    <a:cubicBezTo>
                      <a:pt x="2573" y="3168"/>
                      <a:pt x="3177" y="3356"/>
                      <a:pt x="3770" y="3460"/>
                    </a:cubicBezTo>
                    <a:cubicBezTo>
                      <a:pt x="4107" y="3525"/>
                      <a:pt x="4460" y="3557"/>
                      <a:pt x="4813" y="3557"/>
                    </a:cubicBezTo>
                    <a:cubicBezTo>
                      <a:pt x="5026" y="3557"/>
                      <a:pt x="5238" y="3546"/>
                      <a:pt x="5448" y="3522"/>
                    </a:cubicBezTo>
                    <a:cubicBezTo>
                      <a:pt x="5842" y="3502"/>
                      <a:pt x="6235" y="3377"/>
                      <a:pt x="6587" y="3170"/>
                    </a:cubicBezTo>
                    <a:cubicBezTo>
                      <a:pt x="7084" y="2839"/>
                      <a:pt x="7395" y="2280"/>
                      <a:pt x="7457" y="1679"/>
                    </a:cubicBezTo>
                    <a:cubicBezTo>
                      <a:pt x="7519" y="1120"/>
                      <a:pt x="7437" y="540"/>
                      <a:pt x="7229"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5"/>
              <p:cNvSpPr/>
              <p:nvPr/>
            </p:nvSpPr>
            <p:spPr>
              <a:xfrm rot="-908914">
                <a:off x="1879273" y="908761"/>
                <a:ext cx="401628" cy="218176"/>
              </a:xfrm>
              <a:custGeom>
                <a:avLst/>
                <a:gdLst/>
                <a:ahLst/>
                <a:cxnLst/>
                <a:rect l="l" t="t" r="r" b="b"/>
                <a:pathLst>
                  <a:path w="7437" h="4040" extrusionOk="0">
                    <a:moveTo>
                      <a:pt x="7188" y="0"/>
                    </a:moveTo>
                    <a:lnTo>
                      <a:pt x="7188" y="0"/>
                    </a:lnTo>
                    <a:cubicBezTo>
                      <a:pt x="7416" y="1264"/>
                      <a:pt x="6587" y="2465"/>
                      <a:pt x="5324" y="2714"/>
                    </a:cubicBezTo>
                    <a:cubicBezTo>
                      <a:pt x="5141" y="2743"/>
                      <a:pt x="4954" y="2758"/>
                      <a:pt x="4767" y="2758"/>
                    </a:cubicBezTo>
                    <a:cubicBezTo>
                      <a:pt x="4550" y="2758"/>
                      <a:pt x="4333" y="2738"/>
                      <a:pt x="4122" y="2693"/>
                    </a:cubicBezTo>
                    <a:cubicBezTo>
                      <a:pt x="3421" y="2567"/>
                      <a:pt x="2719" y="2301"/>
                      <a:pt x="1963" y="2301"/>
                    </a:cubicBezTo>
                    <a:cubicBezTo>
                      <a:pt x="1849" y="2301"/>
                      <a:pt x="1733" y="2307"/>
                      <a:pt x="1616" y="2320"/>
                    </a:cubicBezTo>
                    <a:cubicBezTo>
                      <a:pt x="1181" y="2362"/>
                      <a:pt x="767" y="2569"/>
                      <a:pt x="435" y="2859"/>
                    </a:cubicBezTo>
                    <a:cubicBezTo>
                      <a:pt x="145" y="3190"/>
                      <a:pt x="0" y="3625"/>
                      <a:pt x="42" y="4040"/>
                    </a:cubicBezTo>
                    <a:cubicBezTo>
                      <a:pt x="42" y="3625"/>
                      <a:pt x="228" y="3232"/>
                      <a:pt x="539" y="2963"/>
                    </a:cubicBezTo>
                    <a:cubicBezTo>
                      <a:pt x="850" y="2693"/>
                      <a:pt x="1243" y="2548"/>
                      <a:pt x="1637" y="2528"/>
                    </a:cubicBezTo>
                    <a:cubicBezTo>
                      <a:pt x="1706" y="2522"/>
                      <a:pt x="1776" y="2520"/>
                      <a:pt x="1845" y="2520"/>
                    </a:cubicBezTo>
                    <a:cubicBezTo>
                      <a:pt x="2595" y="2520"/>
                      <a:pt x="3303" y="2809"/>
                      <a:pt x="4081" y="2942"/>
                    </a:cubicBezTo>
                    <a:cubicBezTo>
                      <a:pt x="4300" y="2996"/>
                      <a:pt x="4530" y="3022"/>
                      <a:pt x="4759" y="3022"/>
                    </a:cubicBezTo>
                    <a:cubicBezTo>
                      <a:pt x="4965" y="3022"/>
                      <a:pt x="5170" y="3002"/>
                      <a:pt x="5365" y="2963"/>
                    </a:cubicBezTo>
                    <a:cubicBezTo>
                      <a:pt x="5800" y="2880"/>
                      <a:pt x="6194" y="2673"/>
                      <a:pt x="6525" y="2362"/>
                    </a:cubicBezTo>
                    <a:cubicBezTo>
                      <a:pt x="7167" y="1761"/>
                      <a:pt x="7437" y="850"/>
                      <a:pt x="7188"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5"/>
              <p:cNvSpPr/>
              <p:nvPr/>
            </p:nvSpPr>
            <p:spPr>
              <a:xfrm rot="-908914">
                <a:off x="1881644" y="926391"/>
                <a:ext cx="364743" cy="119781"/>
              </a:xfrm>
              <a:custGeom>
                <a:avLst/>
                <a:gdLst/>
                <a:ahLst/>
                <a:cxnLst/>
                <a:rect l="l" t="t" r="r" b="b"/>
                <a:pathLst>
                  <a:path w="6754" h="2218" extrusionOk="0">
                    <a:moveTo>
                      <a:pt x="6753" y="1"/>
                    </a:moveTo>
                    <a:cubicBezTo>
                      <a:pt x="6608" y="291"/>
                      <a:pt x="6422" y="581"/>
                      <a:pt x="6215" y="829"/>
                    </a:cubicBezTo>
                    <a:cubicBezTo>
                      <a:pt x="6008" y="1078"/>
                      <a:pt x="5759" y="1285"/>
                      <a:pt x="5469" y="1409"/>
                    </a:cubicBezTo>
                    <a:cubicBezTo>
                      <a:pt x="5240" y="1516"/>
                      <a:pt x="5001" y="1557"/>
                      <a:pt x="4756" y="1557"/>
                    </a:cubicBezTo>
                    <a:cubicBezTo>
                      <a:pt x="4381" y="1557"/>
                      <a:pt x="3993" y="1460"/>
                      <a:pt x="3605" y="1347"/>
                    </a:cubicBezTo>
                    <a:cubicBezTo>
                      <a:pt x="3105" y="1202"/>
                      <a:pt x="2592" y="1120"/>
                      <a:pt x="2067" y="1120"/>
                    </a:cubicBezTo>
                    <a:cubicBezTo>
                      <a:pt x="1918" y="1120"/>
                      <a:pt x="1767" y="1126"/>
                      <a:pt x="1616" y="1140"/>
                    </a:cubicBezTo>
                    <a:cubicBezTo>
                      <a:pt x="1285" y="1181"/>
                      <a:pt x="953" y="1306"/>
                      <a:pt x="663" y="1471"/>
                    </a:cubicBezTo>
                    <a:cubicBezTo>
                      <a:pt x="373" y="1658"/>
                      <a:pt x="145" y="1906"/>
                      <a:pt x="0" y="2217"/>
                    </a:cubicBezTo>
                    <a:cubicBezTo>
                      <a:pt x="394" y="1699"/>
                      <a:pt x="995" y="1368"/>
                      <a:pt x="1637" y="1347"/>
                    </a:cubicBezTo>
                    <a:cubicBezTo>
                      <a:pt x="1700" y="1345"/>
                      <a:pt x="1764" y="1344"/>
                      <a:pt x="1828" y="1344"/>
                    </a:cubicBezTo>
                    <a:cubicBezTo>
                      <a:pt x="2406" y="1344"/>
                      <a:pt x="2983" y="1430"/>
                      <a:pt x="3543" y="1616"/>
                    </a:cubicBezTo>
                    <a:cubicBezTo>
                      <a:pt x="3874" y="1699"/>
                      <a:pt x="4205" y="1761"/>
                      <a:pt x="4537" y="1803"/>
                    </a:cubicBezTo>
                    <a:cubicBezTo>
                      <a:pt x="4573" y="1805"/>
                      <a:pt x="4609" y="1806"/>
                      <a:pt x="4645" y="1806"/>
                    </a:cubicBezTo>
                    <a:cubicBezTo>
                      <a:pt x="4960" y="1806"/>
                      <a:pt x="5273" y="1726"/>
                      <a:pt x="5552" y="1596"/>
                    </a:cubicBezTo>
                    <a:cubicBezTo>
                      <a:pt x="5863" y="1430"/>
                      <a:pt x="6132" y="1202"/>
                      <a:pt x="6339" y="912"/>
                    </a:cubicBezTo>
                    <a:cubicBezTo>
                      <a:pt x="6505" y="622"/>
                      <a:pt x="6650" y="332"/>
                      <a:pt x="675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5"/>
              <p:cNvSpPr/>
              <p:nvPr/>
            </p:nvSpPr>
            <p:spPr>
              <a:xfrm rot="-908914">
                <a:off x="1552047" y="1234842"/>
                <a:ext cx="919581" cy="187448"/>
              </a:xfrm>
              <a:custGeom>
                <a:avLst/>
                <a:gdLst/>
                <a:ahLst/>
                <a:cxnLst/>
                <a:rect l="l" t="t" r="r" b="b"/>
                <a:pathLst>
                  <a:path w="17028" h="3471" extrusionOk="0">
                    <a:moveTo>
                      <a:pt x="13359" y="1"/>
                    </a:moveTo>
                    <a:cubicBezTo>
                      <a:pt x="13318" y="1"/>
                      <a:pt x="13277" y="1"/>
                      <a:pt x="13236" y="2"/>
                    </a:cubicBezTo>
                    <a:cubicBezTo>
                      <a:pt x="11600" y="85"/>
                      <a:pt x="10171" y="1059"/>
                      <a:pt x="8576" y="1328"/>
                    </a:cubicBezTo>
                    <a:cubicBezTo>
                      <a:pt x="8233" y="1383"/>
                      <a:pt x="7889" y="1405"/>
                      <a:pt x="7544" y="1405"/>
                    </a:cubicBezTo>
                    <a:cubicBezTo>
                      <a:pt x="6452" y="1405"/>
                      <a:pt x="5354" y="1180"/>
                      <a:pt x="4267" y="1038"/>
                    </a:cubicBezTo>
                    <a:cubicBezTo>
                      <a:pt x="3773" y="981"/>
                      <a:pt x="3254" y="936"/>
                      <a:pt x="2739" y="936"/>
                    </a:cubicBezTo>
                    <a:cubicBezTo>
                      <a:pt x="1763" y="936"/>
                      <a:pt x="800" y="1097"/>
                      <a:pt x="42" y="1639"/>
                    </a:cubicBezTo>
                    <a:cubicBezTo>
                      <a:pt x="21" y="1804"/>
                      <a:pt x="0" y="1991"/>
                      <a:pt x="21" y="2157"/>
                    </a:cubicBezTo>
                    <a:cubicBezTo>
                      <a:pt x="21" y="2384"/>
                      <a:pt x="42" y="2633"/>
                      <a:pt x="42" y="2633"/>
                    </a:cubicBezTo>
                    <a:cubicBezTo>
                      <a:pt x="836" y="2196"/>
                      <a:pt x="1744" y="1969"/>
                      <a:pt x="2675" y="1969"/>
                    </a:cubicBezTo>
                    <a:cubicBezTo>
                      <a:pt x="2715" y="1969"/>
                      <a:pt x="2756" y="1969"/>
                      <a:pt x="2797" y="1970"/>
                    </a:cubicBezTo>
                    <a:cubicBezTo>
                      <a:pt x="3708" y="2012"/>
                      <a:pt x="4599" y="2198"/>
                      <a:pt x="5469" y="2529"/>
                    </a:cubicBezTo>
                    <a:cubicBezTo>
                      <a:pt x="6401" y="2882"/>
                      <a:pt x="7312" y="3317"/>
                      <a:pt x="8286" y="3441"/>
                    </a:cubicBezTo>
                    <a:cubicBezTo>
                      <a:pt x="8461" y="3461"/>
                      <a:pt x="8635" y="3470"/>
                      <a:pt x="8809" y="3470"/>
                    </a:cubicBezTo>
                    <a:cubicBezTo>
                      <a:pt x="10074" y="3470"/>
                      <a:pt x="11299" y="2970"/>
                      <a:pt x="12429" y="2405"/>
                    </a:cubicBezTo>
                    <a:cubicBezTo>
                      <a:pt x="12926" y="2136"/>
                      <a:pt x="13423" y="1908"/>
                      <a:pt x="13941" y="1722"/>
                    </a:cubicBezTo>
                    <a:cubicBezTo>
                      <a:pt x="14345" y="1582"/>
                      <a:pt x="14728" y="1521"/>
                      <a:pt x="15107" y="1521"/>
                    </a:cubicBezTo>
                    <a:cubicBezTo>
                      <a:pt x="15737" y="1521"/>
                      <a:pt x="16354" y="1691"/>
                      <a:pt x="17027" y="1949"/>
                    </a:cubicBezTo>
                    <a:cubicBezTo>
                      <a:pt x="16201" y="720"/>
                      <a:pt x="14826" y="1"/>
                      <a:pt x="13359"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5"/>
              <p:cNvSpPr/>
              <p:nvPr/>
            </p:nvSpPr>
            <p:spPr>
              <a:xfrm rot="-908914">
                <a:off x="1554152" y="1285433"/>
                <a:ext cx="918501" cy="93697"/>
              </a:xfrm>
              <a:custGeom>
                <a:avLst/>
                <a:gdLst/>
                <a:ahLst/>
                <a:cxnLst/>
                <a:rect l="l" t="t" r="r" b="b"/>
                <a:pathLst>
                  <a:path w="17008" h="1735" extrusionOk="0">
                    <a:moveTo>
                      <a:pt x="13777" y="0"/>
                    </a:moveTo>
                    <a:cubicBezTo>
                      <a:pt x="13409" y="0"/>
                      <a:pt x="13041" y="47"/>
                      <a:pt x="12678" y="137"/>
                    </a:cubicBezTo>
                    <a:cubicBezTo>
                      <a:pt x="11953" y="324"/>
                      <a:pt x="11290" y="697"/>
                      <a:pt x="10606" y="987"/>
                    </a:cubicBezTo>
                    <a:cubicBezTo>
                      <a:pt x="9944" y="1277"/>
                      <a:pt x="9219" y="1442"/>
                      <a:pt x="8494" y="1463"/>
                    </a:cubicBezTo>
                    <a:cubicBezTo>
                      <a:pt x="8431" y="1465"/>
                      <a:pt x="8369" y="1466"/>
                      <a:pt x="8308" y="1466"/>
                    </a:cubicBezTo>
                    <a:cubicBezTo>
                      <a:pt x="7627" y="1466"/>
                      <a:pt x="6964" y="1361"/>
                      <a:pt x="6319" y="1152"/>
                    </a:cubicBezTo>
                    <a:cubicBezTo>
                      <a:pt x="5614" y="966"/>
                      <a:pt x="4910" y="697"/>
                      <a:pt x="4164" y="531"/>
                    </a:cubicBezTo>
                    <a:cubicBezTo>
                      <a:pt x="3671" y="390"/>
                      <a:pt x="3157" y="316"/>
                      <a:pt x="2645" y="316"/>
                    </a:cubicBezTo>
                    <a:cubicBezTo>
                      <a:pt x="2405" y="316"/>
                      <a:pt x="2165" y="332"/>
                      <a:pt x="1927" y="365"/>
                    </a:cubicBezTo>
                    <a:cubicBezTo>
                      <a:pt x="1161" y="469"/>
                      <a:pt x="477" y="862"/>
                      <a:pt x="1" y="1442"/>
                    </a:cubicBezTo>
                    <a:cubicBezTo>
                      <a:pt x="498" y="904"/>
                      <a:pt x="1202" y="572"/>
                      <a:pt x="1948" y="510"/>
                    </a:cubicBezTo>
                    <a:cubicBezTo>
                      <a:pt x="2132" y="489"/>
                      <a:pt x="2318" y="479"/>
                      <a:pt x="2503" y="479"/>
                    </a:cubicBezTo>
                    <a:cubicBezTo>
                      <a:pt x="3049" y="479"/>
                      <a:pt x="3598" y="568"/>
                      <a:pt x="4123" y="738"/>
                    </a:cubicBezTo>
                    <a:cubicBezTo>
                      <a:pt x="4827" y="925"/>
                      <a:pt x="5531" y="1194"/>
                      <a:pt x="6256" y="1401"/>
                    </a:cubicBezTo>
                    <a:cubicBezTo>
                      <a:pt x="6929" y="1612"/>
                      <a:pt x="7620" y="1735"/>
                      <a:pt x="8328" y="1735"/>
                    </a:cubicBezTo>
                    <a:cubicBezTo>
                      <a:pt x="8383" y="1735"/>
                      <a:pt x="8438" y="1734"/>
                      <a:pt x="8494" y="1732"/>
                    </a:cubicBezTo>
                    <a:cubicBezTo>
                      <a:pt x="9260" y="1712"/>
                      <a:pt x="10006" y="1525"/>
                      <a:pt x="10710" y="1215"/>
                    </a:cubicBezTo>
                    <a:cubicBezTo>
                      <a:pt x="11373" y="883"/>
                      <a:pt x="12056" y="593"/>
                      <a:pt x="12740" y="324"/>
                    </a:cubicBezTo>
                    <a:cubicBezTo>
                      <a:pt x="13123" y="222"/>
                      <a:pt x="13518" y="170"/>
                      <a:pt x="13916" y="170"/>
                    </a:cubicBezTo>
                    <a:cubicBezTo>
                      <a:pt x="14249" y="170"/>
                      <a:pt x="14584" y="207"/>
                      <a:pt x="14915" y="282"/>
                    </a:cubicBezTo>
                    <a:cubicBezTo>
                      <a:pt x="15267" y="345"/>
                      <a:pt x="15640" y="448"/>
                      <a:pt x="15992" y="552"/>
                    </a:cubicBezTo>
                    <a:cubicBezTo>
                      <a:pt x="16344" y="635"/>
                      <a:pt x="16696" y="780"/>
                      <a:pt x="17007" y="987"/>
                    </a:cubicBezTo>
                    <a:cubicBezTo>
                      <a:pt x="16717" y="759"/>
                      <a:pt x="16365" y="593"/>
                      <a:pt x="16013" y="469"/>
                    </a:cubicBezTo>
                    <a:cubicBezTo>
                      <a:pt x="15661" y="345"/>
                      <a:pt x="15309" y="241"/>
                      <a:pt x="14936" y="158"/>
                    </a:cubicBezTo>
                    <a:cubicBezTo>
                      <a:pt x="14553" y="52"/>
                      <a:pt x="14165" y="0"/>
                      <a:pt x="137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5"/>
              <p:cNvSpPr/>
              <p:nvPr/>
            </p:nvSpPr>
            <p:spPr>
              <a:xfrm rot="-908914">
                <a:off x="1580562" y="1312175"/>
                <a:ext cx="993405" cy="233622"/>
              </a:xfrm>
              <a:custGeom>
                <a:avLst/>
                <a:gdLst/>
                <a:ahLst/>
                <a:cxnLst/>
                <a:rect l="l" t="t" r="r" b="b"/>
                <a:pathLst>
                  <a:path w="18395" h="4326" extrusionOk="0">
                    <a:moveTo>
                      <a:pt x="1917" y="1"/>
                    </a:moveTo>
                    <a:cubicBezTo>
                      <a:pt x="1246" y="1"/>
                      <a:pt x="590" y="108"/>
                      <a:pt x="0" y="369"/>
                    </a:cubicBezTo>
                    <a:cubicBezTo>
                      <a:pt x="0" y="369"/>
                      <a:pt x="21" y="721"/>
                      <a:pt x="21" y="887"/>
                    </a:cubicBezTo>
                    <a:cubicBezTo>
                      <a:pt x="42" y="1011"/>
                      <a:pt x="62" y="1115"/>
                      <a:pt x="104" y="1239"/>
                    </a:cubicBezTo>
                    <a:cubicBezTo>
                      <a:pt x="607" y="1086"/>
                      <a:pt x="1121" y="1008"/>
                      <a:pt x="1638" y="1008"/>
                    </a:cubicBezTo>
                    <a:cubicBezTo>
                      <a:pt x="2100" y="1008"/>
                      <a:pt x="2565" y="1070"/>
                      <a:pt x="3024" y="1198"/>
                    </a:cubicBezTo>
                    <a:cubicBezTo>
                      <a:pt x="3998" y="1446"/>
                      <a:pt x="4930" y="1840"/>
                      <a:pt x="5779" y="2399"/>
                    </a:cubicBezTo>
                    <a:cubicBezTo>
                      <a:pt x="6711" y="2958"/>
                      <a:pt x="7581" y="3642"/>
                      <a:pt x="8638" y="3994"/>
                    </a:cubicBezTo>
                    <a:cubicBezTo>
                      <a:pt x="9205" y="4180"/>
                      <a:pt x="9792" y="4256"/>
                      <a:pt x="10386" y="4256"/>
                    </a:cubicBezTo>
                    <a:cubicBezTo>
                      <a:pt x="11375" y="4256"/>
                      <a:pt x="12382" y="4046"/>
                      <a:pt x="13340" y="3787"/>
                    </a:cubicBezTo>
                    <a:cubicBezTo>
                      <a:pt x="13920" y="3621"/>
                      <a:pt x="14521" y="3476"/>
                      <a:pt x="15121" y="3393"/>
                    </a:cubicBezTo>
                    <a:cubicBezTo>
                      <a:pt x="15294" y="3373"/>
                      <a:pt x="15462" y="3363"/>
                      <a:pt x="15625" y="3363"/>
                    </a:cubicBezTo>
                    <a:cubicBezTo>
                      <a:pt x="16637" y="3363"/>
                      <a:pt x="17485" y="3737"/>
                      <a:pt x="18394" y="4325"/>
                    </a:cubicBezTo>
                    <a:cubicBezTo>
                      <a:pt x="17773" y="2772"/>
                      <a:pt x="16385" y="1653"/>
                      <a:pt x="14728" y="1384"/>
                    </a:cubicBezTo>
                    <a:cubicBezTo>
                      <a:pt x="14450" y="1342"/>
                      <a:pt x="14172" y="1324"/>
                      <a:pt x="13893" y="1324"/>
                    </a:cubicBezTo>
                    <a:cubicBezTo>
                      <a:pt x="12478" y="1324"/>
                      <a:pt x="11049" y="1781"/>
                      <a:pt x="9607" y="1781"/>
                    </a:cubicBezTo>
                    <a:cubicBezTo>
                      <a:pt x="9533" y="1781"/>
                      <a:pt x="9458" y="1780"/>
                      <a:pt x="9384" y="1778"/>
                    </a:cubicBezTo>
                    <a:cubicBezTo>
                      <a:pt x="7789" y="1715"/>
                      <a:pt x="6318" y="1032"/>
                      <a:pt x="4806" y="535"/>
                    </a:cubicBezTo>
                    <a:cubicBezTo>
                      <a:pt x="3909" y="228"/>
                      <a:pt x="2896" y="1"/>
                      <a:pt x="1917"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5"/>
              <p:cNvSpPr/>
              <p:nvPr/>
            </p:nvSpPr>
            <p:spPr>
              <a:xfrm rot="-908914">
                <a:off x="1582694" y="1336734"/>
                <a:ext cx="994539" cy="208780"/>
              </a:xfrm>
              <a:custGeom>
                <a:avLst/>
                <a:gdLst/>
                <a:ahLst/>
                <a:cxnLst/>
                <a:rect l="l" t="t" r="r" b="b"/>
                <a:pathLst>
                  <a:path w="18416" h="3866" extrusionOk="0">
                    <a:moveTo>
                      <a:pt x="2864" y="0"/>
                    </a:moveTo>
                    <a:cubicBezTo>
                      <a:pt x="2709" y="0"/>
                      <a:pt x="2555" y="5"/>
                      <a:pt x="2403" y="13"/>
                    </a:cubicBezTo>
                    <a:cubicBezTo>
                      <a:pt x="1575" y="54"/>
                      <a:pt x="767" y="240"/>
                      <a:pt x="0" y="572"/>
                    </a:cubicBezTo>
                    <a:cubicBezTo>
                      <a:pt x="767" y="303"/>
                      <a:pt x="1595" y="158"/>
                      <a:pt x="2403" y="158"/>
                    </a:cubicBezTo>
                    <a:cubicBezTo>
                      <a:pt x="2507" y="152"/>
                      <a:pt x="2609" y="150"/>
                      <a:pt x="2711" y="150"/>
                    </a:cubicBezTo>
                    <a:cubicBezTo>
                      <a:pt x="3016" y="150"/>
                      <a:pt x="3315" y="173"/>
                      <a:pt x="3625" y="220"/>
                    </a:cubicBezTo>
                    <a:cubicBezTo>
                      <a:pt x="4019" y="282"/>
                      <a:pt x="4392" y="427"/>
                      <a:pt x="4765" y="613"/>
                    </a:cubicBezTo>
                    <a:cubicBezTo>
                      <a:pt x="5469" y="1007"/>
                      <a:pt x="6152" y="1463"/>
                      <a:pt x="6815" y="1939"/>
                    </a:cubicBezTo>
                    <a:cubicBezTo>
                      <a:pt x="7167" y="2167"/>
                      <a:pt x="7540" y="2374"/>
                      <a:pt x="7934" y="2540"/>
                    </a:cubicBezTo>
                    <a:cubicBezTo>
                      <a:pt x="8511" y="2789"/>
                      <a:pt x="9147" y="2910"/>
                      <a:pt x="9788" y="2910"/>
                    </a:cubicBezTo>
                    <a:cubicBezTo>
                      <a:pt x="9999" y="2910"/>
                      <a:pt x="10210" y="2897"/>
                      <a:pt x="10420" y="2871"/>
                    </a:cubicBezTo>
                    <a:cubicBezTo>
                      <a:pt x="10813" y="2809"/>
                      <a:pt x="11227" y="2705"/>
                      <a:pt x="11621" y="2581"/>
                    </a:cubicBezTo>
                    <a:cubicBezTo>
                      <a:pt x="12429" y="2333"/>
                      <a:pt x="13195" y="2063"/>
                      <a:pt x="14003" y="2022"/>
                    </a:cubicBezTo>
                    <a:cubicBezTo>
                      <a:pt x="14044" y="2021"/>
                      <a:pt x="14084" y="2020"/>
                      <a:pt x="14125" y="2020"/>
                    </a:cubicBezTo>
                    <a:cubicBezTo>
                      <a:pt x="14892" y="2020"/>
                      <a:pt x="15655" y="2205"/>
                      <a:pt x="16344" y="2540"/>
                    </a:cubicBezTo>
                    <a:cubicBezTo>
                      <a:pt x="17089" y="2892"/>
                      <a:pt x="17794" y="3327"/>
                      <a:pt x="18415" y="3865"/>
                    </a:cubicBezTo>
                    <a:cubicBezTo>
                      <a:pt x="17814" y="3285"/>
                      <a:pt x="17131" y="2809"/>
                      <a:pt x="16406" y="2415"/>
                    </a:cubicBezTo>
                    <a:cubicBezTo>
                      <a:pt x="15660" y="2022"/>
                      <a:pt x="14832" y="1815"/>
                      <a:pt x="14003" y="1815"/>
                    </a:cubicBezTo>
                    <a:cubicBezTo>
                      <a:pt x="13154" y="1835"/>
                      <a:pt x="12346" y="2125"/>
                      <a:pt x="11559" y="2353"/>
                    </a:cubicBezTo>
                    <a:cubicBezTo>
                      <a:pt x="11186" y="2478"/>
                      <a:pt x="10772" y="2560"/>
                      <a:pt x="10378" y="2602"/>
                    </a:cubicBezTo>
                    <a:cubicBezTo>
                      <a:pt x="10179" y="2628"/>
                      <a:pt x="9978" y="2641"/>
                      <a:pt x="9778" y="2641"/>
                    </a:cubicBezTo>
                    <a:cubicBezTo>
                      <a:pt x="9186" y="2641"/>
                      <a:pt x="8594" y="2528"/>
                      <a:pt x="8037" y="2312"/>
                    </a:cubicBezTo>
                    <a:cubicBezTo>
                      <a:pt x="7665" y="2146"/>
                      <a:pt x="7292" y="1960"/>
                      <a:pt x="6960" y="1732"/>
                    </a:cubicBezTo>
                    <a:cubicBezTo>
                      <a:pt x="6277" y="1297"/>
                      <a:pt x="5635" y="758"/>
                      <a:pt x="4868" y="406"/>
                    </a:cubicBezTo>
                    <a:cubicBezTo>
                      <a:pt x="4475" y="240"/>
                      <a:pt x="4081" y="116"/>
                      <a:pt x="3667" y="54"/>
                    </a:cubicBezTo>
                    <a:cubicBezTo>
                      <a:pt x="3404" y="15"/>
                      <a:pt x="3133" y="0"/>
                      <a:pt x="286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5"/>
              <p:cNvSpPr/>
              <p:nvPr/>
            </p:nvSpPr>
            <p:spPr>
              <a:xfrm rot="-908914">
                <a:off x="1682868" y="1268907"/>
                <a:ext cx="62699" cy="52762"/>
              </a:xfrm>
              <a:custGeom>
                <a:avLst/>
                <a:gdLst/>
                <a:ahLst/>
                <a:cxnLst/>
                <a:rect l="l" t="t" r="r" b="b"/>
                <a:pathLst>
                  <a:path w="1161" h="977" extrusionOk="0">
                    <a:moveTo>
                      <a:pt x="77" y="0"/>
                    </a:moveTo>
                    <a:cubicBezTo>
                      <a:pt x="52" y="0"/>
                      <a:pt x="26" y="1"/>
                      <a:pt x="1" y="3"/>
                    </a:cubicBezTo>
                    <a:cubicBezTo>
                      <a:pt x="229" y="169"/>
                      <a:pt x="415" y="314"/>
                      <a:pt x="602" y="459"/>
                    </a:cubicBezTo>
                    <a:cubicBezTo>
                      <a:pt x="809" y="625"/>
                      <a:pt x="974" y="790"/>
                      <a:pt x="1161" y="977"/>
                    </a:cubicBezTo>
                    <a:cubicBezTo>
                      <a:pt x="1121" y="422"/>
                      <a:pt x="627" y="0"/>
                      <a:pt x="77"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5"/>
              <p:cNvSpPr/>
              <p:nvPr/>
            </p:nvSpPr>
            <p:spPr>
              <a:xfrm rot="-908914">
                <a:off x="1750759" y="1245430"/>
                <a:ext cx="66047" cy="52762"/>
              </a:xfrm>
              <a:custGeom>
                <a:avLst/>
                <a:gdLst/>
                <a:ahLst/>
                <a:cxnLst/>
                <a:rect l="l" t="t" r="r" b="b"/>
                <a:pathLst>
                  <a:path w="1223" h="977" extrusionOk="0">
                    <a:moveTo>
                      <a:pt x="83" y="0"/>
                    </a:moveTo>
                    <a:cubicBezTo>
                      <a:pt x="56" y="0"/>
                      <a:pt x="28" y="1"/>
                      <a:pt x="1" y="3"/>
                    </a:cubicBezTo>
                    <a:cubicBezTo>
                      <a:pt x="228" y="169"/>
                      <a:pt x="435" y="293"/>
                      <a:pt x="622" y="459"/>
                    </a:cubicBezTo>
                    <a:cubicBezTo>
                      <a:pt x="829" y="604"/>
                      <a:pt x="995" y="790"/>
                      <a:pt x="1223" y="977"/>
                    </a:cubicBezTo>
                    <a:cubicBezTo>
                      <a:pt x="1124" y="404"/>
                      <a:pt x="648" y="0"/>
                      <a:pt x="8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5"/>
              <p:cNvSpPr/>
              <p:nvPr/>
            </p:nvSpPr>
            <p:spPr>
              <a:xfrm rot="-908914">
                <a:off x="1822643" y="1218925"/>
                <a:ext cx="69395" cy="62699"/>
              </a:xfrm>
              <a:custGeom>
                <a:avLst/>
                <a:gdLst/>
                <a:ahLst/>
                <a:cxnLst/>
                <a:rect l="l" t="t" r="r" b="b"/>
                <a:pathLst>
                  <a:path w="1285" h="1161" extrusionOk="0">
                    <a:moveTo>
                      <a:pt x="0" y="0"/>
                    </a:moveTo>
                    <a:cubicBezTo>
                      <a:pt x="228" y="166"/>
                      <a:pt x="456" y="352"/>
                      <a:pt x="663" y="539"/>
                    </a:cubicBezTo>
                    <a:cubicBezTo>
                      <a:pt x="891" y="725"/>
                      <a:pt x="1077" y="932"/>
                      <a:pt x="1285" y="1160"/>
                    </a:cubicBezTo>
                    <a:cubicBezTo>
                      <a:pt x="1202" y="497"/>
                      <a:pt x="642" y="2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5"/>
              <p:cNvSpPr/>
              <p:nvPr/>
            </p:nvSpPr>
            <p:spPr>
              <a:xfrm rot="-908914">
                <a:off x="2031570" y="903815"/>
                <a:ext cx="113031" cy="38775"/>
              </a:xfrm>
              <a:custGeom>
                <a:avLst/>
                <a:gdLst/>
                <a:ahLst/>
                <a:cxnLst/>
                <a:rect l="l" t="t" r="r" b="b"/>
                <a:pathLst>
                  <a:path w="2093" h="718" extrusionOk="0">
                    <a:moveTo>
                      <a:pt x="234" y="0"/>
                    </a:moveTo>
                    <a:cubicBezTo>
                      <a:pt x="156" y="0"/>
                      <a:pt x="78" y="4"/>
                      <a:pt x="0" y="13"/>
                    </a:cubicBezTo>
                    <a:cubicBezTo>
                      <a:pt x="663" y="324"/>
                      <a:pt x="1367" y="552"/>
                      <a:pt x="2092" y="717"/>
                    </a:cubicBezTo>
                    <a:cubicBezTo>
                      <a:pt x="1823" y="469"/>
                      <a:pt x="1471" y="282"/>
                      <a:pt x="1119" y="158"/>
                    </a:cubicBezTo>
                    <a:cubicBezTo>
                      <a:pt x="824" y="60"/>
                      <a:pt x="529" y="0"/>
                      <a:pt x="234"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5"/>
              <p:cNvSpPr/>
              <p:nvPr/>
            </p:nvSpPr>
            <p:spPr>
              <a:xfrm rot="-908914">
                <a:off x="2106027" y="854008"/>
                <a:ext cx="81708" cy="33375"/>
              </a:xfrm>
              <a:custGeom>
                <a:avLst/>
                <a:gdLst/>
                <a:ahLst/>
                <a:cxnLst/>
                <a:rect l="l" t="t" r="r" b="b"/>
                <a:pathLst>
                  <a:path w="1513" h="618" extrusionOk="0">
                    <a:moveTo>
                      <a:pt x="212" y="1"/>
                    </a:moveTo>
                    <a:cubicBezTo>
                      <a:pt x="141" y="1"/>
                      <a:pt x="70" y="6"/>
                      <a:pt x="0" y="16"/>
                    </a:cubicBezTo>
                    <a:cubicBezTo>
                      <a:pt x="228" y="161"/>
                      <a:pt x="477" y="286"/>
                      <a:pt x="725" y="389"/>
                    </a:cubicBezTo>
                    <a:cubicBezTo>
                      <a:pt x="974" y="493"/>
                      <a:pt x="1243" y="555"/>
                      <a:pt x="1512" y="617"/>
                    </a:cubicBezTo>
                    <a:cubicBezTo>
                      <a:pt x="1326" y="389"/>
                      <a:pt x="1098" y="224"/>
                      <a:pt x="829" y="120"/>
                    </a:cubicBezTo>
                    <a:cubicBezTo>
                      <a:pt x="629" y="43"/>
                      <a:pt x="418" y="1"/>
                      <a:pt x="21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5"/>
              <p:cNvSpPr/>
              <p:nvPr/>
            </p:nvSpPr>
            <p:spPr>
              <a:xfrm rot="-908914">
                <a:off x="1969850" y="1123028"/>
                <a:ext cx="113031" cy="111950"/>
              </a:xfrm>
              <a:custGeom>
                <a:avLst/>
                <a:gdLst/>
                <a:ahLst/>
                <a:cxnLst/>
                <a:rect l="l" t="t" r="r" b="b"/>
                <a:pathLst>
                  <a:path w="2093" h="2073" extrusionOk="0">
                    <a:moveTo>
                      <a:pt x="1036" y="1"/>
                    </a:moveTo>
                    <a:cubicBezTo>
                      <a:pt x="477" y="1"/>
                      <a:pt x="0" y="456"/>
                      <a:pt x="0" y="1036"/>
                    </a:cubicBezTo>
                    <a:cubicBezTo>
                      <a:pt x="0" y="1616"/>
                      <a:pt x="477" y="2072"/>
                      <a:pt x="1036" y="2072"/>
                    </a:cubicBezTo>
                    <a:cubicBezTo>
                      <a:pt x="1616" y="2072"/>
                      <a:pt x="2093" y="1616"/>
                      <a:pt x="2093" y="1036"/>
                    </a:cubicBezTo>
                    <a:cubicBezTo>
                      <a:pt x="2093" y="456"/>
                      <a:pt x="1616" y="1"/>
                      <a:pt x="103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5"/>
              <p:cNvSpPr/>
              <p:nvPr/>
            </p:nvSpPr>
            <p:spPr>
              <a:xfrm rot="-908914">
                <a:off x="1979085" y="1144773"/>
                <a:ext cx="82788" cy="72095"/>
              </a:xfrm>
              <a:custGeom>
                <a:avLst/>
                <a:gdLst/>
                <a:ahLst/>
                <a:cxnLst/>
                <a:rect l="l" t="t" r="r" b="b"/>
                <a:pathLst>
                  <a:path w="1533" h="1335" extrusionOk="0">
                    <a:moveTo>
                      <a:pt x="870" y="0"/>
                    </a:moveTo>
                    <a:cubicBezTo>
                      <a:pt x="290" y="0"/>
                      <a:pt x="0" y="705"/>
                      <a:pt x="414" y="1140"/>
                    </a:cubicBezTo>
                    <a:cubicBezTo>
                      <a:pt x="548" y="1274"/>
                      <a:pt x="713" y="1334"/>
                      <a:pt x="874" y="1334"/>
                    </a:cubicBezTo>
                    <a:cubicBezTo>
                      <a:pt x="1211" y="1334"/>
                      <a:pt x="1533" y="1070"/>
                      <a:pt x="1533" y="663"/>
                    </a:cubicBezTo>
                    <a:cubicBezTo>
                      <a:pt x="1533" y="290"/>
                      <a:pt x="1243" y="0"/>
                      <a:pt x="87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5"/>
              <p:cNvSpPr/>
              <p:nvPr/>
            </p:nvSpPr>
            <p:spPr>
              <a:xfrm rot="-908914">
                <a:off x="1976883" y="1169870"/>
                <a:ext cx="42555" cy="36615"/>
              </a:xfrm>
              <a:custGeom>
                <a:avLst/>
                <a:gdLst/>
                <a:ahLst/>
                <a:cxnLst/>
                <a:rect l="l" t="t" r="r" b="b"/>
                <a:pathLst>
                  <a:path w="788" h="678" extrusionOk="0">
                    <a:moveTo>
                      <a:pt x="456" y="1"/>
                    </a:moveTo>
                    <a:cubicBezTo>
                      <a:pt x="145" y="1"/>
                      <a:pt x="0" y="353"/>
                      <a:pt x="207" y="581"/>
                    </a:cubicBezTo>
                    <a:cubicBezTo>
                      <a:pt x="280" y="647"/>
                      <a:pt x="367" y="677"/>
                      <a:pt x="450" y="677"/>
                    </a:cubicBezTo>
                    <a:cubicBezTo>
                      <a:pt x="625" y="677"/>
                      <a:pt x="787" y="543"/>
                      <a:pt x="787" y="332"/>
                    </a:cubicBezTo>
                    <a:cubicBezTo>
                      <a:pt x="787" y="146"/>
                      <a:pt x="642" y="1"/>
                      <a:pt x="456"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5"/>
              <p:cNvSpPr/>
              <p:nvPr/>
            </p:nvSpPr>
            <p:spPr>
              <a:xfrm rot="-908914">
                <a:off x="2303365" y="744614"/>
                <a:ext cx="101852" cy="115245"/>
              </a:xfrm>
              <a:custGeom>
                <a:avLst/>
                <a:gdLst/>
                <a:ahLst/>
                <a:cxnLst/>
                <a:rect l="l" t="t" r="r" b="b"/>
                <a:pathLst>
                  <a:path w="1886" h="2134" extrusionOk="0">
                    <a:moveTo>
                      <a:pt x="63" y="0"/>
                    </a:moveTo>
                    <a:lnTo>
                      <a:pt x="63" y="0"/>
                    </a:lnTo>
                    <a:cubicBezTo>
                      <a:pt x="1" y="249"/>
                      <a:pt x="22" y="518"/>
                      <a:pt x="125" y="746"/>
                    </a:cubicBezTo>
                    <a:cubicBezTo>
                      <a:pt x="229" y="994"/>
                      <a:pt x="374" y="1222"/>
                      <a:pt x="560" y="1388"/>
                    </a:cubicBezTo>
                    <a:cubicBezTo>
                      <a:pt x="747" y="1574"/>
                      <a:pt x="954" y="1740"/>
                      <a:pt x="1161" y="1885"/>
                    </a:cubicBezTo>
                    <a:cubicBezTo>
                      <a:pt x="1368" y="2030"/>
                      <a:pt x="1617" y="2113"/>
                      <a:pt x="1886" y="2134"/>
                    </a:cubicBezTo>
                    <a:cubicBezTo>
                      <a:pt x="1637" y="2072"/>
                      <a:pt x="1409" y="1947"/>
                      <a:pt x="1223" y="1782"/>
                    </a:cubicBezTo>
                    <a:cubicBezTo>
                      <a:pt x="1016" y="1637"/>
                      <a:pt x="829" y="1471"/>
                      <a:pt x="664" y="1305"/>
                    </a:cubicBezTo>
                    <a:cubicBezTo>
                      <a:pt x="498" y="1119"/>
                      <a:pt x="332" y="932"/>
                      <a:pt x="229" y="704"/>
                    </a:cubicBezTo>
                    <a:cubicBezTo>
                      <a:pt x="125" y="497"/>
                      <a:pt x="63" y="249"/>
                      <a:pt x="63"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5"/>
              <p:cNvSpPr/>
              <p:nvPr/>
            </p:nvSpPr>
            <p:spPr>
              <a:xfrm rot="-908914">
                <a:off x="2387163" y="713851"/>
                <a:ext cx="81708" cy="96289"/>
              </a:xfrm>
              <a:custGeom>
                <a:avLst/>
                <a:gdLst/>
                <a:ahLst/>
                <a:cxnLst/>
                <a:rect l="l" t="t" r="r" b="b"/>
                <a:pathLst>
                  <a:path w="1513" h="1783" extrusionOk="0">
                    <a:moveTo>
                      <a:pt x="0" y="1"/>
                    </a:moveTo>
                    <a:lnTo>
                      <a:pt x="0" y="1"/>
                    </a:lnTo>
                    <a:cubicBezTo>
                      <a:pt x="83" y="415"/>
                      <a:pt x="249" y="788"/>
                      <a:pt x="518" y="1099"/>
                    </a:cubicBezTo>
                    <a:cubicBezTo>
                      <a:pt x="643" y="1264"/>
                      <a:pt x="808" y="1389"/>
                      <a:pt x="974" y="1513"/>
                    </a:cubicBezTo>
                    <a:cubicBezTo>
                      <a:pt x="1140" y="1637"/>
                      <a:pt x="1305" y="1720"/>
                      <a:pt x="1513" y="1782"/>
                    </a:cubicBezTo>
                    <a:cubicBezTo>
                      <a:pt x="1347" y="1679"/>
                      <a:pt x="1181" y="1554"/>
                      <a:pt x="1036" y="1430"/>
                    </a:cubicBezTo>
                    <a:cubicBezTo>
                      <a:pt x="891" y="1306"/>
                      <a:pt x="746" y="1161"/>
                      <a:pt x="622" y="1016"/>
                    </a:cubicBezTo>
                    <a:cubicBezTo>
                      <a:pt x="373" y="705"/>
                      <a:pt x="166" y="374"/>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5"/>
              <p:cNvSpPr/>
              <p:nvPr/>
            </p:nvSpPr>
            <p:spPr>
              <a:xfrm rot="-908914">
                <a:off x="2471640" y="693987"/>
                <a:ext cx="59350" cy="95155"/>
              </a:xfrm>
              <a:custGeom>
                <a:avLst/>
                <a:gdLst/>
                <a:ahLst/>
                <a:cxnLst/>
                <a:rect l="l" t="t" r="r" b="b"/>
                <a:pathLst>
                  <a:path w="1099" h="1762" extrusionOk="0">
                    <a:moveTo>
                      <a:pt x="0" y="1"/>
                    </a:moveTo>
                    <a:lnTo>
                      <a:pt x="0" y="1"/>
                    </a:lnTo>
                    <a:cubicBezTo>
                      <a:pt x="83" y="353"/>
                      <a:pt x="207" y="684"/>
                      <a:pt x="373" y="995"/>
                    </a:cubicBezTo>
                    <a:cubicBezTo>
                      <a:pt x="539" y="1306"/>
                      <a:pt x="787" y="1575"/>
                      <a:pt x="1098" y="1761"/>
                    </a:cubicBezTo>
                    <a:cubicBezTo>
                      <a:pt x="974" y="1637"/>
                      <a:pt x="870" y="1513"/>
                      <a:pt x="767" y="1368"/>
                    </a:cubicBezTo>
                    <a:cubicBezTo>
                      <a:pt x="663" y="1223"/>
                      <a:pt x="559" y="1078"/>
                      <a:pt x="497" y="933"/>
                    </a:cubicBezTo>
                    <a:cubicBezTo>
                      <a:pt x="311" y="622"/>
                      <a:pt x="187" y="311"/>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5"/>
              <p:cNvSpPr/>
              <p:nvPr/>
            </p:nvSpPr>
            <p:spPr>
              <a:xfrm rot="-908914">
                <a:off x="2550664" y="671306"/>
                <a:ext cx="51466" cy="91753"/>
              </a:xfrm>
              <a:custGeom>
                <a:avLst/>
                <a:gdLst/>
                <a:ahLst/>
                <a:cxnLst/>
                <a:rect l="l" t="t" r="r" b="b"/>
                <a:pathLst>
                  <a:path w="953" h="1699" extrusionOk="0">
                    <a:moveTo>
                      <a:pt x="0" y="0"/>
                    </a:moveTo>
                    <a:lnTo>
                      <a:pt x="0" y="0"/>
                    </a:lnTo>
                    <a:cubicBezTo>
                      <a:pt x="21" y="332"/>
                      <a:pt x="124" y="663"/>
                      <a:pt x="290" y="953"/>
                    </a:cubicBezTo>
                    <a:cubicBezTo>
                      <a:pt x="373" y="1098"/>
                      <a:pt x="476" y="1243"/>
                      <a:pt x="580" y="1367"/>
                    </a:cubicBezTo>
                    <a:cubicBezTo>
                      <a:pt x="684" y="1492"/>
                      <a:pt x="808" y="1595"/>
                      <a:pt x="953" y="1699"/>
                    </a:cubicBezTo>
                    <a:cubicBezTo>
                      <a:pt x="849" y="1554"/>
                      <a:pt x="766" y="1430"/>
                      <a:pt x="663" y="1305"/>
                    </a:cubicBezTo>
                    <a:cubicBezTo>
                      <a:pt x="559" y="1160"/>
                      <a:pt x="476" y="1036"/>
                      <a:pt x="414" y="891"/>
                    </a:cubicBezTo>
                    <a:cubicBezTo>
                      <a:pt x="249" y="601"/>
                      <a:pt x="104" y="31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5"/>
              <p:cNvSpPr/>
              <p:nvPr/>
            </p:nvSpPr>
            <p:spPr>
              <a:xfrm rot="-908914">
                <a:off x="2631309" y="654467"/>
                <a:ext cx="31376" cy="90673"/>
              </a:xfrm>
              <a:custGeom>
                <a:avLst/>
                <a:gdLst/>
                <a:ahLst/>
                <a:cxnLst/>
                <a:rect l="l" t="t" r="r" b="b"/>
                <a:pathLst>
                  <a:path w="581" h="1679" extrusionOk="0">
                    <a:moveTo>
                      <a:pt x="1" y="1"/>
                    </a:moveTo>
                    <a:cubicBezTo>
                      <a:pt x="1" y="456"/>
                      <a:pt x="104" y="912"/>
                      <a:pt x="332" y="1306"/>
                    </a:cubicBezTo>
                    <a:cubicBezTo>
                      <a:pt x="394" y="1430"/>
                      <a:pt x="477" y="1554"/>
                      <a:pt x="581" y="1679"/>
                    </a:cubicBezTo>
                    <a:lnTo>
                      <a:pt x="436" y="1264"/>
                    </a:lnTo>
                    <a:cubicBezTo>
                      <a:pt x="374" y="1119"/>
                      <a:pt x="312" y="995"/>
                      <a:pt x="270" y="850"/>
                    </a:cubicBezTo>
                    <a:cubicBezTo>
                      <a:pt x="187" y="581"/>
                      <a:pt x="104" y="291"/>
                      <a:pt x="22"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5"/>
              <p:cNvSpPr/>
              <p:nvPr/>
            </p:nvSpPr>
            <p:spPr>
              <a:xfrm rot="-908914">
                <a:off x="2696708" y="628899"/>
                <a:ext cx="47038" cy="91753"/>
              </a:xfrm>
              <a:custGeom>
                <a:avLst/>
                <a:gdLst/>
                <a:ahLst/>
                <a:cxnLst/>
                <a:rect l="l" t="t" r="r" b="b"/>
                <a:pathLst>
                  <a:path w="871" h="1699" extrusionOk="0">
                    <a:moveTo>
                      <a:pt x="0" y="0"/>
                    </a:moveTo>
                    <a:cubicBezTo>
                      <a:pt x="21" y="332"/>
                      <a:pt x="124" y="642"/>
                      <a:pt x="269" y="932"/>
                    </a:cubicBezTo>
                    <a:cubicBezTo>
                      <a:pt x="352" y="1077"/>
                      <a:pt x="435" y="1202"/>
                      <a:pt x="539" y="1347"/>
                    </a:cubicBezTo>
                    <a:cubicBezTo>
                      <a:pt x="642" y="1471"/>
                      <a:pt x="746" y="1595"/>
                      <a:pt x="870" y="1699"/>
                    </a:cubicBezTo>
                    <a:cubicBezTo>
                      <a:pt x="787" y="1533"/>
                      <a:pt x="684" y="1409"/>
                      <a:pt x="622" y="1284"/>
                    </a:cubicBezTo>
                    <a:cubicBezTo>
                      <a:pt x="539" y="1139"/>
                      <a:pt x="456" y="1015"/>
                      <a:pt x="394" y="870"/>
                    </a:cubicBezTo>
                    <a:cubicBezTo>
                      <a:pt x="249" y="580"/>
                      <a:pt x="124" y="311"/>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5"/>
              <p:cNvSpPr/>
              <p:nvPr/>
            </p:nvSpPr>
            <p:spPr>
              <a:xfrm rot="-908914">
                <a:off x="2765144" y="589526"/>
                <a:ext cx="66047" cy="108548"/>
              </a:xfrm>
              <a:custGeom>
                <a:avLst/>
                <a:gdLst/>
                <a:ahLst/>
                <a:cxnLst/>
                <a:rect l="l" t="t" r="r" b="b"/>
                <a:pathLst>
                  <a:path w="1223" h="2010" extrusionOk="0">
                    <a:moveTo>
                      <a:pt x="0" y="1"/>
                    </a:moveTo>
                    <a:cubicBezTo>
                      <a:pt x="83" y="394"/>
                      <a:pt x="228" y="767"/>
                      <a:pt x="456" y="1099"/>
                    </a:cubicBezTo>
                    <a:cubicBezTo>
                      <a:pt x="539" y="1285"/>
                      <a:pt x="663" y="1430"/>
                      <a:pt x="787" y="1596"/>
                    </a:cubicBezTo>
                    <a:cubicBezTo>
                      <a:pt x="932" y="1741"/>
                      <a:pt x="1057" y="1886"/>
                      <a:pt x="1222" y="2010"/>
                    </a:cubicBezTo>
                    <a:cubicBezTo>
                      <a:pt x="1098" y="1844"/>
                      <a:pt x="995" y="1699"/>
                      <a:pt x="870" y="1534"/>
                    </a:cubicBezTo>
                    <a:cubicBezTo>
                      <a:pt x="767" y="1368"/>
                      <a:pt x="663" y="1202"/>
                      <a:pt x="560" y="1036"/>
                    </a:cubicBezTo>
                    <a:cubicBezTo>
                      <a:pt x="352" y="705"/>
                      <a:pt x="187" y="353"/>
                      <a:pt x="0"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5"/>
              <p:cNvSpPr/>
              <p:nvPr/>
            </p:nvSpPr>
            <p:spPr>
              <a:xfrm rot="-908914">
                <a:off x="2862178" y="579681"/>
                <a:ext cx="78360" cy="81708"/>
              </a:xfrm>
              <a:custGeom>
                <a:avLst/>
                <a:gdLst/>
                <a:ahLst/>
                <a:cxnLst/>
                <a:rect l="l" t="t" r="r" b="b"/>
                <a:pathLst>
                  <a:path w="1451" h="1513" extrusionOk="0">
                    <a:moveTo>
                      <a:pt x="1" y="0"/>
                    </a:moveTo>
                    <a:lnTo>
                      <a:pt x="1" y="0"/>
                    </a:lnTo>
                    <a:cubicBezTo>
                      <a:pt x="146" y="332"/>
                      <a:pt x="353" y="622"/>
                      <a:pt x="601" y="870"/>
                    </a:cubicBezTo>
                    <a:cubicBezTo>
                      <a:pt x="726" y="994"/>
                      <a:pt x="850" y="1119"/>
                      <a:pt x="995" y="1222"/>
                    </a:cubicBezTo>
                    <a:cubicBezTo>
                      <a:pt x="1140" y="1326"/>
                      <a:pt x="1285" y="1429"/>
                      <a:pt x="1451" y="1512"/>
                    </a:cubicBezTo>
                    <a:cubicBezTo>
                      <a:pt x="1326" y="1388"/>
                      <a:pt x="1181" y="1264"/>
                      <a:pt x="1057" y="1139"/>
                    </a:cubicBezTo>
                    <a:cubicBezTo>
                      <a:pt x="933" y="1036"/>
                      <a:pt x="809" y="912"/>
                      <a:pt x="705" y="787"/>
                    </a:cubicBezTo>
                    <a:cubicBezTo>
                      <a:pt x="456" y="539"/>
                      <a:pt x="229" y="269"/>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5"/>
              <p:cNvSpPr/>
              <p:nvPr/>
            </p:nvSpPr>
            <p:spPr>
              <a:xfrm rot="-908914">
                <a:off x="2913877" y="543831"/>
                <a:ext cx="94021" cy="79440"/>
              </a:xfrm>
              <a:custGeom>
                <a:avLst/>
                <a:gdLst/>
                <a:ahLst/>
                <a:cxnLst/>
                <a:rect l="l" t="t" r="r" b="b"/>
                <a:pathLst>
                  <a:path w="1741" h="1471" extrusionOk="0">
                    <a:moveTo>
                      <a:pt x="1" y="0"/>
                    </a:moveTo>
                    <a:lnTo>
                      <a:pt x="1" y="0"/>
                    </a:lnTo>
                    <a:cubicBezTo>
                      <a:pt x="187" y="331"/>
                      <a:pt x="456" y="621"/>
                      <a:pt x="767" y="870"/>
                    </a:cubicBezTo>
                    <a:cubicBezTo>
                      <a:pt x="912" y="994"/>
                      <a:pt x="1057" y="1119"/>
                      <a:pt x="1223" y="1201"/>
                    </a:cubicBezTo>
                    <a:cubicBezTo>
                      <a:pt x="1388" y="1305"/>
                      <a:pt x="1575" y="1409"/>
                      <a:pt x="1741" y="1471"/>
                    </a:cubicBezTo>
                    <a:cubicBezTo>
                      <a:pt x="1596" y="1346"/>
                      <a:pt x="1430" y="1243"/>
                      <a:pt x="1285" y="1119"/>
                    </a:cubicBezTo>
                    <a:cubicBezTo>
                      <a:pt x="1140" y="1015"/>
                      <a:pt x="974" y="891"/>
                      <a:pt x="829" y="766"/>
                    </a:cubicBezTo>
                    <a:cubicBezTo>
                      <a:pt x="539" y="518"/>
                      <a:pt x="270" y="249"/>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5"/>
              <p:cNvSpPr/>
              <p:nvPr/>
            </p:nvSpPr>
            <p:spPr>
              <a:xfrm rot="-908914">
                <a:off x="3011784" y="515976"/>
                <a:ext cx="55948" cy="41421"/>
              </a:xfrm>
              <a:custGeom>
                <a:avLst/>
                <a:gdLst/>
                <a:ahLst/>
                <a:cxnLst/>
                <a:rect l="l" t="t" r="r" b="b"/>
                <a:pathLst>
                  <a:path w="1036" h="767" extrusionOk="0">
                    <a:moveTo>
                      <a:pt x="0" y="0"/>
                    </a:moveTo>
                    <a:lnTo>
                      <a:pt x="0" y="0"/>
                    </a:lnTo>
                    <a:cubicBezTo>
                      <a:pt x="124" y="187"/>
                      <a:pt x="269" y="353"/>
                      <a:pt x="456" y="477"/>
                    </a:cubicBezTo>
                    <a:cubicBezTo>
                      <a:pt x="539" y="560"/>
                      <a:pt x="622" y="601"/>
                      <a:pt x="725" y="663"/>
                    </a:cubicBezTo>
                    <a:cubicBezTo>
                      <a:pt x="829" y="705"/>
                      <a:pt x="932" y="746"/>
                      <a:pt x="1036" y="767"/>
                    </a:cubicBezTo>
                    <a:cubicBezTo>
                      <a:pt x="953" y="684"/>
                      <a:pt x="870" y="622"/>
                      <a:pt x="787" y="560"/>
                    </a:cubicBezTo>
                    <a:lnTo>
                      <a:pt x="518" y="373"/>
                    </a:lnTo>
                    <a:cubicBezTo>
                      <a:pt x="352" y="270"/>
                      <a:pt x="187" y="125"/>
                      <a:pt x="0"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5"/>
              <p:cNvSpPr/>
              <p:nvPr/>
            </p:nvSpPr>
            <p:spPr>
              <a:xfrm rot="-908914">
                <a:off x="3060560" y="460591"/>
                <a:ext cx="40341" cy="26894"/>
              </a:xfrm>
              <a:custGeom>
                <a:avLst/>
                <a:gdLst/>
                <a:ahLst/>
                <a:cxnLst/>
                <a:rect l="l" t="t" r="r" b="b"/>
                <a:pathLst>
                  <a:path w="747" h="498" extrusionOk="0">
                    <a:moveTo>
                      <a:pt x="1" y="0"/>
                    </a:moveTo>
                    <a:cubicBezTo>
                      <a:pt x="104" y="104"/>
                      <a:pt x="208" y="207"/>
                      <a:pt x="332" y="290"/>
                    </a:cubicBezTo>
                    <a:cubicBezTo>
                      <a:pt x="394" y="332"/>
                      <a:pt x="457" y="373"/>
                      <a:pt x="539" y="415"/>
                    </a:cubicBezTo>
                    <a:cubicBezTo>
                      <a:pt x="602" y="435"/>
                      <a:pt x="664" y="477"/>
                      <a:pt x="747" y="497"/>
                    </a:cubicBezTo>
                    <a:cubicBezTo>
                      <a:pt x="705" y="435"/>
                      <a:pt x="643" y="373"/>
                      <a:pt x="581" y="311"/>
                    </a:cubicBezTo>
                    <a:cubicBezTo>
                      <a:pt x="539" y="270"/>
                      <a:pt x="477" y="228"/>
                      <a:pt x="415" y="187"/>
                    </a:cubicBezTo>
                    <a:cubicBezTo>
                      <a:pt x="291" y="104"/>
                      <a:pt x="146" y="42"/>
                      <a:pt x="1" y="0"/>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35"/>
            <p:cNvGrpSpPr/>
            <p:nvPr/>
          </p:nvGrpSpPr>
          <p:grpSpPr>
            <a:xfrm>
              <a:off x="778631" y="297476"/>
              <a:ext cx="1743436" cy="1598248"/>
              <a:chOff x="1443481" y="355001"/>
              <a:chExt cx="1743436" cy="1598248"/>
            </a:xfrm>
          </p:grpSpPr>
          <p:sp>
            <p:nvSpPr>
              <p:cNvPr id="1622" name="Google Shape;1622;p35"/>
              <p:cNvSpPr/>
              <p:nvPr/>
            </p:nvSpPr>
            <p:spPr>
              <a:xfrm rot="-908914">
                <a:off x="1685289" y="1552714"/>
                <a:ext cx="308795" cy="120861"/>
              </a:xfrm>
              <a:custGeom>
                <a:avLst/>
                <a:gdLst/>
                <a:ahLst/>
                <a:cxnLst/>
                <a:rect l="l" t="t" r="r" b="b"/>
                <a:pathLst>
                  <a:path w="5718" h="2238" extrusionOk="0">
                    <a:moveTo>
                      <a:pt x="1" y="0"/>
                    </a:moveTo>
                    <a:cubicBezTo>
                      <a:pt x="1" y="394"/>
                      <a:pt x="63" y="767"/>
                      <a:pt x="208" y="1119"/>
                    </a:cubicBezTo>
                    <a:lnTo>
                      <a:pt x="3625" y="2237"/>
                    </a:lnTo>
                    <a:lnTo>
                      <a:pt x="5718" y="1243"/>
                    </a:lnTo>
                    <a:cubicBezTo>
                      <a:pt x="5365" y="1036"/>
                      <a:pt x="5013" y="808"/>
                      <a:pt x="4682" y="539"/>
                    </a:cubicBezTo>
                    <a:lnTo>
                      <a:pt x="4682" y="539"/>
                    </a:lnTo>
                    <a:cubicBezTo>
                      <a:pt x="4744" y="829"/>
                      <a:pt x="4827" y="1098"/>
                      <a:pt x="4930" y="1367"/>
                    </a:cubicBezTo>
                    <a:cubicBezTo>
                      <a:pt x="4475" y="1181"/>
                      <a:pt x="4081" y="912"/>
                      <a:pt x="3708" y="580"/>
                    </a:cubicBezTo>
                    <a:lnTo>
                      <a:pt x="3708" y="580"/>
                    </a:lnTo>
                    <a:cubicBezTo>
                      <a:pt x="3770" y="891"/>
                      <a:pt x="3874" y="1181"/>
                      <a:pt x="3998" y="1450"/>
                    </a:cubicBezTo>
                    <a:cubicBezTo>
                      <a:pt x="3480" y="1181"/>
                      <a:pt x="3025" y="808"/>
                      <a:pt x="2652" y="352"/>
                    </a:cubicBezTo>
                    <a:lnTo>
                      <a:pt x="2652" y="352"/>
                    </a:lnTo>
                    <a:cubicBezTo>
                      <a:pt x="2693" y="725"/>
                      <a:pt x="2797" y="1077"/>
                      <a:pt x="2921" y="1429"/>
                    </a:cubicBezTo>
                    <a:cubicBezTo>
                      <a:pt x="2445" y="1056"/>
                      <a:pt x="2010" y="642"/>
                      <a:pt x="1616" y="187"/>
                    </a:cubicBezTo>
                    <a:lnTo>
                      <a:pt x="1616" y="187"/>
                    </a:lnTo>
                    <a:cubicBezTo>
                      <a:pt x="1658" y="580"/>
                      <a:pt x="1720" y="953"/>
                      <a:pt x="1844" y="1305"/>
                    </a:cubicBezTo>
                    <a:cubicBezTo>
                      <a:pt x="1368" y="932"/>
                      <a:pt x="974" y="497"/>
                      <a:pt x="643" y="0"/>
                    </a:cubicBezTo>
                    <a:lnTo>
                      <a:pt x="643" y="0"/>
                    </a:lnTo>
                    <a:cubicBezTo>
                      <a:pt x="705" y="414"/>
                      <a:pt x="808" y="808"/>
                      <a:pt x="953" y="1201"/>
                    </a:cubicBezTo>
                    <a:cubicBezTo>
                      <a:pt x="581" y="849"/>
                      <a:pt x="270" y="456"/>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5"/>
              <p:cNvSpPr/>
              <p:nvPr/>
            </p:nvSpPr>
            <p:spPr>
              <a:xfrm rot="-908914">
                <a:off x="1586468" y="1401445"/>
                <a:ext cx="278607" cy="176809"/>
              </a:xfrm>
              <a:custGeom>
                <a:avLst/>
                <a:gdLst/>
                <a:ahLst/>
                <a:cxnLst/>
                <a:rect l="l" t="t" r="r" b="b"/>
                <a:pathLst>
                  <a:path w="5159" h="3274" extrusionOk="0">
                    <a:moveTo>
                      <a:pt x="2714" y="0"/>
                    </a:moveTo>
                    <a:lnTo>
                      <a:pt x="1" y="1036"/>
                    </a:lnTo>
                    <a:cubicBezTo>
                      <a:pt x="125" y="1802"/>
                      <a:pt x="539" y="2486"/>
                      <a:pt x="1181" y="2942"/>
                    </a:cubicBezTo>
                    <a:cubicBezTo>
                      <a:pt x="912" y="2362"/>
                      <a:pt x="953" y="1699"/>
                      <a:pt x="1285" y="1181"/>
                    </a:cubicBezTo>
                    <a:cubicBezTo>
                      <a:pt x="1285" y="1533"/>
                      <a:pt x="1368" y="1885"/>
                      <a:pt x="1575" y="2196"/>
                    </a:cubicBezTo>
                    <a:cubicBezTo>
                      <a:pt x="1782" y="2486"/>
                      <a:pt x="2031" y="2755"/>
                      <a:pt x="2321" y="2962"/>
                    </a:cubicBezTo>
                    <a:cubicBezTo>
                      <a:pt x="2113" y="2486"/>
                      <a:pt x="2072" y="1927"/>
                      <a:pt x="2258" y="1450"/>
                    </a:cubicBezTo>
                    <a:lnTo>
                      <a:pt x="2258" y="1450"/>
                    </a:lnTo>
                    <a:cubicBezTo>
                      <a:pt x="2362" y="1761"/>
                      <a:pt x="2528" y="2051"/>
                      <a:pt x="2714" y="2320"/>
                    </a:cubicBezTo>
                    <a:cubicBezTo>
                      <a:pt x="2942" y="2652"/>
                      <a:pt x="3273" y="2900"/>
                      <a:pt x="3667" y="3045"/>
                    </a:cubicBezTo>
                    <a:cubicBezTo>
                      <a:pt x="3481" y="2569"/>
                      <a:pt x="3439" y="2051"/>
                      <a:pt x="3522" y="1554"/>
                    </a:cubicBezTo>
                    <a:lnTo>
                      <a:pt x="3522" y="1554"/>
                    </a:lnTo>
                    <a:cubicBezTo>
                      <a:pt x="3522" y="1720"/>
                      <a:pt x="3584" y="1885"/>
                      <a:pt x="3667" y="2030"/>
                    </a:cubicBezTo>
                    <a:cubicBezTo>
                      <a:pt x="3978" y="2527"/>
                      <a:pt x="4371" y="2942"/>
                      <a:pt x="4848" y="3273"/>
                    </a:cubicBezTo>
                    <a:cubicBezTo>
                      <a:pt x="4744" y="2693"/>
                      <a:pt x="4848" y="2072"/>
                      <a:pt x="5158" y="1575"/>
                    </a:cubicBezTo>
                    <a:lnTo>
                      <a:pt x="2714" y="0"/>
                    </a:ln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5"/>
              <p:cNvSpPr/>
              <p:nvPr/>
            </p:nvSpPr>
            <p:spPr>
              <a:xfrm rot="-908914">
                <a:off x="1773735" y="1611706"/>
                <a:ext cx="612244" cy="250147"/>
              </a:xfrm>
              <a:custGeom>
                <a:avLst/>
                <a:gdLst/>
                <a:ahLst/>
                <a:cxnLst/>
                <a:rect l="l" t="t" r="r" b="b"/>
                <a:pathLst>
                  <a:path w="11337" h="4632" extrusionOk="0">
                    <a:moveTo>
                      <a:pt x="11337" y="0"/>
                    </a:moveTo>
                    <a:lnTo>
                      <a:pt x="213" y="41"/>
                    </a:lnTo>
                    <a:cubicBezTo>
                      <a:pt x="1" y="2535"/>
                      <a:pt x="1989" y="4631"/>
                      <a:pt x="4426" y="4631"/>
                    </a:cubicBezTo>
                    <a:cubicBezTo>
                      <a:pt x="4601" y="4631"/>
                      <a:pt x="4778" y="4621"/>
                      <a:pt x="4957" y="4599"/>
                    </a:cubicBezTo>
                    <a:cubicBezTo>
                      <a:pt x="3818" y="4246"/>
                      <a:pt x="3010" y="3231"/>
                      <a:pt x="2906" y="2030"/>
                    </a:cubicBezTo>
                    <a:lnTo>
                      <a:pt x="2906" y="2030"/>
                    </a:lnTo>
                    <a:cubicBezTo>
                      <a:pt x="3507" y="2838"/>
                      <a:pt x="4398" y="3376"/>
                      <a:pt x="5392" y="3563"/>
                    </a:cubicBezTo>
                    <a:cubicBezTo>
                      <a:pt x="5583" y="3591"/>
                      <a:pt x="5775" y="3605"/>
                      <a:pt x="5967" y="3605"/>
                    </a:cubicBezTo>
                    <a:cubicBezTo>
                      <a:pt x="6749" y="3605"/>
                      <a:pt x="7519" y="3370"/>
                      <a:pt x="8168" y="2921"/>
                    </a:cubicBezTo>
                    <a:cubicBezTo>
                      <a:pt x="7795" y="2921"/>
                      <a:pt x="7463" y="2796"/>
                      <a:pt x="7194" y="2548"/>
                    </a:cubicBezTo>
                    <a:cubicBezTo>
                      <a:pt x="6904" y="2320"/>
                      <a:pt x="6635" y="2051"/>
                      <a:pt x="6386" y="1740"/>
                    </a:cubicBezTo>
                    <a:lnTo>
                      <a:pt x="6386" y="1740"/>
                    </a:lnTo>
                    <a:cubicBezTo>
                      <a:pt x="6920" y="1951"/>
                      <a:pt x="7550" y="2088"/>
                      <a:pt x="8156" y="2088"/>
                    </a:cubicBezTo>
                    <a:cubicBezTo>
                      <a:pt x="8562" y="2088"/>
                      <a:pt x="8958" y="2026"/>
                      <a:pt x="9307" y="1885"/>
                    </a:cubicBezTo>
                    <a:cubicBezTo>
                      <a:pt x="10198" y="1533"/>
                      <a:pt x="10923" y="849"/>
                      <a:pt x="11337" y="0"/>
                    </a:cubicBezTo>
                    <a:close/>
                  </a:path>
                </a:pathLst>
              </a:custGeom>
              <a:solidFill>
                <a:srgbClr val="D9A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5"/>
              <p:cNvSpPr/>
              <p:nvPr/>
            </p:nvSpPr>
            <p:spPr>
              <a:xfrm rot="-908914">
                <a:off x="1775042" y="1611532"/>
                <a:ext cx="613054" cy="266240"/>
              </a:xfrm>
              <a:custGeom>
                <a:avLst/>
                <a:gdLst/>
                <a:ahLst/>
                <a:cxnLst/>
                <a:rect l="l" t="t" r="r" b="b"/>
                <a:pathLst>
                  <a:path w="11352" h="4930" fill="none" extrusionOk="0">
                    <a:moveTo>
                      <a:pt x="228" y="41"/>
                    </a:moveTo>
                    <a:cubicBezTo>
                      <a:pt x="1" y="2714"/>
                      <a:pt x="2300" y="4930"/>
                      <a:pt x="4972" y="4599"/>
                    </a:cubicBezTo>
                    <a:cubicBezTo>
                      <a:pt x="3833" y="4246"/>
                      <a:pt x="3025" y="3231"/>
                      <a:pt x="2921" y="2030"/>
                    </a:cubicBezTo>
                    <a:cubicBezTo>
                      <a:pt x="3522" y="2838"/>
                      <a:pt x="4413" y="3376"/>
                      <a:pt x="5407" y="3563"/>
                    </a:cubicBezTo>
                    <a:cubicBezTo>
                      <a:pt x="6380" y="3708"/>
                      <a:pt x="7375" y="3480"/>
                      <a:pt x="8183" y="2921"/>
                    </a:cubicBezTo>
                    <a:cubicBezTo>
                      <a:pt x="7810" y="2921"/>
                      <a:pt x="7478" y="2796"/>
                      <a:pt x="7209" y="2548"/>
                    </a:cubicBezTo>
                    <a:cubicBezTo>
                      <a:pt x="6919" y="2320"/>
                      <a:pt x="6650" y="2051"/>
                      <a:pt x="6401" y="1740"/>
                    </a:cubicBezTo>
                    <a:cubicBezTo>
                      <a:pt x="7292" y="2092"/>
                      <a:pt x="8452" y="2237"/>
                      <a:pt x="9322" y="1885"/>
                    </a:cubicBezTo>
                    <a:cubicBezTo>
                      <a:pt x="10213" y="1533"/>
                      <a:pt x="10938" y="849"/>
                      <a:pt x="11352" y="0"/>
                    </a:cubicBezTo>
                  </a:path>
                </a:pathLst>
              </a:custGeom>
              <a:no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5"/>
              <p:cNvSpPr/>
              <p:nvPr/>
            </p:nvSpPr>
            <p:spPr>
              <a:xfrm rot="-908914">
                <a:off x="1845528" y="1668823"/>
                <a:ext cx="180158" cy="224873"/>
              </a:xfrm>
              <a:custGeom>
                <a:avLst/>
                <a:gdLst/>
                <a:ahLst/>
                <a:cxnLst/>
                <a:rect l="l" t="t" r="r" b="b"/>
                <a:pathLst>
                  <a:path w="3336" h="4164" extrusionOk="0">
                    <a:moveTo>
                      <a:pt x="146" y="0"/>
                    </a:moveTo>
                    <a:lnTo>
                      <a:pt x="146" y="0"/>
                    </a:lnTo>
                    <a:cubicBezTo>
                      <a:pt x="1" y="1989"/>
                      <a:pt x="1368" y="3791"/>
                      <a:pt x="3336" y="4164"/>
                    </a:cubicBezTo>
                    <a:cubicBezTo>
                      <a:pt x="1575" y="3480"/>
                      <a:pt x="353" y="1865"/>
                      <a:pt x="1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5"/>
              <p:cNvSpPr/>
              <p:nvPr/>
            </p:nvSpPr>
            <p:spPr>
              <a:xfrm rot="-908914">
                <a:off x="1952665" y="1633919"/>
                <a:ext cx="247285" cy="143975"/>
              </a:xfrm>
              <a:custGeom>
                <a:avLst/>
                <a:gdLst/>
                <a:ahLst/>
                <a:cxnLst/>
                <a:rect l="l" t="t" r="r" b="b"/>
                <a:pathLst>
                  <a:path w="4579" h="2666" extrusionOk="0">
                    <a:moveTo>
                      <a:pt x="0" y="0"/>
                    </a:moveTo>
                    <a:lnTo>
                      <a:pt x="0" y="0"/>
                    </a:lnTo>
                    <a:cubicBezTo>
                      <a:pt x="420" y="1612"/>
                      <a:pt x="1874" y="2665"/>
                      <a:pt x="3457" y="2665"/>
                    </a:cubicBezTo>
                    <a:cubicBezTo>
                      <a:pt x="3827" y="2665"/>
                      <a:pt x="4205" y="2608"/>
                      <a:pt x="4578" y="2486"/>
                    </a:cubicBezTo>
                    <a:lnTo>
                      <a:pt x="4578" y="2486"/>
                    </a:lnTo>
                    <a:cubicBezTo>
                      <a:pt x="4384" y="2511"/>
                      <a:pt x="4190" y="2524"/>
                      <a:pt x="3998" y="2524"/>
                    </a:cubicBezTo>
                    <a:cubicBezTo>
                      <a:pt x="2307" y="2524"/>
                      <a:pt x="744" y="1563"/>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5"/>
              <p:cNvSpPr/>
              <p:nvPr/>
            </p:nvSpPr>
            <p:spPr>
              <a:xfrm rot="-908914">
                <a:off x="2039523" y="1651699"/>
                <a:ext cx="67181" cy="54868"/>
              </a:xfrm>
              <a:custGeom>
                <a:avLst/>
                <a:gdLst/>
                <a:ahLst/>
                <a:cxnLst/>
                <a:rect l="l" t="t" r="r" b="b"/>
                <a:pathLst>
                  <a:path w="1244" h="1016" extrusionOk="0">
                    <a:moveTo>
                      <a:pt x="0" y="1"/>
                    </a:moveTo>
                    <a:lnTo>
                      <a:pt x="0" y="1"/>
                    </a:lnTo>
                    <a:cubicBezTo>
                      <a:pt x="125" y="581"/>
                      <a:pt x="643" y="995"/>
                      <a:pt x="1243" y="1016"/>
                    </a:cubicBezTo>
                    <a:cubicBezTo>
                      <a:pt x="1015" y="829"/>
                      <a:pt x="829" y="684"/>
                      <a:pt x="622" y="519"/>
                    </a:cubicBezTo>
                    <a:cubicBezTo>
                      <a:pt x="415" y="353"/>
                      <a:pt x="228" y="16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5"/>
              <p:cNvSpPr/>
              <p:nvPr/>
            </p:nvSpPr>
            <p:spPr>
              <a:xfrm rot="-908914">
                <a:off x="2111896" y="1622257"/>
                <a:ext cx="181292" cy="42609"/>
              </a:xfrm>
              <a:custGeom>
                <a:avLst/>
                <a:gdLst/>
                <a:ahLst/>
                <a:cxnLst/>
                <a:rect l="l" t="t" r="r" b="b"/>
                <a:pathLst>
                  <a:path w="3357" h="789" extrusionOk="0">
                    <a:moveTo>
                      <a:pt x="3356" y="0"/>
                    </a:moveTo>
                    <a:lnTo>
                      <a:pt x="3356" y="0"/>
                    </a:lnTo>
                    <a:cubicBezTo>
                      <a:pt x="2828" y="345"/>
                      <a:pt x="2221" y="516"/>
                      <a:pt x="1615" y="516"/>
                    </a:cubicBezTo>
                    <a:cubicBezTo>
                      <a:pt x="1056" y="516"/>
                      <a:pt x="497" y="371"/>
                      <a:pt x="1" y="83"/>
                    </a:cubicBezTo>
                    <a:lnTo>
                      <a:pt x="1" y="83"/>
                    </a:lnTo>
                    <a:cubicBezTo>
                      <a:pt x="442" y="555"/>
                      <a:pt x="1039" y="788"/>
                      <a:pt x="1636" y="788"/>
                    </a:cubicBezTo>
                    <a:cubicBezTo>
                      <a:pt x="2272" y="788"/>
                      <a:pt x="2908" y="524"/>
                      <a:pt x="33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5"/>
              <p:cNvSpPr/>
              <p:nvPr/>
            </p:nvSpPr>
            <p:spPr>
              <a:xfrm rot="-908914">
                <a:off x="1525287" y="871419"/>
                <a:ext cx="1090720" cy="771124"/>
              </a:xfrm>
              <a:custGeom>
                <a:avLst/>
                <a:gdLst/>
                <a:ahLst/>
                <a:cxnLst/>
                <a:rect l="l" t="t" r="r" b="b"/>
                <a:pathLst>
                  <a:path w="20197" h="14279" extrusionOk="0">
                    <a:moveTo>
                      <a:pt x="13465" y="1"/>
                    </a:moveTo>
                    <a:cubicBezTo>
                      <a:pt x="12201" y="394"/>
                      <a:pt x="10917" y="912"/>
                      <a:pt x="10689" y="1057"/>
                    </a:cubicBezTo>
                    <a:cubicBezTo>
                      <a:pt x="10441" y="1285"/>
                      <a:pt x="10233" y="1554"/>
                      <a:pt x="10088" y="1865"/>
                    </a:cubicBezTo>
                    <a:cubicBezTo>
                      <a:pt x="9975" y="1824"/>
                      <a:pt x="9850" y="1803"/>
                      <a:pt x="9726" y="1803"/>
                    </a:cubicBezTo>
                    <a:cubicBezTo>
                      <a:pt x="9602" y="1803"/>
                      <a:pt x="9477" y="1824"/>
                      <a:pt x="9363" y="1865"/>
                    </a:cubicBezTo>
                    <a:cubicBezTo>
                      <a:pt x="9053" y="2010"/>
                      <a:pt x="8411" y="4931"/>
                      <a:pt x="7375" y="5221"/>
                    </a:cubicBezTo>
                    <a:cubicBezTo>
                      <a:pt x="6485" y="5470"/>
                      <a:pt x="3837" y="5627"/>
                      <a:pt x="2701" y="5627"/>
                    </a:cubicBezTo>
                    <a:cubicBezTo>
                      <a:pt x="2515" y="5627"/>
                      <a:pt x="2370" y="5623"/>
                      <a:pt x="2279" y="5614"/>
                    </a:cubicBezTo>
                    <a:cubicBezTo>
                      <a:pt x="1794" y="5583"/>
                      <a:pt x="1356" y="5233"/>
                      <a:pt x="939" y="5233"/>
                    </a:cubicBezTo>
                    <a:cubicBezTo>
                      <a:pt x="804" y="5233"/>
                      <a:pt x="671" y="5269"/>
                      <a:pt x="539" y="5366"/>
                    </a:cubicBezTo>
                    <a:cubicBezTo>
                      <a:pt x="1" y="5738"/>
                      <a:pt x="643" y="6650"/>
                      <a:pt x="643" y="6650"/>
                    </a:cubicBezTo>
                    <a:cubicBezTo>
                      <a:pt x="229" y="7416"/>
                      <a:pt x="104" y="8307"/>
                      <a:pt x="270" y="9156"/>
                    </a:cubicBezTo>
                    <a:cubicBezTo>
                      <a:pt x="751" y="9019"/>
                      <a:pt x="1245" y="8957"/>
                      <a:pt x="1742" y="8957"/>
                    </a:cubicBezTo>
                    <a:cubicBezTo>
                      <a:pt x="3189" y="8957"/>
                      <a:pt x="4660" y="9483"/>
                      <a:pt x="5925" y="10192"/>
                    </a:cubicBezTo>
                    <a:cubicBezTo>
                      <a:pt x="6961" y="10793"/>
                      <a:pt x="7976" y="11559"/>
                      <a:pt x="9177" y="11766"/>
                    </a:cubicBezTo>
                    <a:cubicBezTo>
                      <a:pt x="8866" y="11911"/>
                      <a:pt x="8493" y="12056"/>
                      <a:pt x="8183" y="12181"/>
                    </a:cubicBezTo>
                    <a:cubicBezTo>
                      <a:pt x="7204" y="12572"/>
                      <a:pt x="6160" y="12723"/>
                      <a:pt x="5101" y="12723"/>
                    </a:cubicBezTo>
                    <a:cubicBezTo>
                      <a:pt x="3920" y="12723"/>
                      <a:pt x="2722" y="12535"/>
                      <a:pt x="1575" y="12284"/>
                    </a:cubicBezTo>
                    <a:lnTo>
                      <a:pt x="1575" y="12284"/>
                    </a:lnTo>
                    <a:cubicBezTo>
                      <a:pt x="1741" y="12843"/>
                      <a:pt x="2010" y="13485"/>
                      <a:pt x="2466" y="13817"/>
                    </a:cubicBezTo>
                    <a:cubicBezTo>
                      <a:pt x="2894" y="14115"/>
                      <a:pt x="3389" y="14279"/>
                      <a:pt x="3906" y="14279"/>
                    </a:cubicBezTo>
                    <a:cubicBezTo>
                      <a:pt x="3964" y="14279"/>
                      <a:pt x="4023" y="14277"/>
                      <a:pt x="4081" y="14273"/>
                    </a:cubicBezTo>
                    <a:lnTo>
                      <a:pt x="18457" y="14273"/>
                    </a:lnTo>
                    <a:cubicBezTo>
                      <a:pt x="17835" y="14045"/>
                      <a:pt x="17255" y="13693"/>
                      <a:pt x="16758" y="13278"/>
                    </a:cubicBezTo>
                    <a:lnTo>
                      <a:pt x="16758" y="13278"/>
                    </a:lnTo>
                    <a:cubicBezTo>
                      <a:pt x="17119" y="13368"/>
                      <a:pt x="17487" y="13413"/>
                      <a:pt x="17855" y="13413"/>
                    </a:cubicBezTo>
                    <a:cubicBezTo>
                      <a:pt x="18670" y="13413"/>
                      <a:pt x="19483" y="13195"/>
                      <a:pt x="20197" y="12781"/>
                    </a:cubicBezTo>
                    <a:cubicBezTo>
                      <a:pt x="18850" y="12056"/>
                      <a:pt x="17504" y="11269"/>
                      <a:pt x="16220" y="10441"/>
                    </a:cubicBezTo>
                    <a:lnTo>
                      <a:pt x="16220" y="10441"/>
                    </a:lnTo>
                    <a:cubicBezTo>
                      <a:pt x="16536" y="10515"/>
                      <a:pt x="16859" y="10554"/>
                      <a:pt x="17180" y="10554"/>
                    </a:cubicBezTo>
                    <a:cubicBezTo>
                      <a:pt x="17659" y="10554"/>
                      <a:pt x="18135" y="10469"/>
                      <a:pt x="18581" y="10296"/>
                    </a:cubicBezTo>
                    <a:cubicBezTo>
                      <a:pt x="17400" y="10068"/>
                      <a:pt x="16323" y="9488"/>
                      <a:pt x="15495" y="8638"/>
                    </a:cubicBezTo>
                    <a:lnTo>
                      <a:pt x="15495" y="8638"/>
                    </a:lnTo>
                    <a:cubicBezTo>
                      <a:pt x="15608" y="8657"/>
                      <a:pt x="15721" y="8666"/>
                      <a:pt x="15833" y="8666"/>
                    </a:cubicBezTo>
                    <a:cubicBezTo>
                      <a:pt x="16722" y="8666"/>
                      <a:pt x="17558" y="8118"/>
                      <a:pt x="18312" y="7603"/>
                    </a:cubicBezTo>
                    <a:lnTo>
                      <a:pt x="18312" y="7603"/>
                    </a:lnTo>
                    <a:cubicBezTo>
                      <a:pt x="18168" y="7611"/>
                      <a:pt x="18025" y="7615"/>
                      <a:pt x="17882" y="7615"/>
                    </a:cubicBezTo>
                    <a:cubicBezTo>
                      <a:pt x="16601" y="7615"/>
                      <a:pt x="15347" y="7283"/>
                      <a:pt x="14211" y="6650"/>
                    </a:cubicBezTo>
                    <a:cubicBezTo>
                      <a:pt x="15081" y="6546"/>
                      <a:pt x="15930" y="6318"/>
                      <a:pt x="16758" y="6008"/>
                    </a:cubicBezTo>
                    <a:cubicBezTo>
                      <a:pt x="15723" y="5842"/>
                      <a:pt x="14749" y="5386"/>
                      <a:pt x="13941" y="4703"/>
                    </a:cubicBezTo>
                    <a:lnTo>
                      <a:pt x="13941" y="4703"/>
                    </a:lnTo>
                    <a:cubicBezTo>
                      <a:pt x="14159" y="4742"/>
                      <a:pt x="14379" y="4762"/>
                      <a:pt x="14598" y="4762"/>
                    </a:cubicBezTo>
                    <a:cubicBezTo>
                      <a:pt x="15299" y="4762"/>
                      <a:pt x="15998" y="4563"/>
                      <a:pt x="16613" y="4185"/>
                    </a:cubicBezTo>
                    <a:cubicBezTo>
                      <a:pt x="15806" y="3564"/>
                      <a:pt x="15412" y="2528"/>
                      <a:pt x="14915" y="1616"/>
                    </a:cubicBezTo>
                    <a:cubicBezTo>
                      <a:pt x="14583" y="974"/>
                      <a:pt x="14086" y="415"/>
                      <a:pt x="13465"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5"/>
              <p:cNvSpPr/>
              <p:nvPr/>
            </p:nvSpPr>
            <p:spPr>
              <a:xfrm rot="-908914">
                <a:off x="2229733" y="702512"/>
                <a:ext cx="736129" cy="795372"/>
              </a:xfrm>
              <a:custGeom>
                <a:avLst/>
                <a:gdLst/>
                <a:ahLst/>
                <a:cxnLst/>
                <a:rect l="l" t="t" r="r" b="b"/>
                <a:pathLst>
                  <a:path w="13631" h="14728" extrusionOk="0">
                    <a:moveTo>
                      <a:pt x="1803" y="0"/>
                    </a:moveTo>
                    <a:cubicBezTo>
                      <a:pt x="1202" y="125"/>
                      <a:pt x="602" y="270"/>
                      <a:pt x="1" y="456"/>
                    </a:cubicBezTo>
                    <a:cubicBezTo>
                      <a:pt x="622" y="850"/>
                      <a:pt x="1119" y="1409"/>
                      <a:pt x="1451" y="2072"/>
                    </a:cubicBezTo>
                    <a:cubicBezTo>
                      <a:pt x="1948" y="2983"/>
                      <a:pt x="2321" y="3998"/>
                      <a:pt x="3149" y="4640"/>
                    </a:cubicBezTo>
                    <a:cubicBezTo>
                      <a:pt x="2529" y="5022"/>
                      <a:pt x="1822" y="5209"/>
                      <a:pt x="1115" y="5209"/>
                    </a:cubicBezTo>
                    <a:cubicBezTo>
                      <a:pt x="902" y="5209"/>
                      <a:pt x="688" y="5192"/>
                      <a:pt x="477" y="5158"/>
                    </a:cubicBezTo>
                    <a:lnTo>
                      <a:pt x="477" y="5158"/>
                    </a:lnTo>
                    <a:cubicBezTo>
                      <a:pt x="1285" y="5842"/>
                      <a:pt x="2259" y="6277"/>
                      <a:pt x="3294" y="6463"/>
                    </a:cubicBezTo>
                    <a:cubicBezTo>
                      <a:pt x="2466" y="6774"/>
                      <a:pt x="1617" y="6981"/>
                      <a:pt x="747" y="7105"/>
                    </a:cubicBezTo>
                    <a:cubicBezTo>
                      <a:pt x="1859" y="7735"/>
                      <a:pt x="3120" y="8050"/>
                      <a:pt x="4397" y="8050"/>
                    </a:cubicBezTo>
                    <a:cubicBezTo>
                      <a:pt x="4547" y="8050"/>
                      <a:pt x="4697" y="8046"/>
                      <a:pt x="4848" y="8037"/>
                    </a:cubicBezTo>
                    <a:lnTo>
                      <a:pt x="4848" y="8037"/>
                    </a:lnTo>
                    <a:cubicBezTo>
                      <a:pt x="4093" y="8571"/>
                      <a:pt x="3241" y="9121"/>
                      <a:pt x="2363" y="9121"/>
                    </a:cubicBezTo>
                    <a:cubicBezTo>
                      <a:pt x="2253" y="9121"/>
                      <a:pt x="2142" y="9112"/>
                      <a:pt x="2031" y="9094"/>
                    </a:cubicBezTo>
                    <a:lnTo>
                      <a:pt x="2031" y="9094"/>
                    </a:lnTo>
                    <a:cubicBezTo>
                      <a:pt x="2859" y="9943"/>
                      <a:pt x="3936" y="10523"/>
                      <a:pt x="5117" y="10751"/>
                    </a:cubicBezTo>
                    <a:cubicBezTo>
                      <a:pt x="4660" y="10911"/>
                      <a:pt x="4188" y="10998"/>
                      <a:pt x="3714" y="10998"/>
                    </a:cubicBezTo>
                    <a:cubicBezTo>
                      <a:pt x="3394" y="10998"/>
                      <a:pt x="3073" y="10959"/>
                      <a:pt x="2756" y="10875"/>
                    </a:cubicBezTo>
                    <a:lnTo>
                      <a:pt x="2756" y="10875"/>
                    </a:lnTo>
                    <a:cubicBezTo>
                      <a:pt x="4040" y="11724"/>
                      <a:pt x="5366" y="12512"/>
                      <a:pt x="6733" y="13236"/>
                    </a:cubicBezTo>
                    <a:cubicBezTo>
                      <a:pt x="6019" y="13651"/>
                      <a:pt x="5206" y="13868"/>
                      <a:pt x="4391" y="13868"/>
                    </a:cubicBezTo>
                    <a:cubicBezTo>
                      <a:pt x="4023" y="13868"/>
                      <a:pt x="3655" y="13824"/>
                      <a:pt x="3294" y="13734"/>
                    </a:cubicBezTo>
                    <a:lnTo>
                      <a:pt x="3294" y="13734"/>
                    </a:lnTo>
                    <a:cubicBezTo>
                      <a:pt x="3791" y="14148"/>
                      <a:pt x="4371" y="14479"/>
                      <a:pt x="4972" y="14728"/>
                    </a:cubicBezTo>
                    <a:lnTo>
                      <a:pt x="6464" y="14728"/>
                    </a:lnTo>
                    <a:cubicBezTo>
                      <a:pt x="8079" y="14728"/>
                      <a:pt x="9695" y="14624"/>
                      <a:pt x="11186" y="13982"/>
                    </a:cubicBezTo>
                    <a:cubicBezTo>
                      <a:pt x="12139" y="13568"/>
                      <a:pt x="12989" y="12926"/>
                      <a:pt x="13631" y="12097"/>
                    </a:cubicBezTo>
                    <a:lnTo>
                      <a:pt x="13631" y="12097"/>
                    </a:lnTo>
                    <a:cubicBezTo>
                      <a:pt x="13214" y="12181"/>
                      <a:pt x="12794" y="12223"/>
                      <a:pt x="12377" y="12223"/>
                    </a:cubicBezTo>
                    <a:cubicBezTo>
                      <a:pt x="11050" y="12223"/>
                      <a:pt x="9747" y="11803"/>
                      <a:pt x="8659" y="10999"/>
                    </a:cubicBezTo>
                    <a:cubicBezTo>
                      <a:pt x="9612" y="10875"/>
                      <a:pt x="10503" y="10564"/>
                      <a:pt x="11331" y="10088"/>
                    </a:cubicBezTo>
                    <a:cubicBezTo>
                      <a:pt x="12139" y="9632"/>
                      <a:pt x="12844" y="9032"/>
                      <a:pt x="13092" y="8099"/>
                    </a:cubicBezTo>
                    <a:lnTo>
                      <a:pt x="13092" y="8099"/>
                    </a:lnTo>
                    <a:cubicBezTo>
                      <a:pt x="12091" y="8704"/>
                      <a:pt x="10960" y="9006"/>
                      <a:pt x="9808" y="9006"/>
                    </a:cubicBezTo>
                    <a:cubicBezTo>
                      <a:pt x="9578" y="9006"/>
                      <a:pt x="9346" y="8994"/>
                      <a:pt x="9115" y="8969"/>
                    </a:cubicBezTo>
                    <a:cubicBezTo>
                      <a:pt x="7769" y="8804"/>
                      <a:pt x="6505" y="8182"/>
                      <a:pt x="5511" y="7229"/>
                    </a:cubicBezTo>
                    <a:lnTo>
                      <a:pt x="5511" y="7229"/>
                    </a:lnTo>
                    <a:cubicBezTo>
                      <a:pt x="5863" y="7304"/>
                      <a:pt x="6223" y="7340"/>
                      <a:pt x="6585" y="7340"/>
                    </a:cubicBezTo>
                    <a:cubicBezTo>
                      <a:pt x="8439" y="7340"/>
                      <a:pt x="10340" y="6403"/>
                      <a:pt x="11414" y="4930"/>
                    </a:cubicBezTo>
                    <a:lnTo>
                      <a:pt x="11414" y="4930"/>
                    </a:lnTo>
                    <a:cubicBezTo>
                      <a:pt x="11057" y="5000"/>
                      <a:pt x="10695" y="5035"/>
                      <a:pt x="10334" y="5035"/>
                    </a:cubicBezTo>
                    <a:cubicBezTo>
                      <a:pt x="9524" y="5035"/>
                      <a:pt x="8714" y="4860"/>
                      <a:pt x="7955" y="4516"/>
                    </a:cubicBezTo>
                    <a:cubicBezTo>
                      <a:pt x="6878" y="4040"/>
                      <a:pt x="5884" y="3377"/>
                      <a:pt x="5034" y="2569"/>
                    </a:cubicBezTo>
                    <a:cubicBezTo>
                      <a:pt x="4371" y="1968"/>
                      <a:pt x="3750" y="1326"/>
                      <a:pt x="3046" y="787"/>
                    </a:cubicBezTo>
                    <a:cubicBezTo>
                      <a:pt x="2673" y="477"/>
                      <a:pt x="2238" y="207"/>
                      <a:pt x="1803" y="0"/>
                    </a:cubicBezTo>
                    <a:close/>
                  </a:path>
                </a:pathLst>
              </a:custGeom>
              <a:solidFill>
                <a:srgbClr val="D7453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5"/>
              <p:cNvSpPr/>
              <p:nvPr/>
            </p:nvSpPr>
            <p:spPr>
              <a:xfrm rot="-908914">
                <a:off x="2306909" y="684234"/>
                <a:ext cx="682449" cy="664412"/>
              </a:xfrm>
              <a:custGeom>
                <a:avLst/>
                <a:gdLst/>
                <a:ahLst/>
                <a:cxnLst/>
                <a:rect l="l" t="t" r="r" b="b"/>
                <a:pathLst>
                  <a:path w="12637" h="12303" extrusionOk="0">
                    <a:moveTo>
                      <a:pt x="503" y="0"/>
                    </a:moveTo>
                    <a:cubicBezTo>
                      <a:pt x="393" y="0"/>
                      <a:pt x="281" y="7"/>
                      <a:pt x="167" y="21"/>
                    </a:cubicBezTo>
                    <a:lnTo>
                      <a:pt x="1" y="41"/>
                    </a:lnTo>
                    <a:cubicBezTo>
                      <a:pt x="436" y="269"/>
                      <a:pt x="850" y="518"/>
                      <a:pt x="1223" y="828"/>
                    </a:cubicBezTo>
                    <a:cubicBezTo>
                      <a:pt x="1948" y="1367"/>
                      <a:pt x="2569" y="2009"/>
                      <a:pt x="3232" y="2610"/>
                    </a:cubicBezTo>
                    <a:cubicBezTo>
                      <a:pt x="4082" y="3418"/>
                      <a:pt x="5076" y="4081"/>
                      <a:pt x="6153" y="4557"/>
                    </a:cubicBezTo>
                    <a:cubicBezTo>
                      <a:pt x="6899" y="4895"/>
                      <a:pt x="7693" y="5060"/>
                      <a:pt x="8489" y="5060"/>
                    </a:cubicBezTo>
                    <a:cubicBezTo>
                      <a:pt x="8864" y="5060"/>
                      <a:pt x="9240" y="5024"/>
                      <a:pt x="9612" y="4950"/>
                    </a:cubicBezTo>
                    <a:lnTo>
                      <a:pt x="9612" y="4950"/>
                    </a:lnTo>
                    <a:cubicBezTo>
                      <a:pt x="8538" y="6423"/>
                      <a:pt x="6637" y="7360"/>
                      <a:pt x="4783" y="7360"/>
                    </a:cubicBezTo>
                    <a:cubicBezTo>
                      <a:pt x="4421" y="7360"/>
                      <a:pt x="4061" y="7324"/>
                      <a:pt x="3709" y="7250"/>
                    </a:cubicBezTo>
                    <a:lnTo>
                      <a:pt x="3709" y="7250"/>
                    </a:lnTo>
                    <a:cubicBezTo>
                      <a:pt x="4703" y="8203"/>
                      <a:pt x="5967" y="8824"/>
                      <a:pt x="7313" y="8990"/>
                    </a:cubicBezTo>
                    <a:cubicBezTo>
                      <a:pt x="7536" y="9013"/>
                      <a:pt x="7759" y="9025"/>
                      <a:pt x="7982" y="9025"/>
                    </a:cubicBezTo>
                    <a:cubicBezTo>
                      <a:pt x="9142" y="9025"/>
                      <a:pt x="10282" y="8711"/>
                      <a:pt x="11290" y="8120"/>
                    </a:cubicBezTo>
                    <a:lnTo>
                      <a:pt x="11290" y="8120"/>
                    </a:lnTo>
                    <a:cubicBezTo>
                      <a:pt x="11062" y="9052"/>
                      <a:pt x="10337" y="9632"/>
                      <a:pt x="9529" y="10108"/>
                    </a:cubicBezTo>
                    <a:cubicBezTo>
                      <a:pt x="8701" y="10585"/>
                      <a:pt x="7810" y="10895"/>
                      <a:pt x="6857" y="11040"/>
                    </a:cubicBezTo>
                    <a:cubicBezTo>
                      <a:pt x="7953" y="11866"/>
                      <a:pt x="9268" y="12302"/>
                      <a:pt x="10606" y="12302"/>
                    </a:cubicBezTo>
                    <a:cubicBezTo>
                      <a:pt x="11013" y="12302"/>
                      <a:pt x="11423" y="12262"/>
                      <a:pt x="11829" y="12180"/>
                    </a:cubicBezTo>
                    <a:cubicBezTo>
                      <a:pt x="12181" y="11703"/>
                      <a:pt x="12450" y="11185"/>
                      <a:pt x="12636" y="10626"/>
                    </a:cubicBezTo>
                    <a:lnTo>
                      <a:pt x="12636" y="10626"/>
                    </a:lnTo>
                    <a:cubicBezTo>
                      <a:pt x="12015" y="10854"/>
                      <a:pt x="11373" y="11040"/>
                      <a:pt x="10731" y="11165"/>
                    </a:cubicBezTo>
                    <a:cubicBezTo>
                      <a:pt x="10473" y="11218"/>
                      <a:pt x="10212" y="11245"/>
                      <a:pt x="9952" y="11245"/>
                    </a:cubicBezTo>
                    <a:cubicBezTo>
                      <a:pt x="9605" y="11245"/>
                      <a:pt x="9260" y="11197"/>
                      <a:pt x="8929" y="11103"/>
                    </a:cubicBezTo>
                    <a:cubicBezTo>
                      <a:pt x="9964" y="10978"/>
                      <a:pt x="10917" y="10419"/>
                      <a:pt x="11477" y="9549"/>
                    </a:cubicBezTo>
                    <a:cubicBezTo>
                      <a:pt x="12119" y="8638"/>
                      <a:pt x="12429" y="7540"/>
                      <a:pt x="12409" y="6442"/>
                    </a:cubicBezTo>
                    <a:lnTo>
                      <a:pt x="12409" y="6442"/>
                    </a:lnTo>
                    <a:cubicBezTo>
                      <a:pt x="11342" y="7509"/>
                      <a:pt x="9923" y="8074"/>
                      <a:pt x="8479" y="8074"/>
                    </a:cubicBezTo>
                    <a:cubicBezTo>
                      <a:pt x="7708" y="8074"/>
                      <a:pt x="6930" y="7913"/>
                      <a:pt x="6194" y="7581"/>
                    </a:cubicBezTo>
                    <a:lnTo>
                      <a:pt x="6194" y="7581"/>
                    </a:lnTo>
                    <a:cubicBezTo>
                      <a:pt x="6270" y="7585"/>
                      <a:pt x="6345" y="7588"/>
                      <a:pt x="6419" y="7588"/>
                    </a:cubicBezTo>
                    <a:cubicBezTo>
                      <a:pt x="7436" y="7588"/>
                      <a:pt x="8401" y="7196"/>
                      <a:pt x="9115" y="6463"/>
                    </a:cubicBezTo>
                    <a:cubicBezTo>
                      <a:pt x="9819" y="5655"/>
                      <a:pt x="10296" y="4723"/>
                      <a:pt x="10565" y="3687"/>
                    </a:cubicBezTo>
                    <a:lnTo>
                      <a:pt x="10565" y="3687"/>
                    </a:lnTo>
                    <a:cubicBezTo>
                      <a:pt x="10047" y="4070"/>
                      <a:pt x="9400" y="4236"/>
                      <a:pt x="8737" y="4236"/>
                    </a:cubicBezTo>
                    <a:cubicBezTo>
                      <a:pt x="8074" y="4236"/>
                      <a:pt x="7396" y="4070"/>
                      <a:pt x="6816" y="3791"/>
                    </a:cubicBezTo>
                    <a:cubicBezTo>
                      <a:pt x="5656" y="3231"/>
                      <a:pt x="4724" y="2320"/>
                      <a:pt x="3688" y="1533"/>
                    </a:cubicBezTo>
                    <a:cubicBezTo>
                      <a:pt x="2756" y="810"/>
                      <a:pt x="1738" y="0"/>
                      <a:pt x="503" y="0"/>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5"/>
              <p:cNvSpPr/>
              <p:nvPr/>
            </p:nvSpPr>
            <p:spPr>
              <a:xfrm rot="-908914">
                <a:off x="2189681" y="476139"/>
                <a:ext cx="970993" cy="329965"/>
              </a:xfrm>
              <a:custGeom>
                <a:avLst/>
                <a:gdLst/>
                <a:ahLst/>
                <a:cxnLst/>
                <a:rect l="l" t="t" r="r" b="b"/>
                <a:pathLst>
                  <a:path w="17980" h="6110" extrusionOk="0">
                    <a:moveTo>
                      <a:pt x="17980" y="1"/>
                    </a:moveTo>
                    <a:lnTo>
                      <a:pt x="17980" y="1"/>
                    </a:lnTo>
                    <a:cubicBezTo>
                      <a:pt x="17441" y="1451"/>
                      <a:pt x="16198" y="2507"/>
                      <a:pt x="14686" y="2859"/>
                    </a:cubicBezTo>
                    <a:cubicBezTo>
                      <a:pt x="14997" y="2342"/>
                      <a:pt x="15080" y="1741"/>
                      <a:pt x="14956" y="1161"/>
                    </a:cubicBezTo>
                    <a:lnTo>
                      <a:pt x="14956" y="1161"/>
                    </a:lnTo>
                    <a:cubicBezTo>
                      <a:pt x="14262" y="2304"/>
                      <a:pt x="13045" y="2984"/>
                      <a:pt x="11722" y="2984"/>
                    </a:cubicBezTo>
                    <a:cubicBezTo>
                      <a:pt x="11702" y="2984"/>
                      <a:pt x="11682" y="2984"/>
                      <a:pt x="11662" y="2984"/>
                    </a:cubicBezTo>
                    <a:cubicBezTo>
                      <a:pt x="12118" y="2569"/>
                      <a:pt x="12304" y="1948"/>
                      <a:pt x="12180" y="1347"/>
                    </a:cubicBezTo>
                    <a:lnTo>
                      <a:pt x="12180" y="1347"/>
                    </a:lnTo>
                    <a:cubicBezTo>
                      <a:pt x="11683" y="2238"/>
                      <a:pt x="10689" y="2777"/>
                      <a:pt x="9694" y="3004"/>
                    </a:cubicBezTo>
                    <a:cubicBezTo>
                      <a:pt x="9110" y="3124"/>
                      <a:pt x="8518" y="3154"/>
                      <a:pt x="7927" y="3154"/>
                    </a:cubicBezTo>
                    <a:cubicBezTo>
                      <a:pt x="7493" y="3154"/>
                      <a:pt x="7059" y="3138"/>
                      <a:pt x="6629" y="3129"/>
                    </a:cubicBezTo>
                    <a:cubicBezTo>
                      <a:pt x="6372" y="3124"/>
                      <a:pt x="6115" y="3121"/>
                      <a:pt x="5858" y="3121"/>
                    </a:cubicBezTo>
                    <a:cubicBezTo>
                      <a:pt x="4044" y="3121"/>
                      <a:pt x="2231" y="3250"/>
                      <a:pt x="435" y="3522"/>
                    </a:cubicBezTo>
                    <a:cubicBezTo>
                      <a:pt x="435" y="3522"/>
                      <a:pt x="0" y="4744"/>
                      <a:pt x="912" y="5594"/>
                    </a:cubicBezTo>
                    <a:cubicBezTo>
                      <a:pt x="1243" y="5925"/>
                      <a:pt x="1685" y="6109"/>
                      <a:pt x="2133" y="6109"/>
                    </a:cubicBezTo>
                    <a:cubicBezTo>
                      <a:pt x="2357" y="6109"/>
                      <a:pt x="2582" y="6063"/>
                      <a:pt x="2796" y="5967"/>
                    </a:cubicBezTo>
                    <a:cubicBezTo>
                      <a:pt x="3729" y="5076"/>
                      <a:pt x="5137" y="4827"/>
                      <a:pt x="6421" y="4765"/>
                    </a:cubicBezTo>
                    <a:cubicBezTo>
                      <a:pt x="7264" y="4725"/>
                      <a:pt x="8452" y="4702"/>
                      <a:pt x="9540" y="4702"/>
                    </a:cubicBezTo>
                    <a:cubicBezTo>
                      <a:pt x="10136" y="4702"/>
                      <a:pt x="10703" y="4709"/>
                      <a:pt x="11165" y="4724"/>
                    </a:cubicBezTo>
                    <a:cubicBezTo>
                      <a:pt x="11340" y="4729"/>
                      <a:pt x="11511" y="4732"/>
                      <a:pt x="11677" y="4732"/>
                    </a:cubicBezTo>
                    <a:cubicBezTo>
                      <a:pt x="17715" y="4732"/>
                      <a:pt x="17798" y="1150"/>
                      <a:pt x="179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5"/>
              <p:cNvSpPr/>
              <p:nvPr/>
            </p:nvSpPr>
            <p:spPr>
              <a:xfrm rot="-908914">
                <a:off x="2353482" y="881918"/>
                <a:ext cx="250633" cy="216718"/>
              </a:xfrm>
              <a:custGeom>
                <a:avLst/>
                <a:gdLst/>
                <a:ahLst/>
                <a:cxnLst/>
                <a:rect l="l" t="t" r="r" b="b"/>
                <a:pathLst>
                  <a:path w="4641" h="4013" extrusionOk="0">
                    <a:moveTo>
                      <a:pt x="767" y="0"/>
                    </a:moveTo>
                    <a:lnTo>
                      <a:pt x="767" y="0"/>
                    </a:lnTo>
                    <a:cubicBezTo>
                      <a:pt x="684" y="353"/>
                      <a:pt x="705" y="746"/>
                      <a:pt x="809" y="1098"/>
                    </a:cubicBezTo>
                    <a:cubicBezTo>
                      <a:pt x="912" y="1471"/>
                      <a:pt x="1078" y="1823"/>
                      <a:pt x="1306" y="2134"/>
                    </a:cubicBezTo>
                    <a:cubicBezTo>
                      <a:pt x="1506" y="2425"/>
                      <a:pt x="1746" y="2680"/>
                      <a:pt x="2018" y="2893"/>
                    </a:cubicBezTo>
                    <a:lnTo>
                      <a:pt x="2018" y="2893"/>
                    </a:lnTo>
                    <a:cubicBezTo>
                      <a:pt x="1926" y="2922"/>
                      <a:pt x="1834" y="2946"/>
                      <a:pt x="1741" y="2962"/>
                    </a:cubicBezTo>
                    <a:cubicBezTo>
                      <a:pt x="1583" y="2987"/>
                      <a:pt x="1425" y="2997"/>
                      <a:pt x="1268" y="2997"/>
                    </a:cubicBezTo>
                    <a:cubicBezTo>
                      <a:pt x="1156" y="2997"/>
                      <a:pt x="1044" y="2992"/>
                      <a:pt x="933" y="2983"/>
                    </a:cubicBezTo>
                    <a:cubicBezTo>
                      <a:pt x="643" y="2983"/>
                      <a:pt x="332" y="2942"/>
                      <a:pt x="1" y="2942"/>
                    </a:cubicBezTo>
                    <a:cubicBezTo>
                      <a:pt x="208" y="3190"/>
                      <a:pt x="456" y="3418"/>
                      <a:pt x="746" y="3584"/>
                    </a:cubicBezTo>
                    <a:cubicBezTo>
                      <a:pt x="1036" y="3791"/>
                      <a:pt x="1368" y="3915"/>
                      <a:pt x="1699" y="3977"/>
                    </a:cubicBezTo>
                    <a:cubicBezTo>
                      <a:pt x="1847" y="4001"/>
                      <a:pt x="1992" y="4012"/>
                      <a:pt x="2134" y="4012"/>
                    </a:cubicBezTo>
                    <a:cubicBezTo>
                      <a:pt x="2373" y="4012"/>
                      <a:pt x="2606" y="3980"/>
                      <a:pt x="2839" y="3915"/>
                    </a:cubicBezTo>
                    <a:cubicBezTo>
                      <a:pt x="3211" y="3812"/>
                      <a:pt x="3564" y="3605"/>
                      <a:pt x="3854" y="3315"/>
                    </a:cubicBezTo>
                    <a:lnTo>
                      <a:pt x="4641" y="2548"/>
                    </a:lnTo>
                    <a:lnTo>
                      <a:pt x="3584" y="2196"/>
                    </a:lnTo>
                    <a:cubicBezTo>
                      <a:pt x="3046" y="2010"/>
                      <a:pt x="2549" y="1740"/>
                      <a:pt x="2093" y="1388"/>
                    </a:cubicBezTo>
                    <a:cubicBezTo>
                      <a:pt x="1865" y="1202"/>
                      <a:pt x="1616" y="995"/>
                      <a:pt x="1409" y="767"/>
                    </a:cubicBezTo>
                    <a:cubicBezTo>
                      <a:pt x="1181" y="518"/>
                      <a:pt x="954" y="270"/>
                      <a:pt x="767" y="0"/>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5"/>
              <p:cNvSpPr/>
              <p:nvPr/>
            </p:nvSpPr>
            <p:spPr>
              <a:xfrm rot="-908914">
                <a:off x="2539721" y="1151644"/>
                <a:ext cx="196953" cy="152615"/>
              </a:xfrm>
              <a:custGeom>
                <a:avLst/>
                <a:gdLst/>
                <a:ahLst/>
                <a:cxnLst/>
                <a:rect l="l" t="t" r="r" b="b"/>
                <a:pathLst>
                  <a:path w="3647" h="2826" extrusionOk="0">
                    <a:moveTo>
                      <a:pt x="0" y="1"/>
                    </a:moveTo>
                    <a:lnTo>
                      <a:pt x="0" y="1"/>
                    </a:lnTo>
                    <a:cubicBezTo>
                      <a:pt x="42" y="291"/>
                      <a:pt x="145" y="581"/>
                      <a:pt x="311" y="829"/>
                    </a:cubicBezTo>
                    <a:cubicBezTo>
                      <a:pt x="498" y="1078"/>
                      <a:pt x="705" y="1306"/>
                      <a:pt x="953" y="1492"/>
                    </a:cubicBezTo>
                    <a:cubicBezTo>
                      <a:pt x="1181" y="1665"/>
                      <a:pt x="1428" y="1798"/>
                      <a:pt x="1689" y="1893"/>
                    </a:cubicBezTo>
                    <a:lnTo>
                      <a:pt x="1689" y="1893"/>
                    </a:lnTo>
                    <a:cubicBezTo>
                      <a:pt x="1625" y="1937"/>
                      <a:pt x="1558" y="1977"/>
                      <a:pt x="1492" y="2010"/>
                    </a:cubicBezTo>
                    <a:cubicBezTo>
                      <a:pt x="1305" y="2114"/>
                      <a:pt x="1098" y="2176"/>
                      <a:pt x="891" y="2238"/>
                    </a:cubicBezTo>
                    <a:cubicBezTo>
                      <a:pt x="663" y="2300"/>
                      <a:pt x="415" y="2362"/>
                      <a:pt x="145" y="2445"/>
                    </a:cubicBezTo>
                    <a:cubicBezTo>
                      <a:pt x="394" y="2569"/>
                      <a:pt x="622" y="2673"/>
                      <a:pt x="891" y="2756"/>
                    </a:cubicBezTo>
                    <a:cubicBezTo>
                      <a:pt x="1093" y="2802"/>
                      <a:pt x="1307" y="2826"/>
                      <a:pt x="1515" y="2826"/>
                    </a:cubicBezTo>
                    <a:cubicBezTo>
                      <a:pt x="1584" y="2826"/>
                      <a:pt x="1652" y="2823"/>
                      <a:pt x="1720" y="2818"/>
                    </a:cubicBezTo>
                    <a:cubicBezTo>
                      <a:pt x="2030" y="2756"/>
                      <a:pt x="2320" y="2652"/>
                      <a:pt x="2569" y="2487"/>
                    </a:cubicBezTo>
                    <a:cubicBezTo>
                      <a:pt x="2838" y="2300"/>
                      <a:pt x="3066" y="2052"/>
                      <a:pt x="3211" y="1782"/>
                    </a:cubicBezTo>
                    <a:lnTo>
                      <a:pt x="3646" y="995"/>
                    </a:lnTo>
                    <a:lnTo>
                      <a:pt x="2735" y="995"/>
                    </a:lnTo>
                    <a:cubicBezTo>
                      <a:pt x="2258" y="995"/>
                      <a:pt x="1823" y="892"/>
                      <a:pt x="1388" y="747"/>
                    </a:cubicBezTo>
                    <a:cubicBezTo>
                      <a:pt x="1160" y="643"/>
                      <a:pt x="933" y="539"/>
                      <a:pt x="705" y="436"/>
                    </a:cubicBezTo>
                    <a:cubicBezTo>
                      <a:pt x="456" y="291"/>
                      <a:pt x="228" y="146"/>
                      <a:pt x="0"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5"/>
              <p:cNvSpPr/>
              <p:nvPr/>
            </p:nvSpPr>
            <p:spPr>
              <a:xfrm rot="-908914">
                <a:off x="2719568" y="1270006"/>
                <a:ext cx="168979" cy="143867"/>
              </a:xfrm>
              <a:custGeom>
                <a:avLst/>
                <a:gdLst/>
                <a:ahLst/>
                <a:cxnLst/>
                <a:rect l="l" t="t" r="r" b="b"/>
                <a:pathLst>
                  <a:path w="3129" h="2664" extrusionOk="0">
                    <a:moveTo>
                      <a:pt x="415" y="1"/>
                    </a:moveTo>
                    <a:lnTo>
                      <a:pt x="415" y="1"/>
                    </a:lnTo>
                    <a:cubicBezTo>
                      <a:pt x="373" y="249"/>
                      <a:pt x="394" y="518"/>
                      <a:pt x="477" y="767"/>
                    </a:cubicBezTo>
                    <a:cubicBezTo>
                      <a:pt x="560" y="1016"/>
                      <a:pt x="684" y="1243"/>
                      <a:pt x="850" y="1430"/>
                    </a:cubicBezTo>
                    <a:cubicBezTo>
                      <a:pt x="997" y="1624"/>
                      <a:pt x="1170" y="1788"/>
                      <a:pt x="1361" y="1923"/>
                    </a:cubicBezTo>
                    <a:lnTo>
                      <a:pt x="1361" y="1923"/>
                    </a:lnTo>
                    <a:cubicBezTo>
                      <a:pt x="1301" y="1944"/>
                      <a:pt x="1241" y="1960"/>
                      <a:pt x="1181" y="1968"/>
                    </a:cubicBezTo>
                    <a:cubicBezTo>
                      <a:pt x="995" y="2010"/>
                      <a:pt x="808" y="2030"/>
                      <a:pt x="643" y="2030"/>
                    </a:cubicBezTo>
                    <a:cubicBezTo>
                      <a:pt x="505" y="2030"/>
                      <a:pt x="367" y="2021"/>
                      <a:pt x="222" y="2021"/>
                    </a:cubicBezTo>
                    <a:cubicBezTo>
                      <a:pt x="150" y="2021"/>
                      <a:pt x="77" y="2024"/>
                      <a:pt x="1" y="2030"/>
                    </a:cubicBezTo>
                    <a:cubicBezTo>
                      <a:pt x="166" y="2175"/>
                      <a:pt x="332" y="2320"/>
                      <a:pt x="518" y="2424"/>
                    </a:cubicBezTo>
                    <a:cubicBezTo>
                      <a:pt x="726" y="2548"/>
                      <a:pt x="953" y="2631"/>
                      <a:pt x="1181" y="2652"/>
                    </a:cubicBezTo>
                    <a:cubicBezTo>
                      <a:pt x="1249" y="2660"/>
                      <a:pt x="1317" y="2664"/>
                      <a:pt x="1384" y="2664"/>
                    </a:cubicBezTo>
                    <a:cubicBezTo>
                      <a:pt x="1848" y="2664"/>
                      <a:pt x="2285" y="2478"/>
                      <a:pt x="2611" y="2134"/>
                    </a:cubicBezTo>
                    <a:lnTo>
                      <a:pt x="3128" y="1595"/>
                    </a:lnTo>
                    <a:lnTo>
                      <a:pt x="2403" y="1409"/>
                    </a:lnTo>
                    <a:cubicBezTo>
                      <a:pt x="2031" y="1285"/>
                      <a:pt x="1678" y="1119"/>
                      <a:pt x="1368" y="912"/>
                    </a:cubicBezTo>
                    <a:cubicBezTo>
                      <a:pt x="1181" y="788"/>
                      <a:pt x="1036" y="663"/>
                      <a:pt x="891" y="518"/>
                    </a:cubicBezTo>
                    <a:cubicBezTo>
                      <a:pt x="726" y="353"/>
                      <a:pt x="560" y="187"/>
                      <a:pt x="415"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5"/>
              <p:cNvSpPr/>
              <p:nvPr/>
            </p:nvSpPr>
            <p:spPr>
              <a:xfrm rot="-908914">
                <a:off x="1574182" y="1307000"/>
                <a:ext cx="41421" cy="32456"/>
              </a:xfrm>
              <a:custGeom>
                <a:avLst/>
                <a:gdLst/>
                <a:ahLst/>
                <a:cxnLst/>
                <a:rect l="l" t="t" r="r" b="b"/>
                <a:pathLst>
                  <a:path w="767" h="601" extrusionOk="0">
                    <a:moveTo>
                      <a:pt x="211" y="0"/>
                    </a:moveTo>
                    <a:cubicBezTo>
                      <a:pt x="154" y="0"/>
                      <a:pt x="107" y="19"/>
                      <a:pt x="83" y="59"/>
                    </a:cubicBezTo>
                    <a:cubicBezTo>
                      <a:pt x="0" y="162"/>
                      <a:pt x="83" y="349"/>
                      <a:pt x="249" y="473"/>
                    </a:cubicBezTo>
                    <a:cubicBezTo>
                      <a:pt x="346" y="558"/>
                      <a:pt x="456" y="600"/>
                      <a:pt x="548" y="600"/>
                    </a:cubicBezTo>
                    <a:cubicBezTo>
                      <a:pt x="614" y="600"/>
                      <a:pt x="670" y="578"/>
                      <a:pt x="705" y="535"/>
                    </a:cubicBezTo>
                    <a:cubicBezTo>
                      <a:pt x="767" y="452"/>
                      <a:pt x="684" y="245"/>
                      <a:pt x="518" y="121"/>
                    </a:cubicBezTo>
                    <a:cubicBezTo>
                      <a:pt x="417" y="45"/>
                      <a:pt x="301" y="0"/>
                      <a:pt x="2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5"/>
              <p:cNvSpPr/>
              <p:nvPr/>
            </p:nvSpPr>
            <p:spPr>
              <a:xfrm rot="-908914">
                <a:off x="1876253" y="906744"/>
                <a:ext cx="406111" cy="224927"/>
              </a:xfrm>
              <a:custGeom>
                <a:avLst/>
                <a:gdLst/>
                <a:ahLst/>
                <a:cxnLst/>
                <a:rect l="l" t="t" r="r" b="b"/>
                <a:pathLst>
                  <a:path w="7520" h="4165" extrusionOk="0">
                    <a:moveTo>
                      <a:pt x="7229" y="1"/>
                    </a:moveTo>
                    <a:cubicBezTo>
                      <a:pt x="7043" y="374"/>
                      <a:pt x="6774" y="705"/>
                      <a:pt x="6442" y="975"/>
                    </a:cubicBezTo>
                    <a:cubicBezTo>
                      <a:pt x="6039" y="1200"/>
                      <a:pt x="5599" y="1313"/>
                      <a:pt x="5160" y="1313"/>
                    </a:cubicBezTo>
                    <a:cubicBezTo>
                      <a:pt x="5035" y="1313"/>
                      <a:pt x="4909" y="1304"/>
                      <a:pt x="4785" y="1285"/>
                    </a:cubicBezTo>
                    <a:cubicBezTo>
                      <a:pt x="4088" y="1222"/>
                      <a:pt x="3391" y="1037"/>
                      <a:pt x="2704" y="1037"/>
                    </a:cubicBezTo>
                    <a:cubicBezTo>
                      <a:pt x="2492" y="1037"/>
                      <a:pt x="2281" y="1055"/>
                      <a:pt x="2072" y="1099"/>
                    </a:cubicBezTo>
                    <a:cubicBezTo>
                      <a:pt x="1388" y="1265"/>
                      <a:pt x="767" y="1679"/>
                      <a:pt x="394" y="2280"/>
                    </a:cubicBezTo>
                    <a:cubicBezTo>
                      <a:pt x="0" y="2880"/>
                      <a:pt x="0" y="3460"/>
                      <a:pt x="83" y="4164"/>
                    </a:cubicBezTo>
                    <a:cubicBezTo>
                      <a:pt x="394" y="3750"/>
                      <a:pt x="829" y="3439"/>
                      <a:pt x="1326" y="3274"/>
                    </a:cubicBezTo>
                    <a:cubicBezTo>
                      <a:pt x="1544" y="3197"/>
                      <a:pt x="1768" y="3168"/>
                      <a:pt x="1997" y="3168"/>
                    </a:cubicBezTo>
                    <a:cubicBezTo>
                      <a:pt x="2573" y="3168"/>
                      <a:pt x="3177" y="3356"/>
                      <a:pt x="3770" y="3460"/>
                    </a:cubicBezTo>
                    <a:cubicBezTo>
                      <a:pt x="4107" y="3525"/>
                      <a:pt x="4460" y="3557"/>
                      <a:pt x="4813" y="3557"/>
                    </a:cubicBezTo>
                    <a:cubicBezTo>
                      <a:pt x="5026" y="3557"/>
                      <a:pt x="5238" y="3546"/>
                      <a:pt x="5448" y="3522"/>
                    </a:cubicBezTo>
                    <a:cubicBezTo>
                      <a:pt x="5842" y="3502"/>
                      <a:pt x="6235" y="3377"/>
                      <a:pt x="6587" y="3170"/>
                    </a:cubicBezTo>
                    <a:cubicBezTo>
                      <a:pt x="7084" y="2839"/>
                      <a:pt x="7395" y="2280"/>
                      <a:pt x="7457" y="1679"/>
                    </a:cubicBezTo>
                    <a:cubicBezTo>
                      <a:pt x="7519" y="1120"/>
                      <a:pt x="7437" y="540"/>
                      <a:pt x="7229"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5"/>
              <p:cNvSpPr/>
              <p:nvPr/>
            </p:nvSpPr>
            <p:spPr>
              <a:xfrm rot="-908914">
                <a:off x="1879273" y="908761"/>
                <a:ext cx="401628" cy="218176"/>
              </a:xfrm>
              <a:custGeom>
                <a:avLst/>
                <a:gdLst/>
                <a:ahLst/>
                <a:cxnLst/>
                <a:rect l="l" t="t" r="r" b="b"/>
                <a:pathLst>
                  <a:path w="7437" h="4040" extrusionOk="0">
                    <a:moveTo>
                      <a:pt x="7188" y="0"/>
                    </a:moveTo>
                    <a:lnTo>
                      <a:pt x="7188" y="0"/>
                    </a:lnTo>
                    <a:cubicBezTo>
                      <a:pt x="7416" y="1264"/>
                      <a:pt x="6587" y="2465"/>
                      <a:pt x="5324" y="2714"/>
                    </a:cubicBezTo>
                    <a:cubicBezTo>
                      <a:pt x="5141" y="2743"/>
                      <a:pt x="4954" y="2758"/>
                      <a:pt x="4767" y="2758"/>
                    </a:cubicBezTo>
                    <a:cubicBezTo>
                      <a:pt x="4550" y="2758"/>
                      <a:pt x="4333" y="2738"/>
                      <a:pt x="4122" y="2693"/>
                    </a:cubicBezTo>
                    <a:cubicBezTo>
                      <a:pt x="3421" y="2567"/>
                      <a:pt x="2719" y="2301"/>
                      <a:pt x="1963" y="2301"/>
                    </a:cubicBezTo>
                    <a:cubicBezTo>
                      <a:pt x="1849" y="2301"/>
                      <a:pt x="1733" y="2307"/>
                      <a:pt x="1616" y="2320"/>
                    </a:cubicBezTo>
                    <a:cubicBezTo>
                      <a:pt x="1181" y="2362"/>
                      <a:pt x="767" y="2569"/>
                      <a:pt x="435" y="2859"/>
                    </a:cubicBezTo>
                    <a:cubicBezTo>
                      <a:pt x="145" y="3190"/>
                      <a:pt x="0" y="3625"/>
                      <a:pt x="42" y="4040"/>
                    </a:cubicBezTo>
                    <a:cubicBezTo>
                      <a:pt x="42" y="3625"/>
                      <a:pt x="228" y="3232"/>
                      <a:pt x="539" y="2963"/>
                    </a:cubicBezTo>
                    <a:cubicBezTo>
                      <a:pt x="850" y="2693"/>
                      <a:pt x="1243" y="2548"/>
                      <a:pt x="1637" y="2528"/>
                    </a:cubicBezTo>
                    <a:cubicBezTo>
                      <a:pt x="1706" y="2522"/>
                      <a:pt x="1776" y="2520"/>
                      <a:pt x="1845" y="2520"/>
                    </a:cubicBezTo>
                    <a:cubicBezTo>
                      <a:pt x="2595" y="2520"/>
                      <a:pt x="3303" y="2809"/>
                      <a:pt x="4081" y="2942"/>
                    </a:cubicBezTo>
                    <a:cubicBezTo>
                      <a:pt x="4300" y="2996"/>
                      <a:pt x="4530" y="3022"/>
                      <a:pt x="4759" y="3022"/>
                    </a:cubicBezTo>
                    <a:cubicBezTo>
                      <a:pt x="4965" y="3022"/>
                      <a:pt x="5170" y="3002"/>
                      <a:pt x="5365" y="2963"/>
                    </a:cubicBezTo>
                    <a:cubicBezTo>
                      <a:pt x="5800" y="2880"/>
                      <a:pt x="6194" y="2673"/>
                      <a:pt x="6525" y="2362"/>
                    </a:cubicBezTo>
                    <a:cubicBezTo>
                      <a:pt x="7167" y="1761"/>
                      <a:pt x="7437" y="850"/>
                      <a:pt x="71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5"/>
              <p:cNvSpPr/>
              <p:nvPr/>
            </p:nvSpPr>
            <p:spPr>
              <a:xfrm rot="-908914">
                <a:off x="1881644" y="926391"/>
                <a:ext cx="364743" cy="119781"/>
              </a:xfrm>
              <a:custGeom>
                <a:avLst/>
                <a:gdLst/>
                <a:ahLst/>
                <a:cxnLst/>
                <a:rect l="l" t="t" r="r" b="b"/>
                <a:pathLst>
                  <a:path w="6754" h="2218" extrusionOk="0">
                    <a:moveTo>
                      <a:pt x="6753" y="1"/>
                    </a:moveTo>
                    <a:cubicBezTo>
                      <a:pt x="6608" y="291"/>
                      <a:pt x="6422" y="581"/>
                      <a:pt x="6215" y="829"/>
                    </a:cubicBezTo>
                    <a:cubicBezTo>
                      <a:pt x="6008" y="1078"/>
                      <a:pt x="5759" y="1285"/>
                      <a:pt x="5469" y="1409"/>
                    </a:cubicBezTo>
                    <a:cubicBezTo>
                      <a:pt x="5240" y="1516"/>
                      <a:pt x="5001" y="1557"/>
                      <a:pt x="4756" y="1557"/>
                    </a:cubicBezTo>
                    <a:cubicBezTo>
                      <a:pt x="4381" y="1557"/>
                      <a:pt x="3993" y="1460"/>
                      <a:pt x="3605" y="1347"/>
                    </a:cubicBezTo>
                    <a:cubicBezTo>
                      <a:pt x="3105" y="1202"/>
                      <a:pt x="2592" y="1120"/>
                      <a:pt x="2067" y="1120"/>
                    </a:cubicBezTo>
                    <a:cubicBezTo>
                      <a:pt x="1918" y="1120"/>
                      <a:pt x="1767" y="1126"/>
                      <a:pt x="1616" y="1140"/>
                    </a:cubicBezTo>
                    <a:cubicBezTo>
                      <a:pt x="1285" y="1181"/>
                      <a:pt x="953" y="1306"/>
                      <a:pt x="663" y="1471"/>
                    </a:cubicBezTo>
                    <a:cubicBezTo>
                      <a:pt x="373" y="1658"/>
                      <a:pt x="145" y="1906"/>
                      <a:pt x="0" y="2217"/>
                    </a:cubicBezTo>
                    <a:cubicBezTo>
                      <a:pt x="394" y="1699"/>
                      <a:pt x="995" y="1368"/>
                      <a:pt x="1637" y="1347"/>
                    </a:cubicBezTo>
                    <a:cubicBezTo>
                      <a:pt x="1700" y="1345"/>
                      <a:pt x="1764" y="1344"/>
                      <a:pt x="1828" y="1344"/>
                    </a:cubicBezTo>
                    <a:cubicBezTo>
                      <a:pt x="2406" y="1344"/>
                      <a:pt x="2983" y="1430"/>
                      <a:pt x="3543" y="1616"/>
                    </a:cubicBezTo>
                    <a:cubicBezTo>
                      <a:pt x="3874" y="1699"/>
                      <a:pt x="4205" y="1761"/>
                      <a:pt x="4537" y="1803"/>
                    </a:cubicBezTo>
                    <a:cubicBezTo>
                      <a:pt x="4573" y="1805"/>
                      <a:pt x="4609" y="1806"/>
                      <a:pt x="4645" y="1806"/>
                    </a:cubicBezTo>
                    <a:cubicBezTo>
                      <a:pt x="4960" y="1806"/>
                      <a:pt x="5273" y="1726"/>
                      <a:pt x="5552" y="1596"/>
                    </a:cubicBezTo>
                    <a:cubicBezTo>
                      <a:pt x="5863" y="1430"/>
                      <a:pt x="6132" y="1202"/>
                      <a:pt x="6339" y="912"/>
                    </a:cubicBezTo>
                    <a:cubicBezTo>
                      <a:pt x="6505" y="622"/>
                      <a:pt x="6650" y="332"/>
                      <a:pt x="67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5"/>
              <p:cNvSpPr/>
              <p:nvPr/>
            </p:nvSpPr>
            <p:spPr>
              <a:xfrm rot="-908914">
                <a:off x="1552047" y="1234842"/>
                <a:ext cx="919581" cy="187448"/>
              </a:xfrm>
              <a:custGeom>
                <a:avLst/>
                <a:gdLst/>
                <a:ahLst/>
                <a:cxnLst/>
                <a:rect l="l" t="t" r="r" b="b"/>
                <a:pathLst>
                  <a:path w="17028" h="3471" extrusionOk="0">
                    <a:moveTo>
                      <a:pt x="13359" y="1"/>
                    </a:moveTo>
                    <a:cubicBezTo>
                      <a:pt x="13318" y="1"/>
                      <a:pt x="13277" y="1"/>
                      <a:pt x="13236" y="2"/>
                    </a:cubicBezTo>
                    <a:cubicBezTo>
                      <a:pt x="11600" y="85"/>
                      <a:pt x="10171" y="1059"/>
                      <a:pt x="8576" y="1328"/>
                    </a:cubicBezTo>
                    <a:cubicBezTo>
                      <a:pt x="8233" y="1383"/>
                      <a:pt x="7889" y="1405"/>
                      <a:pt x="7544" y="1405"/>
                    </a:cubicBezTo>
                    <a:cubicBezTo>
                      <a:pt x="6452" y="1405"/>
                      <a:pt x="5354" y="1180"/>
                      <a:pt x="4267" y="1038"/>
                    </a:cubicBezTo>
                    <a:cubicBezTo>
                      <a:pt x="3773" y="981"/>
                      <a:pt x="3254" y="936"/>
                      <a:pt x="2739" y="936"/>
                    </a:cubicBezTo>
                    <a:cubicBezTo>
                      <a:pt x="1763" y="936"/>
                      <a:pt x="800" y="1097"/>
                      <a:pt x="42" y="1639"/>
                    </a:cubicBezTo>
                    <a:cubicBezTo>
                      <a:pt x="21" y="1804"/>
                      <a:pt x="0" y="1991"/>
                      <a:pt x="21" y="2157"/>
                    </a:cubicBezTo>
                    <a:cubicBezTo>
                      <a:pt x="21" y="2384"/>
                      <a:pt x="42" y="2633"/>
                      <a:pt x="42" y="2633"/>
                    </a:cubicBezTo>
                    <a:cubicBezTo>
                      <a:pt x="836" y="2196"/>
                      <a:pt x="1744" y="1969"/>
                      <a:pt x="2675" y="1969"/>
                    </a:cubicBezTo>
                    <a:cubicBezTo>
                      <a:pt x="2715" y="1969"/>
                      <a:pt x="2756" y="1969"/>
                      <a:pt x="2797" y="1970"/>
                    </a:cubicBezTo>
                    <a:cubicBezTo>
                      <a:pt x="3708" y="2012"/>
                      <a:pt x="4599" y="2198"/>
                      <a:pt x="5469" y="2529"/>
                    </a:cubicBezTo>
                    <a:cubicBezTo>
                      <a:pt x="6401" y="2882"/>
                      <a:pt x="7312" y="3317"/>
                      <a:pt x="8286" y="3441"/>
                    </a:cubicBezTo>
                    <a:cubicBezTo>
                      <a:pt x="8461" y="3461"/>
                      <a:pt x="8635" y="3470"/>
                      <a:pt x="8809" y="3470"/>
                    </a:cubicBezTo>
                    <a:cubicBezTo>
                      <a:pt x="10074" y="3470"/>
                      <a:pt x="11299" y="2970"/>
                      <a:pt x="12429" y="2405"/>
                    </a:cubicBezTo>
                    <a:cubicBezTo>
                      <a:pt x="12926" y="2136"/>
                      <a:pt x="13423" y="1908"/>
                      <a:pt x="13941" y="1722"/>
                    </a:cubicBezTo>
                    <a:cubicBezTo>
                      <a:pt x="14345" y="1582"/>
                      <a:pt x="14728" y="1521"/>
                      <a:pt x="15107" y="1521"/>
                    </a:cubicBezTo>
                    <a:cubicBezTo>
                      <a:pt x="15737" y="1521"/>
                      <a:pt x="16354" y="1691"/>
                      <a:pt x="17027" y="1949"/>
                    </a:cubicBezTo>
                    <a:cubicBezTo>
                      <a:pt x="16201" y="720"/>
                      <a:pt x="14826" y="1"/>
                      <a:pt x="13359"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5"/>
              <p:cNvSpPr/>
              <p:nvPr/>
            </p:nvSpPr>
            <p:spPr>
              <a:xfrm rot="-908914">
                <a:off x="1554152" y="1285433"/>
                <a:ext cx="918501" cy="93697"/>
              </a:xfrm>
              <a:custGeom>
                <a:avLst/>
                <a:gdLst/>
                <a:ahLst/>
                <a:cxnLst/>
                <a:rect l="l" t="t" r="r" b="b"/>
                <a:pathLst>
                  <a:path w="17008" h="1735" extrusionOk="0">
                    <a:moveTo>
                      <a:pt x="13777" y="0"/>
                    </a:moveTo>
                    <a:cubicBezTo>
                      <a:pt x="13409" y="0"/>
                      <a:pt x="13041" y="47"/>
                      <a:pt x="12678" y="137"/>
                    </a:cubicBezTo>
                    <a:cubicBezTo>
                      <a:pt x="11953" y="324"/>
                      <a:pt x="11290" y="697"/>
                      <a:pt x="10606" y="987"/>
                    </a:cubicBezTo>
                    <a:cubicBezTo>
                      <a:pt x="9944" y="1277"/>
                      <a:pt x="9219" y="1442"/>
                      <a:pt x="8494" y="1463"/>
                    </a:cubicBezTo>
                    <a:cubicBezTo>
                      <a:pt x="8431" y="1465"/>
                      <a:pt x="8369" y="1466"/>
                      <a:pt x="8308" y="1466"/>
                    </a:cubicBezTo>
                    <a:cubicBezTo>
                      <a:pt x="7627" y="1466"/>
                      <a:pt x="6964" y="1361"/>
                      <a:pt x="6319" y="1152"/>
                    </a:cubicBezTo>
                    <a:cubicBezTo>
                      <a:pt x="5614" y="966"/>
                      <a:pt x="4910" y="697"/>
                      <a:pt x="4164" y="531"/>
                    </a:cubicBezTo>
                    <a:cubicBezTo>
                      <a:pt x="3671" y="390"/>
                      <a:pt x="3157" y="316"/>
                      <a:pt x="2645" y="316"/>
                    </a:cubicBezTo>
                    <a:cubicBezTo>
                      <a:pt x="2405" y="316"/>
                      <a:pt x="2165" y="332"/>
                      <a:pt x="1927" y="365"/>
                    </a:cubicBezTo>
                    <a:cubicBezTo>
                      <a:pt x="1161" y="469"/>
                      <a:pt x="477" y="862"/>
                      <a:pt x="1" y="1442"/>
                    </a:cubicBezTo>
                    <a:cubicBezTo>
                      <a:pt x="498" y="904"/>
                      <a:pt x="1202" y="572"/>
                      <a:pt x="1948" y="510"/>
                    </a:cubicBezTo>
                    <a:cubicBezTo>
                      <a:pt x="2132" y="489"/>
                      <a:pt x="2318" y="479"/>
                      <a:pt x="2503" y="479"/>
                    </a:cubicBezTo>
                    <a:cubicBezTo>
                      <a:pt x="3049" y="479"/>
                      <a:pt x="3598" y="568"/>
                      <a:pt x="4123" y="738"/>
                    </a:cubicBezTo>
                    <a:cubicBezTo>
                      <a:pt x="4827" y="925"/>
                      <a:pt x="5531" y="1194"/>
                      <a:pt x="6256" y="1401"/>
                    </a:cubicBezTo>
                    <a:cubicBezTo>
                      <a:pt x="6929" y="1612"/>
                      <a:pt x="7620" y="1735"/>
                      <a:pt x="8328" y="1735"/>
                    </a:cubicBezTo>
                    <a:cubicBezTo>
                      <a:pt x="8383" y="1735"/>
                      <a:pt x="8438" y="1734"/>
                      <a:pt x="8494" y="1732"/>
                    </a:cubicBezTo>
                    <a:cubicBezTo>
                      <a:pt x="9260" y="1712"/>
                      <a:pt x="10006" y="1525"/>
                      <a:pt x="10710" y="1215"/>
                    </a:cubicBezTo>
                    <a:cubicBezTo>
                      <a:pt x="11373" y="883"/>
                      <a:pt x="12056" y="593"/>
                      <a:pt x="12740" y="324"/>
                    </a:cubicBezTo>
                    <a:cubicBezTo>
                      <a:pt x="13123" y="222"/>
                      <a:pt x="13518" y="170"/>
                      <a:pt x="13916" y="170"/>
                    </a:cubicBezTo>
                    <a:cubicBezTo>
                      <a:pt x="14249" y="170"/>
                      <a:pt x="14584" y="207"/>
                      <a:pt x="14915" y="282"/>
                    </a:cubicBezTo>
                    <a:cubicBezTo>
                      <a:pt x="15267" y="345"/>
                      <a:pt x="15640" y="448"/>
                      <a:pt x="15992" y="552"/>
                    </a:cubicBezTo>
                    <a:cubicBezTo>
                      <a:pt x="16344" y="635"/>
                      <a:pt x="16696" y="780"/>
                      <a:pt x="17007" y="987"/>
                    </a:cubicBezTo>
                    <a:cubicBezTo>
                      <a:pt x="16717" y="759"/>
                      <a:pt x="16365" y="593"/>
                      <a:pt x="16013" y="469"/>
                    </a:cubicBezTo>
                    <a:cubicBezTo>
                      <a:pt x="15661" y="345"/>
                      <a:pt x="15309" y="241"/>
                      <a:pt x="14936" y="158"/>
                    </a:cubicBezTo>
                    <a:cubicBezTo>
                      <a:pt x="14553" y="52"/>
                      <a:pt x="14165" y="0"/>
                      <a:pt x="13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5"/>
              <p:cNvSpPr/>
              <p:nvPr/>
            </p:nvSpPr>
            <p:spPr>
              <a:xfrm rot="-908914">
                <a:off x="1580562" y="1312175"/>
                <a:ext cx="993405" cy="233622"/>
              </a:xfrm>
              <a:custGeom>
                <a:avLst/>
                <a:gdLst/>
                <a:ahLst/>
                <a:cxnLst/>
                <a:rect l="l" t="t" r="r" b="b"/>
                <a:pathLst>
                  <a:path w="18395" h="4326" extrusionOk="0">
                    <a:moveTo>
                      <a:pt x="1917" y="1"/>
                    </a:moveTo>
                    <a:cubicBezTo>
                      <a:pt x="1246" y="1"/>
                      <a:pt x="590" y="108"/>
                      <a:pt x="0" y="369"/>
                    </a:cubicBezTo>
                    <a:cubicBezTo>
                      <a:pt x="0" y="369"/>
                      <a:pt x="21" y="721"/>
                      <a:pt x="21" y="887"/>
                    </a:cubicBezTo>
                    <a:cubicBezTo>
                      <a:pt x="42" y="1011"/>
                      <a:pt x="62" y="1115"/>
                      <a:pt x="104" y="1239"/>
                    </a:cubicBezTo>
                    <a:cubicBezTo>
                      <a:pt x="607" y="1086"/>
                      <a:pt x="1121" y="1008"/>
                      <a:pt x="1638" y="1008"/>
                    </a:cubicBezTo>
                    <a:cubicBezTo>
                      <a:pt x="2100" y="1008"/>
                      <a:pt x="2565" y="1070"/>
                      <a:pt x="3024" y="1198"/>
                    </a:cubicBezTo>
                    <a:cubicBezTo>
                      <a:pt x="3998" y="1446"/>
                      <a:pt x="4930" y="1840"/>
                      <a:pt x="5779" y="2399"/>
                    </a:cubicBezTo>
                    <a:cubicBezTo>
                      <a:pt x="6711" y="2958"/>
                      <a:pt x="7581" y="3642"/>
                      <a:pt x="8638" y="3994"/>
                    </a:cubicBezTo>
                    <a:cubicBezTo>
                      <a:pt x="9205" y="4180"/>
                      <a:pt x="9792" y="4256"/>
                      <a:pt x="10386" y="4256"/>
                    </a:cubicBezTo>
                    <a:cubicBezTo>
                      <a:pt x="11375" y="4256"/>
                      <a:pt x="12382" y="4046"/>
                      <a:pt x="13340" y="3787"/>
                    </a:cubicBezTo>
                    <a:cubicBezTo>
                      <a:pt x="13920" y="3621"/>
                      <a:pt x="14521" y="3476"/>
                      <a:pt x="15121" y="3393"/>
                    </a:cubicBezTo>
                    <a:cubicBezTo>
                      <a:pt x="15294" y="3373"/>
                      <a:pt x="15462" y="3363"/>
                      <a:pt x="15625" y="3363"/>
                    </a:cubicBezTo>
                    <a:cubicBezTo>
                      <a:pt x="16637" y="3363"/>
                      <a:pt x="17485" y="3737"/>
                      <a:pt x="18394" y="4325"/>
                    </a:cubicBezTo>
                    <a:cubicBezTo>
                      <a:pt x="17773" y="2772"/>
                      <a:pt x="16385" y="1653"/>
                      <a:pt x="14728" y="1384"/>
                    </a:cubicBezTo>
                    <a:cubicBezTo>
                      <a:pt x="14450" y="1342"/>
                      <a:pt x="14172" y="1324"/>
                      <a:pt x="13893" y="1324"/>
                    </a:cubicBezTo>
                    <a:cubicBezTo>
                      <a:pt x="12478" y="1324"/>
                      <a:pt x="11049" y="1781"/>
                      <a:pt x="9607" y="1781"/>
                    </a:cubicBezTo>
                    <a:cubicBezTo>
                      <a:pt x="9533" y="1781"/>
                      <a:pt x="9458" y="1780"/>
                      <a:pt x="9384" y="1778"/>
                    </a:cubicBezTo>
                    <a:cubicBezTo>
                      <a:pt x="7789" y="1715"/>
                      <a:pt x="6318" y="1032"/>
                      <a:pt x="4806" y="535"/>
                    </a:cubicBezTo>
                    <a:cubicBezTo>
                      <a:pt x="3909" y="228"/>
                      <a:pt x="2896" y="1"/>
                      <a:pt x="1917"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5"/>
              <p:cNvSpPr/>
              <p:nvPr/>
            </p:nvSpPr>
            <p:spPr>
              <a:xfrm rot="-908914">
                <a:off x="1582694" y="1336734"/>
                <a:ext cx="994539" cy="208780"/>
              </a:xfrm>
              <a:custGeom>
                <a:avLst/>
                <a:gdLst/>
                <a:ahLst/>
                <a:cxnLst/>
                <a:rect l="l" t="t" r="r" b="b"/>
                <a:pathLst>
                  <a:path w="18416" h="3866" extrusionOk="0">
                    <a:moveTo>
                      <a:pt x="2864" y="0"/>
                    </a:moveTo>
                    <a:cubicBezTo>
                      <a:pt x="2709" y="0"/>
                      <a:pt x="2555" y="5"/>
                      <a:pt x="2403" y="13"/>
                    </a:cubicBezTo>
                    <a:cubicBezTo>
                      <a:pt x="1575" y="54"/>
                      <a:pt x="767" y="240"/>
                      <a:pt x="0" y="572"/>
                    </a:cubicBezTo>
                    <a:cubicBezTo>
                      <a:pt x="767" y="303"/>
                      <a:pt x="1595" y="158"/>
                      <a:pt x="2403" y="158"/>
                    </a:cubicBezTo>
                    <a:cubicBezTo>
                      <a:pt x="2507" y="152"/>
                      <a:pt x="2609" y="150"/>
                      <a:pt x="2711" y="150"/>
                    </a:cubicBezTo>
                    <a:cubicBezTo>
                      <a:pt x="3016" y="150"/>
                      <a:pt x="3315" y="173"/>
                      <a:pt x="3625" y="220"/>
                    </a:cubicBezTo>
                    <a:cubicBezTo>
                      <a:pt x="4019" y="282"/>
                      <a:pt x="4392" y="427"/>
                      <a:pt x="4765" y="613"/>
                    </a:cubicBezTo>
                    <a:cubicBezTo>
                      <a:pt x="5469" y="1007"/>
                      <a:pt x="6152" y="1463"/>
                      <a:pt x="6815" y="1939"/>
                    </a:cubicBezTo>
                    <a:cubicBezTo>
                      <a:pt x="7167" y="2167"/>
                      <a:pt x="7540" y="2374"/>
                      <a:pt x="7934" y="2540"/>
                    </a:cubicBezTo>
                    <a:cubicBezTo>
                      <a:pt x="8511" y="2789"/>
                      <a:pt x="9147" y="2910"/>
                      <a:pt x="9788" y="2910"/>
                    </a:cubicBezTo>
                    <a:cubicBezTo>
                      <a:pt x="9999" y="2910"/>
                      <a:pt x="10210" y="2897"/>
                      <a:pt x="10420" y="2871"/>
                    </a:cubicBezTo>
                    <a:cubicBezTo>
                      <a:pt x="10813" y="2809"/>
                      <a:pt x="11227" y="2705"/>
                      <a:pt x="11621" y="2581"/>
                    </a:cubicBezTo>
                    <a:cubicBezTo>
                      <a:pt x="12429" y="2333"/>
                      <a:pt x="13195" y="2063"/>
                      <a:pt x="14003" y="2022"/>
                    </a:cubicBezTo>
                    <a:cubicBezTo>
                      <a:pt x="14044" y="2021"/>
                      <a:pt x="14084" y="2020"/>
                      <a:pt x="14125" y="2020"/>
                    </a:cubicBezTo>
                    <a:cubicBezTo>
                      <a:pt x="14892" y="2020"/>
                      <a:pt x="15655" y="2205"/>
                      <a:pt x="16344" y="2540"/>
                    </a:cubicBezTo>
                    <a:cubicBezTo>
                      <a:pt x="17089" y="2892"/>
                      <a:pt x="17794" y="3327"/>
                      <a:pt x="18415" y="3865"/>
                    </a:cubicBezTo>
                    <a:cubicBezTo>
                      <a:pt x="17814" y="3285"/>
                      <a:pt x="17131" y="2809"/>
                      <a:pt x="16406" y="2415"/>
                    </a:cubicBezTo>
                    <a:cubicBezTo>
                      <a:pt x="15660" y="2022"/>
                      <a:pt x="14832" y="1815"/>
                      <a:pt x="14003" y="1815"/>
                    </a:cubicBezTo>
                    <a:cubicBezTo>
                      <a:pt x="13154" y="1835"/>
                      <a:pt x="12346" y="2125"/>
                      <a:pt x="11559" y="2353"/>
                    </a:cubicBezTo>
                    <a:cubicBezTo>
                      <a:pt x="11186" y="2478"/>
                      <a:pt x="10772" y="2560"/>
                      <a:pt x="10378" y="2602"/>
                    </a:cubicBezTo>
                    <a:cubicBezTo>
                      <a:pt x="10179" y="2628"/>
                      <a:pt x="9978" y="2641"/>
                      <a:pt x="9778" y="2641"/>
                    </a:cubicBezTo>
                    <a:cubicBezTo>
                      <a:pt x="9186" y="2641"/>
                      <a:pt x="8594" y="2528"/>
                      <a:pt x="8037" y="2312"/>
                    </a:cubicBezTo>
                    <a:cubicBezTo>
                      <a:pt x="7665" y="2146"/>
                      <a:pt x="7292" y="1960"/>
                      <a:pt x="6960" y="1732"/>
                    </a:cubicBezTo>
                    <a:cubicBezTo>
                      <a:pt x="6277" y="1297"/>
                      <a:pt x="5635" y="758"/>
                      <a:pt x="4868" y="406"/>
                    </a:cubicBezTo>
                    <a:cubicBezTo>
                      <a:pt x="4475" y="240"/>
                      <a:pt x="4081" y="116"/>
                      <a:pt x="3667" y="54"/>
                    </a:cubicBezTo>
                    <a:cubicBezTo>
                      <a:pt x="3404" y="15"/>
                      <a:pt x="3133" y="0"/>
                      <a:pt x="28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5"/>
              <p:cNvSpPr/>
              <p:nvPr/>
            </p:nvSpPr>
            <p:spPr>
              <a:xfrm rot="-908914">
                <a:off x="1682868" y="1268907"/>
                <a:ext cx="62699" cy="52762"/>
              </a:xfrm>
              <a:custGeom>
                <a:avLst/>
                <a:gdLst/>
                <a:ahLst/>
                <a:cxnLst/>
                <a:rect l="l" t="t" r="r" b="b"/>
                <a:pathLst>
                  <a:path w="1161" h="977" extrusionOk="0">
                    <a:moveTo>
                      <a:pt x="77" y="0"/>
                    </a:moveTo>
                    <a:cubicBezTo>
                      <a:pt x="52" y="0"/>
                      <a:pt x="26" y="1"/>
                      <a:pt x="1" y="3"/>
                    </a:cubicBezTo>
                    <a:cubicBezTo>
                      <a:pt x="229" y="169"/>
                      <a:pt x="415" y="314"/>
                      <a:pt x="602" y="459"/>
                    </a:cubicBezTo>
                    <a:cubicBezTo>
                      <a:pt x="809" y="625"/>
                      <a:pt x="974" y="790"/>
                      <a:pt x="1161" y="977"/>
                    </a:cubicBezTo>
                    <a:cubicBezTo>
                      <a:pt x="1121" y="422"/>
                      <a:pt x="627" y="0"/>
                      <a:pt x="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5"/>
              <p:cNvSpPr/>
              <p:nvPr/>
            </p:nvSpPr>
            <p:spPr>
              <a:xfrm rot="-908914">
                <a:off x="1750759" y="1245430"/>
                <a:ext cx="66047" cy="52762"/>
              </a:xfrm>
              <a:custGeom>
                <a:avLst/>
                <a:gdLst/>
                <a:ahLst/>
                <a:cxnLst/>
                <a:rect l="l" t="t" r="r" b="b"/>
                <a:pathLst>
                  <a:path w="1223" h="977" extrusionOk="0">
                    <a:moveTo>
                      <a:pt x="83" y="0"/>
                    </a:moveTo>
                    <a:cubicBezTo>
                      <a:pt x="56" y="0"/>
                      <a:pt x="28" y="1"/>
                      <a:pt x="1" y="3"/>
                    </a:cubicBezTo>
                    <a:cubicBezTo>
                      <a:pt x="228" y="169"/>
                      <a:pt x="435" y="293"/>
                      <a:pt x="622" y="459"/>
                    </a:cubicBezTo>
                    <a:cubicBezTo>
                      <a:pt x="829" y="604"/>
                      <a:pt x="995" y="790"/>
                      <a:pt x="1223" y="977"/>
                    </a:cubicBezTo>
                    <a:cubicBezTo>
                      <a:pt x="1124" y="404"/>
                      <a:pt x="648" y="0"/>
                      <a:pt x="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5"/>
              <p:cNvSpPr/>
              <p:nvPr/>
            </p:nvSpPr>
            <p:spPr>
              <a:xfrm rot="-908914">
                <a:off x="1822643" y="1218925"/>
                <a:ext cx="69395" cy="62699"/>
              </a:xfrm>
              <a:custGeom>
                <a:avLst/>
                <a:gdLst/>
                <a:ahLst/>
                <a:cxnLst/>
                <a:rect l="l" t="t" r="r" b="b"/>
                <a:pathLst>
                  <a:path w="1285" h="1161" extrusionOk="0">
                    <a:moveTo>
                      <a:pt x="0" y="0"/>
                    </a:moveTo>
                    <a:cubicBezTo>
                      <a:pt x="228" y="166"/>
                      <a:pt x="456" y="352"/>
                      <a:pt x="663" y="539"/>
                    </a:cubicBezTo>
                    <a:cubicBezTo>
                      <a:pt x="891" y="725"/>
                      <a:pt x="1077" y="932"/>
                      <a:pt x="1285" y="1160"/>
                    </a:cubicBezTo>
                    <a:cubicBezTo>
                      <a:pt x="1202" y="497"/>
                      <a:pt x="642" y="2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5"/>
              <p:cNvSpPr/>
              <p:nvPr/>
            </p:nvSpPr>
            <p:spPr>
              <a:xfrm rot="-908914">
                <a:off x="2031570" y="903815"/>
                <a:ext cx="113031" cy="38775"/>
              </a:xfrm>
              <a:custGeom>
                <a:avLst/>
                <a:gdLst/>
                <a:ahLst/>
                <a:cxnLst/>
                <a:rect l="l" t="t" r="r" b="b"/>
                <a:pathLst>
                  <a:path w="2093" h="718" extrusionOk="0">
                    <a:moveTo>
                      <a:pt x="234" y="0"/>
                    </a:moveTo>
                    <a:cubicBezTo>
                      <a:pt x="156" y="0"/>
                      <a:pt x="78" y="4"/>
                      <a:pt x="0" y="13"/>
                    </a:cubicBezTo>
                    <a:cubicBezTo>
                      <a:pt x="663" y="324"/>
                      <a:pt x="1367" y="552"/>
                      <a:pt x="2092" y="717"/>
                    </a:cubicBezTo>
                    <a:cubicBezTo>
                      <a:pt x="1823" y="469"/>
                      <a:pt x="1471" y="282"/>
                      <a:pt x="1119" y="158"/>
                    </a:cubicBezTo>
                    <a:cubicBezTo>
                      <a:pt x="824" y="60"/>
                      <a:pt x="529"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5"/>
              <p:cNvSpPr/>
              <p:nvPr/>
            </p:nvSpPr>
            <p:spPr>
              <a:xfrm rot="-908914">
                <a:off x="2106027" y="854008"/>
                <a:ext cx="81708" cy="33375"/>
              </a:xfrm>
              <a:custGeom>
                <a:avLst/>
                <a:gdLst/>
                <a:ahLst/>
                <a:cxnLst/>
                <a:rect l="l" t="t" r="r" b="b"/>
                <a:pathLst>
                  <a:path w="1513" h="618" extrusionOk="0">
                    <a:moveTo>
                      <a:pt x="212" y="1"/>
                    </a:moveTo>
                    <a:cubicBezTo>
                      <a:pt x="141" y="1"/>
                      <a:pt x="70" y="6"/>
                      <a:pt x="0" y="16"/>
                    </a:cubicBezTo>
                    <a:cubicBezTo>
                      <a:pt x="228" y="161"/>
                      <a:pt x="477" y="286"/>
                      <a:pt x="725" y="389"/>
                    </a:cubicBezTo>
                    <a:cubicBezTo>
                      <a:pt x="974" y="493"/>
                      <a:pt x="1243" y="555"/>
                      <a:pt x="1512" y="617"/>
                    </a:cubicBezTo>
                    <a:cubicBezTo>
                      <a:pt x="1326" y="389"/>
                      <a:pt x="1098" y="224"/>
                      <a:pt x="829" y="120"/>
                    </a:cubicBezTo>
                    <a:cubicBezTo>
                      <a:pt x="629" y="43"/>
                      <a:pt x="418"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rot="-908914">
                <a:off x="1969850" y="1123028"/>
                <a:ext cx="113031" cy="111950"/>
              </a:xfrm>
              <a:custGeom>
                <a:avLst/>
                <a:gdLst/>
                <a:ahLst/>
                <a:cxnLst/>
                <a:rect l="l" t="t" r="r" b="b"/>
                <a:pathLst>
                  <a:path w="2093" h="2073" extrusionOk="0">
                    <a:moveTo>
                      <a:pt x="1036" y="1"/>
                    </a:moveTo>
                    <a:cubicBezTo>
                      <a:pt x="477" y="1"/>
                      <a:pt x="0" y="456"/>
                      <a:pt x="0" y="1036"/>
                    </a:cubicBezTo>
                    <a:cubicBezTo>
                      <a:pt x="0" y="1616"/>
                      <a:pt x="477" y="2072"/>
                      <a:pt x="1036" y="2072"/>
                    </a:cubicBezTo>
                    <a:cubicBezTo>
                      <a:pt x="1616" y="2072"/>
                      <a:pt x="2093" y="1616"/>
                      <a:pt x="2093" y="1036"/>
                    </a:cubicBezTo>
                    <a:cubicBezTo>
                      <a:pt x="2093" y="456"/>
                      <a:pt x="1616" y="1"/>
                      <a:pt x="103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5"/>
              <p:cNvSpPr/>
              <p:nvPr/>
            </p:nvSpPr>
            <p:spPr>
              <a:xfrm rot="-908914">
                <a:off x="1979085" y="1144773"/>
                <a:ext cx="82788" cy="72095"/>
              </a:xfrm>
              <a:custGeom>
                <a:avLst/>
                <a:gdLst/>
                <a:ahLst/>
                <a:cxnLst/>
                <a:rect l="l" t="t" r="r" b="b"/>
                <a:pathLst>
                  <a:path w="1533" h="1335" extrusionOk="0">
                    <a:moveTo>
                      <a:pt x="870" y="0"/>
                    </a:moveTo>
                    <a:cubicBezTo>
                      <a:pt x="290" y="0"/>
                      <a:pt x="0" y="705"/>
                      <a:pt x="414" y="1140"/>
                    </a:cubicBezTo>
                    <a:cubicBezTo>
                      <a:pt x="548" y="1274"/>
                      <a:pt x="713" y="1334"/>
                      <a:pt x="874" y="1334"/>
                    </a:cubicBezTo>
                    <a:cubicBezTo>
                      <a:pt x="1211" y="1334"/>
                      <a:pt x="1533" y="1070"/>
                      <a:pt x="1533" y="663"/>
                    </a:cubicBezTo>
                    <a:cubicBezTo>
                      <a:pt x="1533" y="290"/>
                      <a:pt x="1243" y="0"/>
                      <a:pt x="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5"/>
              <p:cNvSpPr/>
              <p:nvPr/>
            </p:nvSpPr>
            <p:spPr>
              <a:xfrm rot="-908914">
                <a:off x="1976883" y="1169870"/>
                <a:ext cx="42555" cy="36615"/>
              </a:xfrm>
              <a:custGeom>
                <a:avLst/>
                <a:gdLst/>
                <a:ahLst/>
                <a:cxnLst/>
                <a:rect l="l" t="t" r="r" b="b"/>
                <a:pathLst>
                  <a:path w="788" h="678" extrusionOk="0">
                    <a:moveTo>
                      <a:pt x="456" y="1"/>
                    </a:moveTo>
                    <a:cubicBezTo>
                      <a:pt x="145" y="1"/>
                      <a:pt x="0" y="353"/>
                      <a:pt x="207" y="581"/>
                    </a:cubicBezTo>
                    <a:cubicBezTo>
                      <a:pt x="280" y="647"/>
                      <a:pt x="367" y="677"/>
                      <a:pt x="450" y="677"/>
                    </a:cubicBezTo>
                    <a:cubicBezTo>
                      <a:pt x="625" y="677"/>
                      <a:pt x="787" y="543"/>
                      <a:pt x="787" y="332"/>
                    </a:cubicBezTo>
                    <a:cubicBezTo>
                      <a:pt x="787" y="146"/>
                      <a:pt x="642" y="1"/>
                      <a:pt x="456"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5"/>
              <p:cNvSpPr/>
              <p:nvPr/>
            </p:nvSpPr>
            <p:spPr>
              <a:xfrm rot="-908914">
                <a:off x="2303365" y="744614"/>
                <a:ext cx="101852" cy="115245"/>
              </a:xfrm>
              <a:custGeom>
                <a:avLst/>
                <a:gdLst/>
                <a:ahLst/>
                <a:cxnLst/>
                <a:rect l="l" t="t" r="r" b="b"/>
                <a:pathLst>
                  <a:path w="1886" h="2134" extrusionOk="0">
                    <a:moveTo>
                      <a:pt x="63" y="0"/>
                    </a:moveTo>
                    <a:lnTo>
                      <a:pt x="63" y="0"/>
                    </a:lnTo>
                    <a:cubicBezTo>
                      <a:pt x="1" y="249"/>
                      <a:pt x="22" y="518"/>
                      <a:pt x="125" y="746"/>
                    </a:cubicBezTo>
                    <a:cubicBezTo>
                      <a:pt x="229" y="994"/>
                      <a:pt x="374" y="1222"/>
                      <a:pt x="560" y="1388"/>
                    </a:cubicBezTo>
                    <a:cubicBezTo>
                      <a:pt x="747" y="1574"/>
                      <a:pt x="954" y="1740"/>
                      <a:pt x="1161" y="1885"/>
                    </a:cubicBezTo>
                    <a:cubicBezTo>
                      <a:pt x="1368" y="2030"/>
                      <a:pt x="1617" y="2113"/>
                      <a:pt x="1886" y="2134"/>
                    </a:cubicBezTo>
                    <a:cubicBezTo>
                      <a:pt x="1637" y="2072"/>
                      <a:pt x="1409" y="1947"/>
                      <a:pt x="1223" y="1782"/>
                    </a:cubicBezTo>
                    <a:cubicBezTo>
                      <a:pt x="1016" y="1637"/>
                      <a:pt x="829" y="1471"/>
                      <a:pt x="664" y="1305"/>
                    </a:cubicBezTo>
                    <a:cubicBezTo>
                      <a:pt x="498" y="1119"/>
                      <a:pt x="332" y="932"/>
                      <a:pt x="229" y="704"/>
                    </a:cubicBezTo>
                    <a:cubicBezTo>
                      <a:pt x="125" y="497"/>
                      <a:pt x="63" y="249"/>
                      <a:pt x="63"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5"/>
              <p:cNvSpPr/>
              <p:nvPr/>
            </p:nvSpPr>
            <p:spPr>
              <a:xfrm rot="-908914">
                <a:off x="2387163" y="713851"/>
                <a:ext cx="81708" cy="96289"/>
              </a:xfrm>
              <a:custGeom>
                <a:avLst/>
                <a:gdLst/>
                <a:ahLst/>
                <a:cxnLst/>
                <a:rect l="l" t="t" r="r" b="b"/>
                <a:pathLst>
                  <a:path w="1513" h="1783" extrusionOk="0">
                    <a:moveTo>
                      <a:pt x="0" y="1"/>
                    </a:moveTo>
                    <a:lnTo>
                      <a:pt x="0" y="1"/>
                    </a:lnTo>
                    <a:cubicBezTo>
                      <a:pt x="83" y="415"/>
                      <a:pt x="249" y="788"/>
                      <a:pt x="518" y="1099"/>
                    </a:cubicBezTo>
                    <a:cubicBezTo>
                      <a:pt x="643" y="1264"/>
                      <a:pt x="808" y="1389"/>
                      <a:pt x="974" y="1513"/>
                    </a:cubicBezTo>
                    <a:cubicBezTo>
                      <a:pt x="1140" y="1637"/>
                      <a:pt x="1305" y="1720"/>
                      <a:pt x="1513" y="1782"/>
                    </a:cubicBezTo>
                    <a:cubicBezTo>
                      <a:pt x="1347" y="1679"/>
                      <a:pt x="1181" y="1554"/>
                      <a:pt x="1036" y="1430"/>
                    </a:cubicBezTo>
                    <a:cubicBezTo>
                      <a:pt x="891" y="1306"/>
                      <a:pt x="746" y="1161"/>
                      <a:pt x="622" y="1016"/>
                    </a:cubicBezTo>
                    <a:cubicBezTo>
                      <a:pt x="373" y="705"/>
                      <a:pt x="166" y="374"/>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5"/>
              <p:cNvSpPr/>
              <p:nvPr/>
            </p:nvSpPr>
            <p:spPr>
              <a:xfrm rot="-908914">
                <a:off x="2471640" y="693987"/>
                <a:ext cx="59350" cy="95155"/>
              </a:xfrm>
              <a:custGeom>
                <a:avLst/>
                <a:gdLst/>
                <a:ahLst/>
                <a:cxnLst/>
                <a:rect l="l" t="t" r="r" b="b"/>
                <a:pathLst>
                  <a:path w="1099" h="1762" extrusionOk="0">
                    <a:moveTo>
                      <a:pt x="0" y="1"/>
                    </a:moveTo>
                    <a:lnTo>
                      <a:pt x="0" y="1"/>
                    </a:lnTo>
                    <a:cubicBezTo>
                      <a:pt x="83" y="353"/>
                      <a:pt x="207" y="684"/>
                      <a:pt x="373" y="995"/>
                    </a:cubicBezTo>
                    <a:cubicBezTo>
                      <a:pt x="539" y="1306"/>
                      <a:pt x="787" y="1575"/>
                      <a:pt x="1098" y="1761"/>
                    </a:cubicBezTo>
                    <a:cubicBezTo>
                      <a:pt x="974" y="1637"/>
                      <a:pt x="870" y="1513"/>
                      <a:pt x="767" y="1368"/>
                    </a:cubicBezTo>
                    <a:cubicBezTo>
                      <a:pt x="663" y="1223"/>
                      <a:pt x="559" y="1078"/>
                      <a:pt x="497" y="933"/>
                    </a:cubicBezTo>
                    <a:cubicBezTo>
                      <a:pt x="311" y="622"/>
                      <a:pt x="187" y="311"/>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rot="-908914">
                <a:off x="2550664" y="671306"/>
                <a:ext cx="51466" cy="91753"/>
              </a:xfrm>
              <a:custGeom>
                <a:avLst/>
                <a:gdLst/>
                <a:ahLst/>
                <a:cxnLst/>
                <a:rect l="l" t="t" r="r" b="b"/>
                <a:pathLst>
                  <a:path w="953" h="1699" extrusionOk="0">
                    <a:moveTo>
                      <a:pt x="0" y="0"/>
                    </a:moveTo>
                    <a:lnTo>
                      <a:pt x="0" y="0"/>
                    </a:lnTo>
                    <a:cubicBezTo>
                      <a:pt x="21" y="332"/>
                      <a:pt x="124" y="663"/>
                      <a:pt x="290" y="953"/>
                    </a:cubicBezTo>
                    <a:cubicBezTo>
                      <a:pt x="373" y="1098"/>
                      <a:pt x="476" y="1243"/>
                      <a:pt x="580" y="1367"/>
                    </a:cubicBezTo>
                    <a:cubicBezTo>
                      <a:pt x="684" y="1492"/>
                      <a:pt x="808" y="1595"/>
                      <a:pt x="953" y="1699"/>
                    </a:cubicBezTo>
                    <a:cubicBezTo>
                      <a:pt x="849" y="1554"/>
                      <a:pt x="766" y="1430"/>
                      <a:pt x="663" y="1305"/>
                    </a:cubicBezTo>
                    <a:cubicBezTo>
                      <a:pt x="559" y="1160"/>
                      <a:pt x="476" y="1036"/>
                      <a:pt x="414" y="891"/>
                    </a:cubicBezTo>
                    <a:cubicBezTo>
                      <a:pt x="249" y="601"/>
                      <a:pt x="104" y="311"/>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rot="-908914">
                <a:off x="2631309" y="654467"/>
                <a:ext cx="31376" cy="90673"/>
              </a:xfrm>
              <a:custGeom>
                <a:avLst/>
                <a:gdLst/>
                <a:ahLst/>
                <a:cxnLst/>
                <a:rect l="l" t="t" r="r" b="b"/>
                <a:pathLst>
                  <a:path w="581" h="1679" extrusionOk="0">
                    <a:moveTo>
                      <a:pt x="1" y="1"/>
                    </a:moveTo>
                    <a:cubicBezTo>
                      <a:pt x="1" y="456"/>
                      <a:pt x="104" y="912"/>
                      <a:pt x="332" y="1306"/>
                    </a:cubicBezTo>
                    <a:cubicBezTo>
                      <a:pt x="394" y="1430"/>
                      <a:pt x="477" y="1554"/>
                      <a:pt x="581" y="1679"/>
                    </a:cubicBezTo>
                    <a:lnTo>
                      <a:pt x="436" y="1264"/>
                    </a:lnTo>
                    <a:cubicBezTo>
                      <a:pt x="374" y="1119"/>
                      <a:pt x="312" y="995"/>
                      <a:pt x="270" y="850"/>
                    </a:cubicBezTo>
                    <a:cubicBezTo>
                      <a:pt x="187" y="581"/>
                      <a:pt x="104" y="291"/>
                      <a:pt x="22"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rot="-908914">
                <a:off x="2696708" y="628899"/>
                <a:ext cx="47038" cy="91753"/>
              </a:xfrm>
              <a:custGeom>
                <a:avLst/>
                <a:gdLst/>
                <a:ahLst/>
                <a:cxnLst/>
                <a:rect l="l" t="t" r="r" b="b"/>
                <a:pathLst>
                  <a:path w="871" h="1699" extrusionOk="0">
                    <a:moveTo>
                      <a:pt x="0" y="0"/>
                    </a:moveTo>
                    <a:cubicBezTo>
                      <a:pt x="21" y="332"/>
                      <a:pt x="124" y="642"/>
                      <a:pt x="269" y="932"/>
                    </a:cubicBezTo>
                    <a:cubicBezTo>
                      <a:pt x="352" y="1077"/>
                      <a:pt x="435" y="1202"/>
                      <a:pt x="539" y="1347"/>
                    </a:cubicBezTo>
                    <a:cubicBezTo>
                      <a:pt x="642" y="1471"/>
                      <a:pt x="746" y="1595"/>
                      <a:pt x="870" y="1699"/>
                    </a:cubicBezTo>
                    <a:cubicBezTo>
                      <a:pt x="787" y="1533"/>
                      <a:pt x="684" y="1409"/>
                      <a:pt x="622" y="1284"/>
                    </a:cubicBezTo>
                    <a:cubicBezTo>
                      <a:pt x="539" y="1139"/>
                      <a:pt x="456" y="1015"/>
                      <a:pt x="394" y="870"/>
                    </a:cubicBezTo>
                    <a:cubicBezTo>
                      <a:pt x="249" y="580"/>
                      <a:pt x="124" y="311"/>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rot="-908914">
                <a:off x="2765144" y="589526"/>
                <a:ext cx="66047" cy="108548"/>
              </a:xfrm>
              <a:custGeom>
                <a:avLst/>
                <a:gdLst/>
                <a:ahLst/>
                <a:cxnLst/>
                <a:rect l="l" t="t" r="r" b="b"/>
                <a:pathLst>
                  <a:path w="1223" h="2010" extrusionOk="0">
                    <a:moveTo>
                      <a:pt x="0" y="1"/>
                    </a:moveTo>
                    <a:cubicBezTo>
                      <a:pt x="83" y="394"/>
                      <a:pt x="228" y="767"/>
                      <a:pt x="456" y="1099"/>
                    </a:cubicBezTo>
                    <a:cubicBezTo>
                      <a:pt x="539" y="1285"/>
                      <a:pt x="663" y="1430"/>
                      <a:pt x="787" y="1596"/>
                    </a:cubicBezTo>
                    <a:cubicBezTo>
                      <a:pt x="932" y="1741"/>
                      <a:pt x="1057" y="1886"/>
                      <a:pt x="1222" y="2010"/>
                    </a:cubicBezTo>
                    <a:cubicBezTo>
                      <a:pt x="1098" y="1844"/>
                      <a:pt x="995" y="1699"/>
                      <a:pt x="870" y="1534"/>
                    </a:cubicBezTo>
                    <a:cubicBezTo>
                      <a:pt x="767" y="1368"/>
                      <a:pt x="663" y="1202"/>
                      <a:pt x="560" y="1036"/>
                    </a:cubicBezTo>
                    <a:cubicBezTo>
                      <a:pt x="352" y="705"/>
                      <a:pt x="187" y="353"/>
                      <a:pt x="0"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rot="-908914">
                <a:off x="2862178" y="579681"/>
                <a:ext cx="78360" cy="81708"/>
              </a:xfrm>
              <a:custGeom>
                <a:avLst/>
                <a:gdLst/>
                <a:ahLst/>
                <a:cxnLst/>
                <a:rect l="l" t="t" r="r" b="b"/>
                <a:pathLst>
                  <a:path w="1451" h="1513" extrusionOk="0">
                    <a:moveTo>
                      <a:pt x="1" y="0"/>
                    </a:moveTo>
                    <a:lnTo>
                      <a:pt x="1" y="0"/>
                    </a:lnTo>
                    <a:cubicBezTo>
                      <a:pt x="146" y="332"/>
                      <a:pt x="353" y="622"/>
                      <a:pt x="601" y="870"/>
                    </a:cubicBezTo>
                    <a:cubicBezTo>
                      <a:pt x="726" y="994"/>
                      <a:pt x="850" y="1119"/>
                      <a:pt x="995" y="1222"/>
                    </a:cubicBezTo>
                    <a:cubicBezTo>
                      <a:pt x="1140" y="1326"/>
                      <a:pt x="1285" y="1429"/>
                      <a:pt x="1451" y="1512"/>
                    </a:cubicBezTo>
                    <a:cubicBezTo>
                      <a:pt x="1326" y="1388"/>
                      <a:pt x="1181" y="1264"/>
                      <a:pt x="1057" y="1139"/>
                    </a:cubicBezTo>
                    <a:cubicBezTo>
                      <a:pt x="933" y="1036"/>
                      <a:pt x="809" y="912"/>
                      <a:pt x="705" y="787"/>
                    </a:cubicBezTo>
                    <a:cubicBezTo>
                      <a:pt x="456" y="539"/>
                      <a:pt x="229" y="269"/>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rot="-908914">
                <a:off x="2913877" y="543831"/>
                <a:ext cx="94021" cy="79440"/>
              </a:xfrm>
              <a:custGeom>
                <a:avLst/>
                <a:gdLst/>
                <a:ahLst/>
                <a:cxnLst/>
                <a:rect l="l" t="t" r="r" b="b"/>
                <a:pathLst>
                  <a:path w="1741" h="1471" extrusionOk="0">
                    <a:moveTo>
                      <a:pt x="1" y="0"/>
                    </a:moveTo>
                    <a:lnTo>
                      <a:pt x="1" y="0"/>
                    </a:lnTo>
                    <a:cubicBezTo>
                      <a:pt x="187" y="331"/>
                      <a:pt x="456" y="621"/>
                      <a:pt x="767" y="870"/>
                    </a:cubicBezTo>
                    <a:cubicBezTo>
                      <a:pt x="912" y="994"/>
                      <a:pt x="1057" y="1119"/>
                      <a:pt x="1223" y="1201"/>
                    </a:cubicBezTo>
                    <a:cubicBezTo>
                      <a:pt x="1388" y="1305"/>
                      <a:pt x="1575" y="1409"/>
                      <a:pt x="1741" y="1471"/>
                    </a:cubicBezTo>
                    <a:cubicBezTo>
                      <a:pt x="1596" y="1346"/>
                      <a:pt x="1430" y="1243"/>
                      <a:pt x="1285" y="1119"/>
                    </a:cubicBezTo>
                    <a:cubicBezTo>
                      <a:pt x="1140" y="1015"/>
                      <a:pt x="974" y="891"/>
                      <a:pt x="829" y="766"/>
                    </a:cubicBezTo>
                    <a:cubicBezTo>
                      <a:pt x="539" y="518"/>
                      <a:pt x="270" y="249"/>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rot="-908914">
                <a:off x="3011784" y="515976"/>
                <a:ext cx="55948" cy="41421"/>
              </a:xfrm>
              <a:custGeom>
                <a:avLst/>
                <a:gdLst/>
                <a:ahLst/>
                <a:cxnLst/>
                <a:rect l="l" t="t" r="r" b="b"/>
                <a:pathLst>
                  <a:path w="1036" h="767" extrusionOk="0">
                    <a:moveTo>
                      <a:pt x="0" y="0"/>
                    </a:moveTo>
                    <a:lnTo>
                      <a:pt x="0" y="0"/>
                    </a:lnTo>
                    <a:cubicBezTo>
                      <a:pt x="124" y="187"/>
                      <a:pt x="269" y="353"/>
                      <a:pt x="456" y="477"/>
                    </a:cubicBezTo>
                    <a:cubicBezTo>
                      <a:pt x="539" y="560"/>
                      <a:pt x="622" y="601"/>
                      <a:pt x="725" y="663"/>
                    </a:cubicBezTo>
                    <a:cubicBezTo>
                      <a:pt x="829" y="705"/>
                      <a:pt x="932" y="746"/>
                      <a:pt x="1036" y="767"/>
                    </a:cubicBezTo>
                    <a:cubicBezTo>
                      <a:pt x="953" y="684"/>
                      <a:pt x="870" y="622"/>
                      <a:pt x="787" y="560"/>
                    </a:cubicBezTo>
                    <a:lnTo>
                      <a:pt x="518" y="373"/>
                    </a:lnTo>
                    <a:cubicBezTo>
                      <a:pt x="352" y="270"/>
                      <a:pt x="187" y="125"/>
                      <a:pt x="0"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rot="-908914">
                <a:off x="3060560" y="460591"/>
                <a:ext cx="40341" cy="26894"/>
              </a:xfrm>
              <a:custGeom>
                <a:avLst/>
                <a:gdLst/>
                <a:ahLst/>
                <a:cxnLst/>
                <a:rect l="l" t="t" r="r" b="b"/>
                <a:pathLst>
                  <a:path w="747" h="498" extrusionOk="0">
                    <a:moveTo>
                      <a:pt x="1" y="0"/>
                    </a:moveTo>
                    <a:cubicBezTo>
                      <a:pt x="104" y="104"/>
                      <a:pt x="208" y="207"/>
                      <a:pt x="332" y="290"/>
                    </a:cubicBezTo>
                    <a:cubicBezTo>
                      <a:pt x="394" y="332"/>
                      <a:pt x="457" y="373"/>
                      <a:pt x="539" y="415"/>
                    </a:cubicBezTo>
                    <a:cubicBezTo>
                      <a:pt x="602" y="435"/>
                      <a:pt x="664" y="477"/>
                      <a:pt x="747" y="497"/>
                    </a:cubicBezTo>
                    <a:cubicBezTo>
                      <a:pt x="705" y="435"/>
                      <a:pt x="643" y="373"/>
                      <a:pt x="581" y="311"/>
                    </a:cubicBezTo>
                    <a:cubicBezTo>
                      <a:pt x="539" y="270"/>
                      <a:pt x="477" y="228"/>
                      <a:pt x="415" y="187"/>
                    </a:cubicBezTo>
                    <a:cubicBezTo>
                      <a:pt x="291" y="104"/>
                      <a:pt x="146" y="42"/>
                      <a:pt x="1" y="0"/>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4" name="Google Shape;1664;p35"/>
          <p:cNvGrpSpPr/>
          <p:nvPr/>
        </p:nvGrpSpPr>
        <p:grpSpPr>
          <a:xfrm>
            <a:off x="7394048" y="3800642"/>
            <a:ext cx="1414609" cy="786000"/>
            <a:chOff x="6503887" y="908140"/>
            <a:chExt cx="2139858" cy="1176909"/>
          </a:xfrm>
        </p:grpSpPr>
        <p:grpSp>
          <p:nvGrpSpPr>
            <p:cNvPr id="1665" name="Google Shape;1665;p35"/>
            <p:cNvGrpSpPr/>
            <p:nvPr/>
          </p:nvGrpSpPr>
          <p:grpSpPr>
            <a:xfrm rot="-541968" flipH="1">
              <a:off x="6559838" y="1065980"/>
              <a:ext cx="2028568" cy="865191"/>
              <a:chOff x="975609" y="3504194"/>
              <a:chExt cx="2028565" cy="865190"/>
            </a:xfrm>
          </p:grpSpPr>
          <p:sp>
            <p:nvSpPr>
              <p:cNvPr id="1666" name="Google Shape;1666;p35"/>
              <p:cNvSpPr/>
              <p:nvPr/>
            </p:nvSpPr>
            <p:spPr>
              <a:xfrm>
                <a:off x="1892168" y="3504194"/>
                <a:ext cx="1098269" cy="553190"/>
              </a:xfrm>
              <a:custGeom>
                <a:avLst/>
                <a:gdLst/>
                <a:ahLst/>
                <a:cxnLst/>
                <a:rect l="l" t="t" r="r" b="b"/>
                <a:pathLst>
                  <a:path w="19907" h="10027" extrusionOk="0">
                    <a:moveTo>
                      <a:pt x="9964" y="1"/>
                    </a:moveTo>
                    <a:cubicBezTo>
                      <a:pt x="4454" y="1"/>
                      <a:pt x="1" y="4516"/>
                      <a:pt x="104" y="10026"/>
                    </a:cubicBezTo>
                    <a:lnTo>
                      <a:pt x="19824" y="10026"/>
                    </a:lnTo>
                    <a:cubicBezTo>
                      <a:pt x="19907" y="4516"/>
                      <a:pt x="15474" y="1"/>
                      <a:pt x="996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a:off x="1997324" y="3612771"/>
                <a:ext cx="889120" cy="444615"/>
              </a:xfrm>
              <a:custGeom>
                <a:avLst/>
                <a:gdLst/>
                <a:ahLst/>
                <a:cxnLst/>
                <a:rect l="l" t="t" r="r" b="b"/>
                <a:pathLst>
                  <a:path w="16116" h="8059" fill="none" extrusionOk="0">
                    <a:moveTo>
                      <a:pt x="0" y="8058"/>
                    </a:moveTo>
                    <a:cubicBezTo>
                      <a:pt x="0" y="3605"/>
                      <a:pt x="3605" y="1"/>
                      <a:pt x="8058" y="1"/>
                    </a:cubicBezTo>
                    <a:cubicBezTo>
                      <a:pt x="12512" y="1"/>
                      <a:pt x="16116" y="3605"/>
                      <a:pt x="16116" y="8058"/>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5"/>
              <p:cNvSpPr/>
              <p:nvPr/>
            </p:nvSpPr>
            <p:spPr>
              <a:xfrm>
                <a:off x="2086480" y="3699610"/>
                <a:ext cx="709707" cy="357777"/>
              </a:xfrm>
              <a:custGeom>
                <a:avLst/>
                <a:gdLst/>
                <a:ahLst/>
                <a:cxnLst/>
                <a:rect l="l" t="t" r="r" b="b"/>
                <a:pathLst>
                  <a:path w="12864" h="6485" fill="none" extrusionOk="0">
                    <a:moveTo>
                      <a:pt x="83" y="6484"/>
                    </a:moveTo>
                    <a:cubicBezTo>
                      <a:pt x="0" y="2922"/>
                      <a:pt x="2879" y="1"/>
                      <a:pt x="6442" y="1"/>
                    </a:cubicBezTo>
                    <a:cubicBezTo>
                      <a:pt x="9984" y="1"/>
                      <a:pt x="12863" y="2922"/>
                      <a:pt x="12781" y="6484"/>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a:off x="2188161" y="3803608"/>
                <a:ext cx="507454" cy="253782"/>
              </a:xfrm>
              <a:custGeom>
                <a:avLst/>
                <a:gdLst/>
                <a:ahLst/>
                <a:cxnLst/>
                <a:rect l="l" t="t" r="r" b="b"/>
                <a:pathLst>
                  <a:path w="9198" h="4600" fill="none" extrusionOk="0">
                    <a:moveTo>
                      <a:pt x="1" y="4599"/>
                    </a:moveTo>
                    <a:cubicBezTo>
                      <a:pt x="1" y="2052"/>
                      <a:pt x="2051" y="1"/>
                      <a:pt x="4599" y="1"/>
                    </a:cubicBezTo>
                    <a:cubicBezTo>
                      <a:pt x="7126" y="1"/>
                      <a:pt x="9198" y="2052"/>
                      <a:pt x="9198" y="459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5"/>
              <p:cNvSpPr/>
              <p:nvPr/>
            </p:nvSpPr>
            <p:spPr>
              <a:xfrm>
                <a:off x="2267000" y="3882502"/>
                <a:ext cx="350936" cy="174889"/>
              </a:xfrm>
              <a:custGeom>
                <a:avLst/>
                <a:gdLst/>
                <a:ahLst/>
                <a:cxnLst/>
                <a:rect l="l" t="t" r="r" b="b"/>
                <a:pathLst>
                  <a:path w="6361" h="3170" fill="none" extrusionOk="0">
                    <a:moveTo>
                      <a:pt x="1" y="3169"/>
                    </a:moveTo>
                    <a:cubicBezTo>
                      <a:pt x="1" y="1409"/>
                      <a:pt x="1409" y="0"/>
                      <a:pt x="3170" y="0"/>
                    </a:cubicBezTo>
                    <a:cubicBezTo>
                      <a:pt x="4931" y="0"/>
                      <a:pt x="6339" y="1409"/>
                      <a:pt x="6360" y="316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5"/>
              <p:cNvSpPr/>
              <p:nvPr/>
            </p:nvSpPr>
            <p:spPr>
              <a:xfrm>
                <a:off x="975609" y="3504194"/>
                <a:ext cx="1098324" cy="553190"/>
              </a:xfrm>
              <a:custGeom>
                <a:avLst/>
                <a:gdLst/>
                <a:ahLst/>
                <a:cxnLst/>
                <a:rect l="l" t="t" r="r" b="b"/>
                <a:pathLst>
                  <a:path w="19908" h="10027" extrusionOk="0">
                    <a:moveTo>
                      <a:pt x="9964" y="1"/>
                    </a:moveTo>
                    <a:cubicBezTo>
                      <a:pt x="4454" y="1"/>
                      <a:pt x="1" y="4516"/>
                      <a:pt x="105" y="10026"/>
                    </a:cubicBezTo>
                    <a:lnTo>
                      <a:pt x="19824" y="10026"/>
                    </a:lnTo>
                    <a:cubicBezTo>
                      <a:pt x="19907" y="4516"/>
                      <a:pt x="15474" y="1"/>
                      <a:pt x="996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a:off x="1076186" y="3604771"/>
                <a:ext cx="898333" cy="452615"/>
              </a:xfrm>
              <a:custGeom>
                <a:avLst/>
                <a:gdLst/>
                <a:ahLst/>
                <a:cxnLst/>
                <a:rect l="l" t="t" r="r" b="b"/>
                <a:pathLst>
                  <a:path w="16283" h="8204" fill="none" extrusionOk="0">
                    <a:moveTo>
                      <a:pt x="84" y="8203"/>
                    </a:moveTo>
                    <a:cubicBezTo>
                      <a:pt x="1" y="3688"/>
                      <a:pt x="3646" y="1"/>
                      <a:pt x="8141" y="1"/>
                    </a:cubicBezTo>
                    <a:cubicBezTo>
                      <a:pt x="12657" y="1"/>
                      <a:pt x="16282" y="3688"/>
                      <a:pt x="16199" y="8203"/>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a:off x="1171081" y="3699610"/>
                <a:ext cx="708548" cy="357777"/>
              </a:xfrm>
              <a:custGeom>
                <a:avLst/>
                <a:gdLst/>
                <a:ahLst/>
                <a:cxnLst/>
                <a:rect l="l" t="t" r="r" b="b"/>
                <a:pathLst>
                  <a:path w="12843" h="6485" fill="none" extrusionOk="0">
                    <a:moveTo>
                      <a:pt x="62" y="6484"/>
                    </a:moveTo>
                    <a:cubicBezTo>
                      <a:pt x="0" y="2922"/>
                      <a:pt x="2859" y="1"/>
                      <a:pt x="6421" y="1"/>
                    </a:cubicBezTo>
                    <a:cubicBezTo>
                      <a:pt x="9984" y="1"/>
                      <a:pt x="12843" y="2922"/>
                      <a:pt x="12781" y="6484"/>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5"/>
              <p:cNvSpPr/>
              <p:nvPr/>
            </p:nvSpPr>
            <p:spPr>
              <a:xfrm>
                <a:off x="1271603" y="3803608"/>
                <a:ext cx="507454" cy="253782"/>
              </a:xfrm>
              <a:custGeom>
                <a:avLst/>
                <a:gdLst/>
                <a:ahLst/>
                <a:cxnLst/>
                <a:rect l="l" t="t" r="r" b="b"/>
                <a:pathLst>
                  <a:path w="9198" h="4600" fill="none" extrusionOk="0">
                    <a:moveTo>
                      <a:pt x="1" y="4599"/>
                    </a:moveTo>
                    <a:cubicBezTo>
                      <a:pt x="1" y="2052"/>
                      <a:pt x="2052" y="1"/>
                      <a:pt x="4599" y="1"/>
                    </a:cubicBezTo>
                    <a:cubicBezTo>
                      <a:pt x="7127" y="1"/>
                      <a:pt x="9198" y="2052"/>
                      <a:pt x="9198" y="459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5"/>
              <p:cNvSpPr/>
              <p:nvPr/>
            </p:nvSpPr>
            <p:spPr>
              <a:xfrm>
                <a:off x="1347077" y="3876765"/>
                <a:ext cx="356564" cy="180627"/>
              </a:xfrm>
              <a:custGeom>
                <a:avLst/>
                <a:gdLst/>
                <a:ahLst/>
                <a:cxnLst/>
                <a:rect l="l" t="t" r="r" b="b"/>
                <a:pathLst>
                  <a:path w="6463" h="3274" fill="none" extrusionOk="0">
                    <a:moveTo>
                      <a:pt x="62" y="3273"/>
                    </a:moveTo>
                    <a:cubicBezTo>
                      <a:pt x="0" y="1471"/>
                      <a:pt x="1450" y="1"/>
                      <a:pt x="3231" y="1"/>
                    </a:cubicBezTo>
                    <a:cubicBezTo>
                      <a:pt x="5013" y="1"/>
                      <a:pt x="6463" y="1471"/>
                      <a:pt x="6401" y="3273"/>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a:off x="1430452" y="3815466"/>
                <a:ext cx="1098269" cy="553190"/>
              </a:xfrm>
              <a:custGeom>
                <a:avLst/>
                <a:gdLst/>
                <a:ahLst/>
                <a:cxnLst/>
                <a:rect l="l" t="t" r="r" b="b"/>
                <a:pathLst>
                  <a:path w="19907" h="10027" extrusionOk="0">
                    <a:moveTo>
                      <a:pt x="9964" y="1"/>
                    </a:moveTo>
                    <a:cubicBezTo>
                      <a:pt x="4454" y="1"/>
                      <a:pt x="0" y="4516"/>
                      <a:pt x="104" y="10026"/>
                    </a:cubicBezTo>
                    <a:lnTo>
                      <a:pt x="19824" y="10026"/>
                    </a:lnTo>
                    <a:cubicBezTo>
                      <a:pt x="19906" y="4516"/>
                      <a:pt x="15474" y="1"/>
                      <a:pt x="9964"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a:off x="1531017" y="3924764"/>
                <a:ext cx="889175" cy="444615"/>
              </a:xfrm>
              <a:custGeom>
                <a:avLst/>
                <a:gdLst/>
                <a:ahLst/>
                <a:cxnLst/>
                <a:rect l="l" t="t" r="r" b="b"/>
                <a:pathLst>
                  <a:path w="16117" h="8059" fill="none" extrusionOk="0">
                    <a:moveTo>
                      <a:pt x="1" y="8058"/>
                    </a:moveTo>
                    <a:cubicBezTo>
                      <a:pt x="1" y="3605"/>
                      <a:pt x="3605" y="1"/>
                      <a:pt x="8059" y="1"/>
                    </a:cubicBezTo>
                    <a:cubicBezTo>
                      <a:pt x="12512" y="1"/>
                      <a:pt x="16116" y="3605"/>
                      <a:pt x="16116" y="8058"/>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a:off x="1621332" y="4011603"/>
                <a:ext cx="708603" cy="357777"/>
              </a:xfrm>
              <a:custGeom>
                <a:avLst/>
                <a:gdLst/>
                <a:ahLst/>
                <a:cxnLst/>
                <a:rect l="l" t="t" r="r" b="b"/>
                <a:pathLst>
                  <a:path w="12844" h="6485" fill="none" extrusionOk="0">
                    <a:moveTo>
                      <a:pt x="63" y="6484"/>
                    </a:moveTo>
                    <a:cubicBezTo>
                      <a:pt x="0" y="2921"/>
                      <a:pt x="2859" y="1"/>
                      <a:pt x="6422" y="1"/>
                    </a:cubicBezTo>
                    <a:cubicBezTo>
                      <a:pt x="9985" y="1"/>
                      <a:pt x="12843" y="2921"/>
                      <a:pt x="12760" y="6484"/>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a:off x="1721909" y="4115601"/>
                <a:ext cx="507454" cy="253782"/>
              </a:xfrm>
              <a:custGeom>
                <a:avLst/>
                <a:gdLst/>
                <a:ahLst/>
                <a:cxnLst/>
                <a:rect l="l" t="t" r="r" b="b"/>
                <a:pathLst>
                  <a:path w="9198" h="4600" fill="none" extrusionOk="0">
                    <a:moveTo>
                      <a:pt x="0" y="4599"/>
                    </a:moveTo>
                    <a:cubicBezTo>
                      <a:pt x="0" y="2051"/>
                      <a:pt x="2051" y="1"/>
                      <a:pt x="4599" y="1"/>
                    </a:cubicBezTo>
                    <a:cubicBezTo>
                      <a:pt x="7126" y="1"/>
                      <a:pt x="9197" y="2051"/>
                      <a:pt x="9197" y="459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a:off x="1800749" y="4194495"/>
                <a:ext cx="349723" cy="174889"/>
              </a:xfrm>
              <a:custGeom>
                <a:avLst/>
                <a:gdLst/>
                <a:ahLst/>
                <a:cxnLst/>
                <a:rect l="l" t="t" r="r" b="b"/>
                <a:pathLst>
                  <a:path w="6339" h="3170" fill="none" extrusionOk="0">
                    <a:moveTo>
                      <a:pt x="0" y="3169"/>
                    </a:moveTo>
                    <a:cubicBezTo>
                      <a:pt x="0" y="1409"/>
                      <a:pt x="1409" y="0"/>
                      <a:pt x="3170" y="0"/>
                    </a:cubicBezTo>
                    <a:cubicBezTo>
                      <a:pt x="4930" y="0"/>
                      <a:pt x="6339" y="1409"/>
                      <a:pt x="6339" y="316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a:off x="1907009" y="3504194"/>
                <a:ext cx="1097166" cy="553190"/>
              </a:xfrm>
              <a:custGeom>
                <a:avLst/>
                <a:gdLst/>
                <a:ahLst/>
                <a:cxnLst/>
                <a:rect l="l" t="t" r="r" b="b"/>
                <a:pathLst>
                  <a:path w="19887" h="10027" extrusionOk="0">
                    <a:moveTo>
                      <a:pt x="9944" y="1"/>
                    </a:moveTo>
                    <a:cubicBezTo>
                      <a:pt x="4434" y="1"/>
                      <a:pt x="1" y="4516"/>
                      <a:pt x="84" y="10026"/>
                    </a:cubicBezTo>
                    <a:lnTo>
                      <a:pt x="19804" y="10026"/>
                    </a:lnTo>
                    <a:cubicBezTo>
                      <a:pt x="19886" y="4516"/>
                      <a:pt x="15454" y="1"/>
                      <a:pt x="9944" y="1"/>
                    </a:cubicBezTo>
                    <a:close/>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a:off x="2011006" y="3612771"/>
                <a:ext cx="889175" cy="444615"/>
              </a:xfrm>
              <a:custGeom>
                <a:avLst/>
                <a:gdLst/>
                <a:ahLst/>
                <a:cxnLst/>
                <a:rect l="l" t="t" r="r" b="b"/>
                <a:pathLst>
                  <a:path w="16117" h="8059" fill="none" extrusionOk="0">
                    <a:moveTo>
                      <a:pt x="1" y="8058"/>
                    </a:moveTo>
                    <a:cubicBezTo>
                      <a:pt x="1" y="3605"/>
                      <a:pt x="3605" y="1"/>
                      <a:pt x="8059" y="1"/>
                    </a:cubicBezTo>
                    <a:cubicBezTo>
                      <a:pt x="12512" y="1"/>
                      <a:pt x="16116" y="3605"/>
                      <a:pt x="16116" y="8058"/>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a:off x="2101321" y="3699610"/>
                <a:ext cx="708548" cy="357777"/>
              </a:xfrm>
              <a:custGeom>
                <a:avLst/>
                <a:gdLst/>
                <a:ahLst/>
                <a:cxnLst/>
                <a:rect l="l" t="t" r="r" b="b"/>
                <a:pathLst>
                  <a:path w="12843" h="6485" fill="none" extrusionOk="0">
                    <a:moveTo>
                      <a:pt x="62" y="6484"/>
                    </a:moveTo>
                    <a:cubicBezTo>
                      <a:pt x="0" y="2922"/>
                      <a:pt x="2859" y="1"/>
                      <a:pt x="6422" y="1"/>
                    </a:cubicBezTo>
                    <a:cubicBezTo>
                      <a:pt x="9984" y="1"/>
                      <a:pt x="12843" y="2922"/>
                      <a:pt x="12781" y="6484"/>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5"/>
              <p:cNvSpPr/>
              <p:nvPr/>
            </p:nvSpPr>
            <p:spPr>
              <a:xfrm>
                <a:off x="2201898" y="3803608"/>
                <a:ext cx="507454" cy="253782"/>
              </a:xfrm>
              <a:custGeom>
                <a:avLst/>
                <a:gdLst/>
                <a:ahLst/>
                <a:cxnLst/>
                <a:rect l="l" t="t" r="r" b="b"/>
                <a:pathLst>
                  <a:path w="9198" h="4600" fill="none" extrusionOk="0">
                    <a:moveTo>
                      <a:pt x="0" y="4599"/>
                    </a:moveTo>
                    <a:cubicBezTo>
                      <a:pt x="0" y="2052"/>
                      <a:pt x="2072" y="1"/>
                      <a:pt x="4599" y="1"/>
                    </a:cubicBezTo>
                    <a:cubicBezTo>
                      <a:pt x="7146" y="1"/>
                      <a:pt x="9197" y="2052"/>
                      <a:pt x="9197" y="459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5"/>
              <p:cNvSpPr/>
              <p:nvPr/>
            </p:nvSpPr>
            <p:spPr>
              <a:xfrm>
                <a:off x="2280738" y="3882502"/>
                <a:ext cx="350881" cy="174889"/>
              </a:xfrm>
              <a:custGeom>
                <a:avLst/>
                <a:gdLst/>
                <a:ahLst/>
                <a:cxnLst/>
                <a:rect l="l" t="t" r="r" b="b"/>
                <a:pathLst>
                  <a:path w="6360" h="3170" fill="none" extrusionOk="0">
                    <a:moveTo>
                      <a:pt x="0" y="3169"/>
                    </a:moveTo>
                    <a:cubicBezTo>
                      <a:pt x="0" y="1409"/>
                      <a:pt x="1430" y="0"/>
                      <a:pt x="3190" y="0"/>
                    </a:cubicBezTo>
                    <a:cubicBezTo>
                      <a:pt x="4930" y="0"/>
                      <a:pt x="6360" y="1409"/>
                      <a:pt x="6360" y="316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5"/>
              <p:cNvSpPr/>
              <p:nvPr/>
            </p:nvSpPr>
            <p:spPr>
              <a:xfrm>
                <a:off x="990506" y="3504194"/>
                <a:ext cx="1098269" cy="553190"/>
              </a:xfrm>
              <a:custGeom>
                <a:avLst/>
                <a:gdLst/>
                <a:ahLst/>
                <a:cxnLst/>
                <a:rect l="l" t="t" r="r" b="b"/>
                <a:pathLst>
                  <a:path w="19907" h="10027" extrusionOk="0">
                    <a:moveTo>
                      <a:pt x="9943" y="1"/>
                    </a:moveTo>
                    <a:cubicBezTo>
                      <a:pt x="4433" y="1"/>
                      <a:pt x="0" y="4516"/>
                      <a:pt x="83" y="10026"/>
                    </a:cubicBezTo>
                    <a:lnTo>
                      <a:pt x="19803" y="10026"/>
                    </a:lnTo>
                    <a:cubicBezTo>
                      <a:pt x="19906" y="4516"/>
                      <a:pt x="15453" y="1"/>
                      <a:pt x="9943" y="1"/>
                    </a:cubicBezTo>
                    <a:close/>
                  </a:path>
                </a:pathLst>
              </a:custGeom>
              <a:solidFill>
                <a:schemeClr val="accent5"/>
              </a:solidFill>
              <a:ln w="1143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5"/>
              <p:cNvSpPr/>
              <p:nvPr/>
            </p:nvSpPr>
            <p:spPr>
              <a:xfrm>
                <a:off x="1091083" y="3604771"/>
                <a:ext cx="898278" cy="452615"/>
              </a:xfrm>
              <a:custGeom>
                <a:avLst/>
                <a:gdLst/>
                <a:ahLst/>
                <a:cxnLst/>
                <a:rect l="l" t="t" r="r" b="b"/>
                <a:pathLst>
                  <a:path w="16282" h="8204" fill="none" extrusionOk="0">
                    <a:moveTo>
                      <a:pt x="83" y="8203"/>
                    </a:moveTo>
                    <a:cubicBezTo>
                      <a:pt x="0" y="3688"/>
                      <a:pt x="3625" y="1"/>
                      <a:pt x="8141" y="1"/>
                    </a:cubicBezTo>
                    <a:cubicBezTo>
                      <a:pt x="12636" y="1"/>
                      <a:pt x="16281" y="3688"/>
                      <a:pt x="16198" y="8203"/>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a:off x="1184763" y="3699610"/>
                <a:ext cx="709762" cy="357777"/>
              </a:xfrm>
              <a:custGeom>
                <a:avLst/>
                <a:gdLst/>
                <a:ahLst/>
                <a:cxnLst/>
                <a:rect l="l" t="t" r="r" b="b"/>
                <a:pathLst>
                  <a:path w="12865" h="6485" fill="none" extrusionOk="0">
                    <a:moveTo>
                      <a:pt x="83" y="6484"/>
                    </a:moveTo>
                    <a:cubicBezTo>
                      <a:pt x="1" y="2922"/>
                      <a:pt x="2880" y="1"/>
                      <a:pt x="6422" y="1"/>
                    </a:cubicBezTo>
                    <a:cubicBezTo>
                      <a:pt x="9985" y="1"/>
                      <a:pt x="12864" y="2922"/>
                      <a:pt x="12781" y="6484"/>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a:off x="1285340" y="3803608"/>
                <a:ext cx="507454" cy="253782"/>
              </a:xfrm>
              <a:custGeom>
                <a:avLst/>
                <a:gdLst/>
                <a:ahLst/>
                <a:cxnLst/>
                <a:rect l="l" t="t" r="r" b="b"/>
                <a:pathLst>
                  <a:path w="9198" h="4600" fill="none" extrusionOk="0">
                    <a:moveTo>
                      <a:pt x="0" y="4599"/>
                    </a:moveTo>
                    <a:cubicBezTo>
                      <a:pt x="0" y="2052"/>
                      <a:pt x="2072" y="1"/>
                      <a:pt x="4599" y="1"/>
                    </a:cubicBezTo>
                    <a:cubicBezTo>
                      <a:pt x="7147" y="1"/>
                      <a:pt x="9197" y="2052"/>
                      <a:pt x="9197" y="459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a:off x="1361918" y="3876765"/>
                <a:ext cx="355460" cy="180627"/>
              </a:xfrm>
              <a:custGeom>
                <a:avLst/>
                <a:gdLst/>
                <a:ahLst/>
                <a:cxnLst/>
                <a:rect l="l" t="t" r="r" b="b"/>
                <a:pathLst>
                  <a:path w="6443" h="3274" fill="none" extrusionOk="0">
                    <a:moveTo>
                      <a:pt x="42" y="3273"/>
                    </a:moveTo>
                    <a:cubicBezTo>
                      <a:pt x="0" y="1471"/>
                      <a:pt x="1430" y="1"/>
                      <a:pt x="3211" y="1"/>
                    </a:cubicBezTo>
                    <a:cubicBezTo>
                      <a:pt x="5013" y="1"/>
                      <a:pt x="6442" y="1471"/>
                      <a:pt x="6401" y="3273"/>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a:off x="1544755" y="3924764"/>
                <a:ext cx="890278" cy="444615"/>
              </a:xfrm>
              <a:custGeom>
                <a:avLst/>
                <a:gdLst/>
                <a:ahLst/>
                <a:cxnLst/>
                <a:rect l="l" t="t" r="r" b="b"/>
                <a:pathLst>
                  <a:path w="16137" h="8059" fill="none" extrusionOk="0">
                    <a:moveTo>
                      <a:pt x="1" y="8058"/>
                    </a:moveTo>
                    <a:cubicBezTo>
                      <a:pt x="1" y="3605"/>
                      <a:pt x="3605" y="1"/>
                      <a:pt x="8058" y="1"/>
                    </a:cubicBezTo>
                    <a:cubicBezTo>
                      <a:pt x="12512" y="1"/>
                      <a:pt x="16116" y="3605"/>
                      <a:pt x="16137" y="8058"/>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1635015" y="4011603"/>
                <a:ext cx="708603" cy="357777"/>
              </a:xfrm>
              <a:custGeom>
                <a:avLst/>
                <a:gdLst/>
                <a:ahLst/>
                <a:cxnLst/>
                <a:rect l="l" t="t" r="r" b="b"/>
                <a:pathLst>
                  <a:path w="12844" h="6485" fill="none" extrusionOk="0">
                    <a:moveTo>
                      <a:pt x="84" y="6484"/>
                    </a:moveTo>
                    <a:cubicBezTo>
                      <a:pt x="1" y="2921"/>
                      <a:pt x="2859" y="1"/>
                      <a:pt x="6422" y="1"/>
                    </a:cubicBezTo>
                    <a:cubicBezTo>
                      <a:pt x="9985" y="1"/>
                      <a:pt x="12844" y="2921"/>
                      <a:pt x="12782" y="6484"/>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1735592" y="4115601"/>
                <a:ext cx="507454" cy="253782"/>
              </a:xfrm>
              <a:custGeom>
                <a:avLst/>
                <a:gdLst/>
                <a:ahLst/>
                <a:cxnLst/>
                <a:rect l="l" t="t" r="r" b="b"/>
                <a:pathLst>
                  <a:path w="9198" h="4600" fill="none" extrusionOk="0">
                    <a:moveTo>
                      <a:pt x="1" y="4599"/>
                    </a:moveTo>
                    <a:cubicBezTo>
                      <a:pt x="1" y="2051"/>
                      <a:pt x="2072" y="1"/>
                      <a:pt x="4599" y="1"/>
                    </a:cubicBezTo>
                    <a:cubicBezTo>
                      <a:pt x="7147" y="1"/>
                      <a:pt x="9198" y="2051"/>
                      <a:pt x="9198" y="459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1814487" y="4194495"/>
                <a:ext cx="350881" cy="174889"/>
              </a:xfrm>
              <a:custGeom>
                <a:avLst/>
                <a:gdLst/>
                <a:ahLst/>
                <a:cxnLst/>
                <a:rect l="l" t="t" r="r" b="b"/>
                <a:pathLst>
                  <a:path w="6360" h="3170" fill="none" extrusionOk="0">
                    <a:moveTo>
                      <a:pt x="0" y="3169"/>
                    </a:moveTo>
                    <a:cubicBezTo>
                      <a:pt x="0" y="1409"/>
                      <a:pt x="1429" y="0"/>
                      <a:pt x="3169" y="0"/>
                    </a:cubicBezTo>
                    <a:cubicBezTo>
                      <a:pt x="4930" y="0"/>
                      <a:pt x="6359" y="1409"/>
                      <a:pt x="6359" y="3169"/>
                    </a:cubicBezTo>
                  </a:path>
                </a:pathLst>
              </a:custGeom>
              <a:solidFill>
                <a:schemeClr val="accent5"/>
              </a:solidFill>
              <a:ln w="114300" cap="flat" cmpd="sng">
                <a:solidFill>
                  <a:schemeClr val="accent5"/>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5" name="Google Shape;1695;p35"/>
            <p:cNvSpPr/>
            <p:nvPr/>
          </p:nvSpPr>
          <p:spPr>
            <a:xfrm rot="-542026" flipH="1">
              <a:off x="6666593" y="1242825"/>
              <a:ext cx="889109" cy="444610"/>
            </a:xfrm>
            <a:custGeom>
              <a:avLst/>
              <a:gdLst/>
              <a:ahLst/>
              <a:cxnLst/>
              <a:rect l="l" t="t" r="r" b="b"/>
              <a:pathLst>
                <a:path w="16116" h="8059" fill="none" extrusionOk="0">
                  <a:moveTo>
                    <a:pt x="0" y="8058"/>
                  </a:moveTo>
                  <a:cubicBezTo>
                    <a:pt x="0" y="3605"/>
                    <a:pt x="3605" y="1"/>
                    <a:pt x="8058" y="1"/>
                  </a:cubicBezTo>
                  <a:cubicBezTo>
                    <a:pt x="12512" y="1"/>
                    <a:pt x="16116" y="3605"/>
                    <a:pt x="16116" y="8058"/>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rot="-542026" flipH="1">
              <a:off x="6763656" y="1329038"/>
              <a:ext cx="709698" cy="357773"/>
            </a:xfrm>
            <a:custGeom>
              <a:avLst/>
              <a:gdLst/>
              <a:ahLst/>
              <a:cxnLst/>
              <a:rect l="l" t="t" r="r" b="b"/>
              <a:pathLst>
                <a:path w="12864" h="6485" fill="none" extrusionOk="0">
                  <a:moveTo>
                    <a:pt x="83" y="6484"/>
                  </a:moveTo>
                  <a:cubicBezTo>
                    <a:pt x="0" y="2922"/>
                    <a:pt x="2879" y="1"/>
                    <a:pt x="6442" y="1"/>
                  </a:cubicBezTo>
                  <a:cubicBezTo>
                    <a:pt x="9984" y="1"/>
                    <a:pt x="12863" y="2922"/>
                    <a:pt x="12781" y="6484"/>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rot="-542026" flipH="1">
              <a:off x="6872396" y="1432477"/>
              <a:ext cx="507447" cy="253779"/>
            </a:xfrm>
            <a:custGeom>
              <a:avLst/>
              <a:gdLst/>
              <a:ahLst/>
              <a:cxnLst/>
              <a:rect l="l" t="t" r="r" b="b"/>
              <a:pathLst>
                <a:path w="9198" h="4600" fill="none" extrusionOk="0">
                  <a:moveTo>
                    <a:pt x="1" y="4599"/>
                  </a:moveTo>
                  <a:cubicBezTo>
                    <a:pt x="1" y="2052"/>
                    <a:pt x="2051" y="1"/>
                    <a:pt x="4599" y="1"/>
                  </a:cubicBezTo>
                  <a:cubicBezTo>
                    <a:pt x="7126" y="1"/>
                    <a:pt x="9198" y="2052"/>
                    <a:pt x="9198" y="459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rot="-542026" flipH="1">
              <a:off x="6956271" y="1510972"/>
              <a:ext cx="350932" cy="174887"/>
            </a:xfrm>
            <a:custGeom>
              <a:avLst/>
              <a:gdLst/>
              <a:ahLst/>
              <a:cxnLst/>
              <a:rect l="l" t="t" r="r" b="b"/>
              <a:pathLst>
                <a:path w="6361" h="3170" fill="none" extrusionOk="0">
                  <a:moveTo>
                    <a:pt x="1" y="3169"/>
                  </a:moveTo>
                  <a:cubicBezTo>
                    <a:pt x="1" y="1409"/>
                    <a:pt x="1409" y="0"/>
                    <a:pt x="3170" y="0"/>
                  </a:cubicBezTo>
                  <a:cubicBezTo>
                    <a:pt x="4931" y="0"/>
                    <a:pt x="6339" y="1409"/>
                    <a:pt x="6360" y="316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rot="-542026" flipH="1">
              <a:off x="7459210" y="990936"/>
              <a:ext cx="1098311" cy="553183"/>
            </a:xfrm>
            <a:custGeom>
              <a:avLst/>
              <a:gdLst/>
              <a:ahLst/>
              <a:cxnLst/>
              <a:rect l="l" t="t" r="r" b="b"/>
              <a:pathLst>
                <a:path w="19908" h="10027" extrusionOk="0">
                  <a:moveTo>
                    <a:pt x="9964" y="1"/>
                  </a:moveTo>
                  <a:cubicBezTo>
                    <a:pt x="4454" y="1"/>
                    <a:pt x="1" y="4516"/>
                    <a:pt x="105" y="10026"/>
                  </a:cubicBezTo>
                  <a:lnTo>
                    <a:pt x="19824" y="10026"/>
                  </a:lnTo>
                  <a:cubicBezTo>
                    <a:pt x="19907" y="4516"/>
                    <a:pt x="15474" y="1"/>
                    <a:pt x="9964" y="1"/>
                  </a:cubicBezTo>
                  <a:close/>
                </a:path>
              </a:pathLst>
            </a:custGeom>
            <a:solidFill>
              <a:srgbClr val="25B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rot="-542026" flipH="1">
              <a:off x="7566524" y="1090979"/>
              <a:ext cx="898322" cy="452609"/>
            </a:xfrm>
            <a:custGeom>
              <a:avLst/>
              <a:gdLst/>
              <a:ahLst/>
              <a:cxnLst/>
              <a:rect l="l" t="t" r="r" b="b"/>
              <a:pathLst>
                <a:path w="16283" h="8204" fill="none" extrusionOk="0">
                  <a:moveTo>
                    <a:pt x="84" y="8203"/>
                  </a:moveTo>
                  <a:cubicBezTo>
                    <a:pt x="1" y="3688"/>
                    <a:pt x="3646" y="1"/>
                    <a:pt x="8141" y="1"/>
                  </a:cubicBezTo>
                  <a:cubicBezTo>
                    <a:pt x="12657" y="1"/>
                    <a:pt x="16282" y="3688"/>
                    <a:pt x="16199" y="8203"/>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rot="-542026" flipH="1">
              <a:off x="7668856" y="1185229"/>
              <a:ext cx="708540" cy="357773"/>
            </a:xfrm>
            <a:custGeom>
              <a:avLst/>
              <a:gdLst/>
              <a:ahLst/>
              <a:cxnLst/>
              <a:rect l="l" t="t" r="r" b="b"/>
              <a:pathLst>
                <a:path w="12843" h="6485" fill="none" extrusionOk="0">
                  <a:moveTo>
                    <a:pt x="62" y="6484"/>
                  </a:moveTo>
                  <a:cubicBezTo>
                    <a:pt x="0" y="2922"/>
                    <a:pt x="2859" y="1"/>
                    <a:pt x="6421" y="1"/>
                  </a:cubicBezTo>
                  <a:cubicBezTo>
                    <a:pt x="9984" y="1"/>
                    <a:pt x="12843" y="2922"/>
                    <a:pt x="12781" y="6484"/>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rot="-542026" flipH="1">
              <a:off x="7777589" y="1288577"/>
              <a:ext cx="507447" cy="253779"/>
            </a:xfrm>
            <a:custGeom>
              <a:avLst/>
              <a:gdLst/>
              <a:ahLst/>
              <a:cxnLst/>
              <a:rect l="l" t="t" r="r" b="b"/>
              <a:pathLst>
                <a:path w="9198" h="4600" fill="none" extrusionOk="0">
                  <a:moveTo>
                    <a:pt x="1" y="4599"/>
                  </a:moveTo>
                  <a:cubicBezTo>
                    <a:pt x="1" y="2052"/>
                    <a:pt x="2052" y="1"/>
                    <a:pt x="4599" y="1"/>
                  </a:cubicBezTo>
                  <a:cubicBezTo>
                    <a:pt x="7127" y="1"/>
                    <a:pt x="9198" y="2052"/>
                    <a:pt x="9198" y="459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rot="-542026" flipH="1">
              <a:off x="7858745" y="1361284"/>
              <a:ext cx="356559" cy="180624"/>
            </a:xfrm>
            <a:custGeom>
              <a:avLst/>
              <a:gdLst/>
              <a:ahLst/>
              <a:cxnLst/>
              <a:rect l="l" t="t" r="r" b="b"/>
              <a:pathLst>
                <a:path w="6463" h="3274" fill="none" extrusionOk="0">
                  <a:moveTo>
                    <a:pt x="62" y="3273"/>
                  </a:moveTo>
                  <a:cubicBezTo>
                    <a:pt x="0" y="1471"/>
                    <a:pt x="1450" y="1"/>
                    <a:pt x="3231" y="1"/>
                  </a:cubicBezTo>
                  <a:cubicBezTo>
                    <a:pt x="5013" y="1"/>
                    <a:pt x="6463" y="1471"/>
                    <a:pt x="6401" y="3273"/>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rot="-542026" flipH="1">
              <a:off x="7176045" y="1477743"/>
              <a:ext cx="889164" cy="444610"/>
            </a:xfrm>
            <a:custGeom>
              <a:avLst/>
              <a:gdLst/>
              <a:ahLst/>
              <a:cxnLst/>
              <a:rect l="l" t="t" r="r" b="b"/>
              <a:pathLst>
                <a:path w="16117" h="8059" fill="none" extrusionOk="0">
                  <a:moveTo>
                    <a:pt x="1" y="8058"/>
                  </a:moveTo>
                  <a:cubicBezTo>
                    <a:pt x="1" y="3605"/>
                    <a:pt x="3605" y="1"/>
                    <a:pt x="8059" y="1"/>
                  </a:cubicBezTo>
                  <a:cubicBezTo>
                    <a:pt x="12512" y="1"/>
                    <a:pt x="16116" y="3605"/>
                    <a:pt x="16116" y="8058"/>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rot="-542026" flipH="1">
              <a:off x="7273115" y="1564047"/>
              <a:ext cx="708595" cy="357773"/>
            </a:xfrm>
            <a:custGeom>
              <a:avLst/>
              <a:gdLst/>
              <a:ahLst/>
              <a:cxnLst/>
              <a:rect l="l" t="t" r="r" b="b"/>
              <a:pathLst>
                <a:path w="12844" h="6485" fill="none" extrusionOk="0">
                  <a:moveTo>
                    <a:pt x="63" y="6484"/>
                  </a:moveTo>
                  <a:cubicBezTo>
                    <a:pt x="0" y="2921"/>
                    <a:pt x="2859" y="1"/>
                    <a:pt x="6422" y="1"/>
                  </a:cubicBezTo>
                  <a:cubicBezTo>
                    <a:pt x="9985" y="1"/>
                    <a:pt x="12843" y="2921"/>
                    <a:pt x="12760" y="6484"/>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rot="-542026" flipH="1">
              <a:off x="7381849" y="1667399"/>
              <a:ext cx="507447" cy="253779"/>
            </a:xfrm>
            <a:custGeom>
              <a:avLst/>
              <a:gdLst/>
              <a:ahLst/>
              <a:cxnLst/>
              <a:rect l="l" t="t" r="r" b="b"/>
              <a:pathLst>
                <a:path w="9198" h="4600" fill="none" extrusionOk="0">
                  <a:moveTo>
                    <a:pt x="0" y="4599"/>
                  </a:moveTo>
                  <a:cubicBezTo>
                    <a:pt x="0" y="2051"/>
                    <a:pt x="2051" y="1"/>
                    <a:pt x="4599" y="1"/>
                  </a:cubicBezTo>
                  <a:cubicBezTo>
                    <a:pt x="7126" y="1"/>
                    <a:pt x="9197" y="2051"/>
                    <a:pt x="9197" y="459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rot="-542026" flipH="1">
              <a:off x="7466930" y="1745800"/>
              <a:ext cx="349718" cy="174887"/>
            </a:xfrm>
            <a:custGeom>
              <a:avLst/>
              <a:gdLst/>
              <a:ahLst/>
              <a:cxnLst/>
              <a:rect l="l" t="t" r="r" b="b"/>
              <a:pathLst>
                <a:path w="6339" h="3170" fill="none" extrusionOk="0">
                  <a:moveTo>
                    <a:pt x="0" y="3169"/>
                  </a:moveTo>
                  <a:cubicBezTo>
                    <a:pt x="0" y="1409"/>
                    <a:pt x="1409" y="0"/>
                    <a:pt x="3170" y="0"/>
                  </a:cubicBezTo>
                  <a:cubicBezTo>
                    <a:pt x="4930" y="0"/>
                    <a:pt x="6339" y="1409"/>
                    <a:pt x="6339" y="316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rot="-542026" flipH="1">
              <a:off x="6540512" y="1137074"/>
              <a:ext cx="1097152" cy="553183"/>
            </a:xfrm>
            <a:custGeom>
              <a:avLst/>
              <a:gdLst/>
              <a:ahLst/>
              <a:cxnLst/>
              <a:rect l="l" t="t" r="r" b="b"/>
              <a:pathLst>
                <a:path w="19887" h="10027" extrusionOk="0">
                  <a:moveTo>
                    <a:pt x="9944" y="1"/>
                  </a:moveTo>
                  <a:cubicBezTo>
                    <a:pt x="4434" y="1"/>
                    <a:pt x="1" y="4516"/>
                    <a:pt x="84" y="10026"/>
                  </a:cubicBezTo>
                  <a:lnTo>
                    <a:pt x="19804" y="10026"/>
                  </a:lnTo>
                  <a:cubicBezTo>
                    <a:pt x="19886" y="4516"/>
                    <a:pt x="15454" y="1"/>
                    <a:pt x="9944" y="1"/>
                  </a:cubicBezTo>
                  <a:close/>
                </a:path>
              </a:pathLst>
            </a:custGeom>
            <a:solidFill>
              <a:srgbClr val="D9AE27"/>
            </a:solidFill>
            <a:ln w="6725" cap="flat" cmpd="sng">
              <a:solidFill>
                <a:srgbClr val="D9AE27"/>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rot="-542026" flipH="1">
              <a:off x="6653025" y="1244977"/>
              <a:ext cx="889164" cy="444610"/>
            </a:xfrm>
            <a:custGeom>
              <a:avLst/>
              <a:gdLst/>
              <a:ahLst/>
              <a:cxnLst/>
              <a:rect l="l" t="t" r="r" b="b"/>
              <a:pathLst>
                <a:path w="16117" h="8059" fill="none" extrusionOk="0">
                  <a:moveTo>
                    <a:pt x="1" y="8058"/>
                  </a:moveTo>
                  <a:cubicBezTo>
                    <a:pt x="1" y="3605"/>
                    <a:pt x="3605" y="1"/>
                    <a:pt x="8059" y="1"/>
                  </a:cubicBezTo>
                  <a:cubicBezTo>
                    <a:pt x="12512" y="1"/>
                    <a:pt x="16116" y="3605"/>
                    <a:pt x="16116" y="8058"/>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rot="-542026" flipH="1">
              <a:off x="6750150" y="1331277"/>
              <a:ext cx="708540" cy="357773"/>
            </a:xfrm>
            <a:custGeom>
              <a:avLst/>
              <a:gdLst/>
              <a:ahLst/>
              <a:cxnLst/>
              <a:rect l="l" t="t" r="r" b="b"/>
              <a:pathLst>
                <a:path w="12843" h="6485" fill="none" extrusionOk="0">
                  <a:moveTo>
                    <a:pt x="62" y="6484"/>
                  </a:moveTo>
                  <a:cubicBezTo>
                    <a:pt x="0" y="2922"/>
                    <a:pt x="2859" y="1"/>
                    <a:pt x="6422" y="1"/>
                  </a:cubicBezTo>
                  <a:cubicBezTo>
                    <a:pt x="9984" y="1"/>
                    <a:pt x="12843" y="2922"/>
                    <a:pt x="12781" y="6484"/>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rot="-542026" flipH="1">
              <a:off x="6858829" y="1434633"/>
              <a:ext cx="507447" cy="253779"/>
            </a:xfrm>
            <a:custGeom>
              <a:avLst/>
              <a:gdLst/>
              <a:ahLst/>
              <a:cxnLst/>
              <a:rect l="l" t="t" r="r" b="b"/>
              <a:pathLst>
                <a:path w="9198" h="4600" fill="none" extrusionOk="0">
                  <a:moveTo>
                    <a:pt x="0" y="4599"/>
                  </a:moveTo>
                  <a:cubicBezTo>
                    <a:pt x="0" y="2052"/>
                    <a:pt x="2072" y="1"/>
                    <a:pt x="4599" y="1"/>
                  </a:cubicBezTo>
                  <a:cubicBezTo>
                    <a:pt x="7146" y="1"/>
                    <a:pt x="9197" y="2052"/>
                    <a:pt x="9197" y="459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rot="-542026" flipH="1">
              <a:off x="6942759" y="1513125"/>
              <a:ext cx="350877" cy="174887"/>
            </a:xfrm>
            <a:custGeom>
              <a:avLst/>
              <a:gdLst/>
              <a:ahLst/>
              <a:cxnLst/>
              <a:rect l="l" t="t" r="r" b="b"/>
              <a:pathLst>
                <a:path w="6360" h="3170" fill="none" extrusionOk="0">
                  <a:moveTo>
                    <a:pt x="0" y="3169"/>
                  </a:moveTo>
                  <a:cubicBezTo>
                    <a:pt x="0" y="1409"/>
                    <a:pt x="1430" y="0"/>
                    <a:pt x="3190" y="0"/>
                  </a:cubicBezTo>
                  <a:cubicBezTo>
                    <a:pt x="4930" y="0"/>
                    <a:pt x="6360" y="1409"/>
                    <a:pt x="6360" y="316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rot="-542026" flipH="1">
              <a:off x="7048868" y="1372084"/>
              <a:ext cx="1098256" cy="553183"/>
            </a:xfrm>
            <a:custGeom>
              <a:avLst/>
              <a:gdLst/>
              <a:ahLst/>
              <a:cxnLst/>
              <a:rect l="l" t="t" r="r" b="b"/>
              <a:pathLst>
                <a:path w="19907" h="10027" extrusionOk="0">
                  <a:moveTo>
                    <a:pt x="9943" y="1"/>
                  </a:moveTo>
                  <a:cubicBezTo>
                    <a:pt x="4433" y="1"/>
                    <a:pt x="1" y="4516"/>
                    <a:pt x="83" y="10026"/>
                  </a:cubicBezTo>
                  <a:lnTo>
                    <a:pt x="19803" y="10026"/>
                  </a:lnTo>
                  <a:cubicBezTo>
                    <a:pt x="19907" y="4516"/>
                    <a:pt x="15453" y="1"/>
                    <a:pt x="9943" y="1"/>
                  </a:cubicBezTo>
                  <a:close/>
                </a:path>
              </a:pathLst>
            </a:custGeom>
            <a:solidFill>
              <a:srgbClr val="FF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rot="-542026" flipH="1">
              <a:off x="7161381" y="1479986"/>
              <a:ext cx="890267" cy="444610"/>
            </a:xfrm>
            <a:custGeom>
              <a:avLst/>
              <a:gdLst/>
              <a:ahLst/>
              <a:cxnLst/>
              <a:rect l="l" t="t" r="r" b="b"/>
              <a:pathLst>
                <a:path w="16137" h="8059" fill="none" extrusionOk="0">
                  <a:moveTo>
                    <a:pt x="1" y="8058"/>
                  </a:moveTo>
                  <a:cubicBezTo>
                    <a:pt x="1" y="3605"/>
                    <a:pt x="3605" y="1"/>
                    <a:pt x="8058" y="1"/>
                  </a:cubicBezTo>
                  <a:cubicBezTo>
                    <a:pt x="12512" y="1"/>
                    <a:pt x="16116" y="3605"/>
                    <a:pt x="16137" y="8058"/>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rot="-542026" flipH="1">
              <a:off x="7259603" y="1566195"/>
              <a:ext cx="708595" cy="357773"/>
            </a:xfrm>
            <a:custGeom>
              <a:avLst/>
              <a:gdLst/>
              <a:ahLst/>
              <a:cxnLst/>
              <a:rect l="l" t="t" r="r" b="b"/>
              <a:pathLst>
                <a:path w="12844" h="6485" fill="none" extrusionOk="0">
                  <a:moveTo>
                    <a:pt x="84" y="6484"/>
                  </a:moveTo>
                  <a:cubicBezTo>
                    <a:pt x="1" y="2921"/>
                    <a:pt x="2859" y="1"/>
                    <a:pt x="6422" y="1"/>
                  </a:cubicBezTo>
                  <a:cubicBezTo>
                    <a:pt x="9985" y="1"/>
                    <a:pt x="12844" y="2921"/>
                    <a:pt x="12782" y="6484"/>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rot="-542026" flipH="1">
              <a:off x="7368336" y="1669547"/>
              <a:ext cx="507447" cy="253779"/>
            </a:xfrm>
            <a:custGeom>
              <a:avLst/>
              <a:gdLst/>
              <a:ahLst/>
              <a:cxnLst/>
              <a:rect l="l" t="t" r="r" b="b"/>
              <a:pathLst>
                <a:path w="9198" h="4600" fill="none" extrusionOk="0">
                  <a:moveTo>
                    <a:pt x="1" y="4599"/>
                  </a:moveTo>
                  <a:cubicBezTo>
                    <a:pt x="1" y="2051"/>
                    <a:pt x="2072" y="1"/>
                    <a:pt x="4599" y="1"/>
                  </a:cubicBezTo>
                  <a:cubicBezTo>
                    <a:pt x="7147" y="1"/>
                    <a:pt x="9198" y="2051"/>
                    <a:pt x="9198" y="459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rot="-542026" flipH="1">
              <a:off x="7452212" y="1748047"/>
              <a:ext cx="350877" cy="174887"/>
            </a:xfrm>
            <a:custGeom>
              <a:avLst/>
              <a:gdLst/>
              <a:ahLst/>
              <a:cxnLst/>
              <a:rect l="l" t="t" r="r" b="b"/>
              <a:pathLst>
                <a:path w="6360" h="3170" fill="none" extrusionOk="0">
                  <a:moveTo>
                    <a:pt x="0" y="3169"/>
                  </a:moveTo>
                  <a:cubicBezTo>
                    <a:pt x="0" y="1409"/>
                    <a:pt x="1429" y="0"/>
                    <a:pt x="3169" y="0"/>
                  </a:cubicBezTo>
                  <a:cubicBezTo>
                    <a:pt x="4930" y="0"/>
                    <a:pt x="6359" y="1409"/>
                    <a:pt x="6359" y="3169"/>
                  </a:cubicBezTo>
                </a:path>
              </a:pathLst>
            </a:custGeom>
            <a:noFill/>
            <a:ln w="6225" cap="flat" cmpd="sng">
              <a:solidFill>
                <a:srgbClr val="EDE1CD"/>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5"/>
          <p:cNvGrpSpPr/>
          <p:nvPr/>
        </p:nvGrpSpPr>
        <p:grpSpPr>
          <a:xfrm>
            <a:off x="8260651" y="3167044"/>
            <a:ext cx="341091" cy="340834"/>
            <a:chOff x="547949" y="2778621"/>
            <a:chExt cx="486023" cy="485656"/>
          </a:xfrm>
        </p:grpSpPr>
        <p:grpSp>
          <p:nvGrpSpPr>
            <p:cNvPr id="1719" name="Google Shape;1719;p35"/>
            <p:cNvGrpSpPr/>
            <p:nvPr/>
          </p:nvGrpSpPr>
          <p:grpSpPr>
            <a:xfrm>
              <a:off x="547949" y="2778621"/>
              <a:ext cx="486023" cy="485656"/>
              <a:chOff x="547949" y="2778621"/>
              <a:chExt cx="486023" cy="485656"/>
            </a:xfrm>
          </p:grpSpPr>
          <p:sp>
            <p:nvSpPr>
              <p:cNvPr id="1720" name="Google Shape;1720;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4" name="Google Shape;1724;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5"/>
          <p:cNvGrpSpPr/>
          <p:nvPr/>
        </p:nvGrpSpPr>
        <p:grpSpPr>
          <a:xfrm>
            <a:off x="8157900" y="779599"/>
            <a:ext cx="440045" cy="439713"/>
            <a:chOff x="547949" y="2778621"/>
            <a:chExt cx="486023" cy="485656"/>
          </a:xfrm>
        </p:grpSpPr>
        <p:grpSp>
          <p:nvGrpSpPr>
            <p:cNvPr id="1726" name="Google Shape;1726;p35"/>
            <p:cNvGrpSpPr/>
            <p:nvPr/>
          </p:nvGrpSpPr>
          <p:grpSpPr>
            <a:xfrm>
              <a:off x="547949" y="2778621"/>
              <a:ext cx="486023" cy="485656"/>
              <a:chOff x="547949" y="2778621"/>
              <a:chExt cx="486023" cy="485656"/>
            </a:xfrm>
          </p:grpSpPr>
          <p:sp>
            <p:nvSpPr>
              <p:cNvPr id="1727" name="Google Shape;1727;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5"/>
          <p:cNvGrpSpPr/>
          <p:nvPr/>
        </p:nvGrpSpPr>
        <p:grpSpPr>
          <a:xfrm>
            <a:off x="768914" y="3018506"/>
            <a:ext cx="341091" cy="340834"/>
            <a:chOff x="547949" y="2778621"/>
            <a:chExt cx="486023" cy="485656"/>
          </a:xfrm>
        </p:grpSpPr>
        <p:grpSp>
          <p:nvGrpSpPr>
            <p:cNvPr id="1740" name="Google Shape;1740;p35"/>
            <p:cNvGrpSpPr/>
            <p:nvPr/>
          </p:nvGrpSpPr>
          <p:grpSpPr>
            <a:xfrm>
              <a:off x="547949" y="2778621"/>
              <a:ext cx="486023" cy="485656"/>
              <a:chOff x="547949" y="2778621"/>
              <a:chExt cx="486023" cy="485656"/>
            </a:xfrm>
          </p:grpSpPr>
          <p:sp>
            <p:nvSpPr>
              <p:cNvPr id="1741" name="Google Shape;1741;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5" name="Google Shape;1745;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a:off x="2818923" y="4384589"/>
            <a:ext cx="440045" cy="439713"/>
            <a:chOff x="547949" y="2778621"/>
            <a:chExt cx="486023" cy="485656"/>
          </a:xfrm>
        </p:grpSpPr>
        <p:grpSp>
          <p:nvGrpSpPr>
            <p:cNvPr id="1747" name="Google Shape;1747;p35"/>
            <p:cNvGrpSpPr/>
            <p:nvPr/>
          </p:nvGrpSpPr>
          <p:grpSpPr>
            <a:xfrm>
              <a:off x="547949" y="2778621"/>
              <a:ext cx="486023" cy="485656"/>
              <a:chOff x="547949" y="2778621"/>
              <a:chExt cx="486023" cy="485656"/>
            </a:xfrm>
          </p:grpSpPr>
          <p:sp>
            <p:nvSpPr>
              <p:cNvPr id="1748" name="Google Shape;1748;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35"/>
          <p:cNvGrpSpPr/>
          <p:nvPr/>
        </p:nvGrpSpPr>
        <p:grpSpPr>
          <a:xfrm>
            <a:off x="3416664" y="308706"/>
            <a:ext cx="341091" cy="340834"/>
            <a:chOff x="547949" y="2778621"/>
            <a:chExt cx="486023" cy="485656"/>
          </a:xfrm>
        </p:grpSpPr>
        <p:grpSp>
          <p:nvGrpSpPr>
            <p:cNvPr id="1754" name="Google Shape;1754;p35"/>
            <p:cNvGrpSpPr/>
            <p:nvPr/>
          </p:nvGrpSpPr>
          <p:grpSpPr>
            <a:xfrm>
              <a:off x="547949" y="2778621"/>
              <a:ext cx="486023" cy="485656"/>
              <a:chOff x="547949" y="2778621"/>
              <a:chExt cx="486023" cy="485656"/>
            </a:xfrm>
          </p:grpSpPr>
          <p:sp>
            <p:nvSpPr>
              <p:cNvPr id="1755" name="Google Shape;1755;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a:off x="5749339" y="549606"/>
            <a:ext cx="341091" cy="340834"/>
            <a:chOff x="547949" y="2778621"/>
            <a:chExt cx="486023" cy="485656"/>
          </a:xfrm>
        </p:grpSpPr>
        <p:grpSp>
          <p:nvGrpSpPr>
            <p:cNvPr id="1761" name="Google Shape;1761;p35"/>
            <p:cNvGrpSpPr/>
            <p:nvPr/>
          </p:nvGrpSpPr>
          <p:grpSpPr>
            <a:xfrm>
              <a:off x="547949" y="2778621"/>
              <a:ext cx="486023" cy="485656"/>
              <a:chOff x="547949" y="2778621"/>
              <a:chExt cx="486023" cy="485656"/>
            </a:xfrm>
          </p:grpSpPr>
          <p:sp>
            <p:nvSpPr>
              <p:cNvPr id="1762" name="Google Shape;1762;p35"/>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920997" y="2007445"/>
            <a:ext cx="7294418" cy="2133020"/>
          </a:xfrm>
          <a:prstGeom prst="rect">
            <a:avLst/>
          </a:prstGeom>
          <a:noFill/>
        </p:spPr>
        <p:txBody>
          <a:bodyPr wrap="square" rtlCol="0">
            <a:spAutoFit/>
          </a:bodyPr>
          <a:lstStyle/>
          <a:p>
            <a:pPr algn="ctr">
              <a:lnSpc>
                <a:spcPct val="120000"/>
              </a:lnSpc>
            </a:pPr>
            <a:r>
              <a:rPr lang="nl-NL" sz="3800" b="1" dirty="0" smtClean="0"/>
              <a:t>Tiến </a:t>
            </a:r>
            <a:r>
              <a:rPr lang="nl-NL" sz="3800" b="1" dirty="0"/>
              <a:t>trình phát triển của lịch sử Trung Quốc từ thế kỉ VII đến giữa thế kỉ XIX</a:t>
            </a:r>
            <a:endParaRPr lang="en-US" sz="38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5"/>
                                        </p:tgtEl>
                                        <p:attrNameLst>
                                          <p:attrName>style.visibility</p:attrName>
                                        </p:attrNameLst>
                                      </p:cBhvr>
                                      <p:to>
                                        <p:strVal val="visible"/>
                                      </p:to>
                                    </p:set>
                                    <p:animEffect transition="in" filter="fade">
                                      <p:cBhvr>
                                        <p:cTn id="7" dur="500"/>
                                        <p:tgtEl>
                                          <p:spTgt spid="15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in)">
                                      <p:cBhvr>
                                        <p:cTn id="1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 grpId="0" animBg="1"/>
      <p:bldP spid="2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677" y="587953"/>
            <a:ext cx="4196452" cy="3981673"/>
          </a:xfrm>
          <a:prstGeom prst="rect">
            <a:avLst/>
          </a:prstGeom>
        </p:spPr>
      </p:pic>
      <p:sp>
        <p:nvSpPr>
          <p:cNvPr id="3" name="Rectangle 2"/>
          <p:cNvSpPr/>
          <p:nvPr/>
        </p:nvSpPr>
        <p:spPr>
          <a:xfrm>
            <a:off x="4510075" y="995112"/>
            <a:ext cx="4343143" cy="2169825"/>
          </a:xfrm>
          <a:prstGeom prst="rect">
            <a:avLst/>
          </a:prstGeom>
        </p:spPr>
        <p:txBody>
          <a:bodyPr wrap="square">
            <a:spAutoFit/>
          </a:bodyPr>
          <a:lstStyle/>
          <a:p>
            <a:pPr algn="just">
              <a:lnSpc>
                <a:spcPct val="130000"/>
              </a:lnSpc>
              <a:spcBef>
                <a:spcPts val="300"/>
              </a:spcBef>
              <a:spcAft>
                <a:spcPts val="300"/>
              </a:spcAft>
            </a:pPr>
            <a:r>
              <a:rPr lang="nl-NL" sz="2000" dirty="0">
                <a:latin typeface="+mj-lt"/>
                <a:ea typeface="Calibri" panose="020F0502020204030204" pitchFamily="34" charset="0"/>
                <a:cs typeface="Times New Roman" panose="02020603050405020304" pitchFamily="18" charset="0"/>
              </a:rPr>
              <a:t>Đ</a:t>
            </a:r>
            <a:r>
              <a:rPr lang="nl-NL" sz="2000" dirty="0" smtClean="0">
                <a:latin typeface="+mj-lt"/>
                <a:ea typeface="Calibri" panose="020F0502020204030204" pitchFamily="34" charset="0"/>
                <a:cs typeface="Times New Roman" panose="02020603050405020304" pitchFamily="18" charset="0"/>
              </a:rPr>
              <a:t>ọc </a:t>
            </a:r>
            <a:r>
              <a:rPr lang="nl-NL" sz="2000" dirty="0">
                <a:latin typeface="+mj-lt"/>
                <a:ea typeface="Calibri" panose="020F0502020204030204" pitchFamily="34" charset="0"/>
                <a:cs typeface="Times New Roman" panose="02020603050405020304" pitchFamily="18" charset="0"/>
              </a:rPr>
              <a:t>thông tin mục 1 SGK </a:t>
            </a:r>
            <a:r>
              <a:rPr lang="nl-NL" sz="2000" dirty="0" smtClean="0">
                <a:latin typeface="+mj-lt"/>
                <a:ea typeface="Calibri" panose="020F0502020204030204" pitchFamily="34" charset="0"/>
                <a:cs typeface="Times New Roman" panose="02020603050405020304" pitchFamily="18" charset="0"/>
              </a:rPr>
              <a:t>tr.25, hoàn thành </a:t>
            </a:r>
            <a:r>
              <a:rPr lang="nl-NL" sz="2000" dirty="0">
                <a:latin typeface="+mj-lt"/>
                <a:ea typeface="Calibri" panose="020F0502020204030204" pitchFamily="34" charset="0"/>
                <a:cs typeface="Times New Roman" panose="02020603050405020304" pitchFamily="18" charset="0"/>
              </a:rPr>
              <a:t>Phiếu học tập số </a:t>
            </a:r>
            <a:r>
              <a:rPr lang="nl-NL" sz="2000" dirty="0" smtClean="0">
                <a:latin typeface="+mj-lt"/>
                <a:ea typeface="Calibri" panose="020F0502020204030204" pitchFamily="34" charset="0"/>
                <a:cs typeface="Times New Roman" panose="02020603050405020304" pitchFamily="18" charset="0"/>
              </a:rPr>
              <a:t>1: </a:t>
            </a:r>
          </a:p>
          <a:p>
            <a:pPr algn="just">
              <a:lnSpc>
                <a:spcPct val="130000"/>
              </a:lnSpc>
              <a:spcBef>
                <a:spcPts val="300"/>
              </a:spcBef>
              <a:spcAft>
                <a:spcPts val="300"/>
              </a:spcAft>
            </a:pPr>
            <a:r>
              <a:rPr lang="nl-NL" sz="2000" i="1" dirty="0" smtClean="0">
                <a:latin typeface="+mj-lt"/>
                <a:ea typeface="Calibri" panose="020F0502020204030204" pitchFamily="34" charset="0"/>
                <a:cs typeface="Times New Roman" panose="02020603050405020304" pitchFamily="18" charset="0"/>
              </a:rPr>
              <a:t>Vẽ </a:t>
            </a:r>
            <a:r>
              <a:rPr lang="nl-NL" sz="2000" i="1" dirty="0">
                <a:latin typeface="+mj-lt"/>
                <a:ea typeface="Calibri" panose="020F0502020204030204" pitchFamily="34" charset="0"/>
                <a:cs typeface="Times New Roman" panose="02020603050405020304" pitchFamily="18" charset="0"/>
              </a:rPr>
              <a:t>trục thời gian thể hiện tiến trình phát triển của lịch sử Trung Quốc từ thế kỉ VII đến giữa thế kỉ XIX.</a:t>
            </a:r>
            <a:r>
              <a:rPr lang="nl-NL"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pic>
        <p:nvPicPr>
          <p:cNvPr id="4"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69427" y="3559315"/>
            <a:ext cx="3756982" cy="1422958"/>
          </a:xfrm>
          <a:prstGeom prst="rect">
            <a:avLst/>
          </a:prstGeom>
        </p:spPr>
      </p:pic>
      <p:grpSp>
        <p:nvGrpSpPr>
          <p:cNvPr id="12" name="Google Shape;1542;p34"/>
          <p:cNvGrpSpPr/>
          <p:nvPr/>
        </p:nvGrpSpPr>
        <p:grpSpPr>
          <a:xfrm>
            <a:off x="628549" y="4326798"/>
            <a:ext cx="486023" cy="485656"/>
            <a:chOff x="547949" y="2778621"/>
            <a:chExt cx="486023" cy="485656"/>
          </a:xfrm>
        </p:grpSpPr>
        <p:grpSp>
          <p:nvGrpSpPr>
            <p:cNvPr id="13" name="Google Shape;1543;p34"/>
            <p:cNvGrpSpPr/>
            <p:nvPr/>
          </p:nvGrpSpPr>
          <p:grpSpPr>
            <a:xfrm>
              <a:off x="547949" y="2778621"/>
              <a:ext cx="486023" cy="485656"/>
              <a:chOff x="547949" y="2778621"/>
              <a:chExt cx="486023" cy="485656"/>
            </a:xfrm>
          </p:grpSpPr>
          <p:sp>
            <p:nvSpPr>
              <p:cNvPr id="15"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542;p34"/>
          <p:cNvGrpSpPr/>
          <p:nvPr/>
        </p:nvGrpSpPr>
        <p:grpSpPr>
          <a:xfrm>
            <a:off x="8295788" y="3317029"/>
            <a:ext cx="484573" cy="484572"/>
            <a:chOff x="548674" y="2779164"/>
            <a:chExt cx="484573" cy="484572"/>
          </a:xfrm>
        </p:grpSpPr>
        <p:grpSp>
          <p:nvGrpSpPr>
            <p:cNvPr id="20" name="Google Shape;1543;p34"/>
            <p:cNvGrpSpPr/>
            <p:nvPr/>
          </p:nvGrpSpPr>
          <p:grpSpPr>
            <a:xfrm>
              <a:off x="548674" y="2779164"/>
              <a:ext cx="484573" cy="484572"/>
              <a:chOff x="548674" y="2779164"/>
              <a:chExt cx="484573" cy="484572"/>
            </a:xfrm>
          </p:grpSpPr>
          <p:sp>
            <p:nvSpPr>
              <p:cNvPr id="22"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85;p39"/>
          <p:cNvGrpSpPr/>
          <p:nvPr/>
        </p:nvGrpSpPr>
        <p:grpSpPr>
          <a:xfrm>
            <a:off x="7595182" y="430317"/>
            <a:ext cx="341091" cy="340834"/>
            <a:chOff x="547949" y="2778621"/>
            <a:chExt cx="486023" cy="485656"/>
          </a:xfrm>
        </p:grpSpPr>
        <p:grpSp>
          <p:nvGrpSpPr>
            <p:cNvPr id="27" name="Google Shape;2586;p39"/>
            <p:cNvGrpSpPr/>
            <p:nvPr/>
          </p:nvGrpSpPr>
          <p:grpSpPr>
            <a:xfrm>
              <a:off x="547949" y="2778621"/>
              <a:ext cx="486023" cy="485656"/>
              <a:chOff x="547949" y="2778621"/>
              <a:chExt cx="486023" cy="485656"/>
            </a:xfrm>
          </p:grpSpPr>
          <p:sp>
            <p:nvSpPr>
              <p:cNvPr id="29" name="Google Shape;2587;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88;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89;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90;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591;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5" name="Rectangle 4"/>
          <p:cNvSpPr/>
          <p:nvPr/>
        </p:nvSpPr>
        <p:spPr>
          <a:xfrm>
            <a:off x="384462" y="507653"/>
            <a:ext cx="8499765" cy="3293209"/>
          </a:xfrm>
          <a:prstGeom prst="rect">
            <a:avLst/>
          </a:prstGeom>
        </p:spPr>
        <p:txBody>
          <a:bodyPr wrap="square">
            <a:spAutoFit/>
          </a:bodyPr>
          <a:lstStyle/>
          <a:p>
            <a:pPr algn="just">
              <a:lnSpc>
                <a:spcPct val="130000"/>
              </a:lnSpc>
            </a:pPr>
            <a:r>
              <a:rPr lang="fr-FR" sz="2000" dirty="0" err="1">
                <a:latin typeface="+mn-lt"/>
                <a:ea typeface="Calibri" panose="020F0502020204030204" pitchFamily="34" charset="0"/>
                <a:cs typeface="Times New Roman" panose="02020603050405020304" pitchFamily="18" charset="0"/>
              </a:rPr>
              <a:t>Lịch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sử</a:t>
            </a:r>
            <a:r>
              <a:rPr lang="fr-FR" sz="2000" dirty="0">
                <a:latin typeface="+mn-lt"/>
                <a:ea typeface="Calibri" panose="020F0502020204030204" pitchFamily="34" charset="0"/>
                <a:cs typeface="Times New Roman" panose="02020603050405020304" pitchFamily="18" charset="0"/>
              </a:rPr>
              <a:t> Trung </a:t>
            </a:r>
            <a:r>
              <a:rPr lang="fr-FR" sz="2000" dirty="0" err="1">
                <a:latin typeface="+mn-lt"/>
                <a:ea typeface="Calibri" panose="020F0502020204030204" pitchFamily="34" charset="0"/>
                <a:cs typeface="Times New Roman" panose="02020603050405020304" pitchFamily="18" charset="0"/>
              </a:rPr>
              <a:t>Quốc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từ</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kỉ</a:t>
            </a:r>
            <a:r>
              <a:rPr lang="fr-FR" sz="2000" dirty="0">
                <a:latin typeface="+mn-lt"/>
                <a:ea typeface="Calibri" panose="020F0502020204030204" pitchFamily="34" charset="0"/>
                <a:cs typeface="Times New Roman" panose="02020603050405020304" pitchFamily="18" charset="0"/>
              </a:rPr>
              <a:t> VII </a:t>
            </a:r>
            <a:r>
              <a:rPr lang="fr-FR" sz="2000" dirty="0" err="1">
                <a:latin typeface="+mn-lt"/>
                <a:ea typeface="Calibri" panose="020F0502020204030204" pitchFamily="34" charset="0"/>
                <a:cs typeface="Times New Roman" panose="02020603050405020304" pitchFamily="18" charset="0"/>
              </a:rPr>
              <a:t>đến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giữa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thế</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kỉ</a:t>
            </a:r>
            <a:r>
              <a:rPr lang="fr-FR" sz="2000" dirty="0">
                <a:latin typeface="+mn-lt"/>
                <a:ea typeface="Calibri" panose="020F0502020204030204" pitchFamily="34" charset="0"/>
                <a:cs typeface="Times New Roman" panose="02020603050405020304" pitchFamily="18" charset="0"/>
              </a:rPr>
              <a:t> XIX </a:t>
            </a:r>
            <a:r>
              <a:rPr lang="fr-FR" sz="2000" dirty="0" err="1">
                <a:latin typeface="+mn-lt"/>
                <a:ea typeface="Calibri" panose="020F0502020204030204" pitchFamily="34" charset="0"/>
                <a:cs typeface="Times New Roman" panose="02020603050405020304" pitchFamily="18" charset="0"/>
              </a:rPr>
              <a:t>đó</a:t>
            </a:r>
            <a:r>
              <a:rPr lang="fr-FR" sz="2000" dirty="0">
                <a:latin typeface="+mn-lt"/>
                <a:ea typeface="Calibri" panose="020F0502020204030204" pitchFamily="34" charset="0"/>
                <a:cs typeface="Times New Roman" panose="02020603050405020304" pitchFamily="18" charset="0"/>
              </a:rPr>
              <a:t> là </a:t>
            </a:r>
            <a:r>
              <a:rPr lang="fr-FR" sz="2000" dirty="0" err="1">
                <a:latin typeface="+mn-lt"/>
                <a:ea typeface="Calibri" panose="020F0502020204030204" pitchFamily="34" charset="0"/>
                <a:cs typeface="Times New Roman" panose="02020603050405020304" pitchFamily="18" charset="0"/>
              </a:rPr>
              <a:t>sự</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thành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lập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phát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triển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suy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triều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đại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kiến</a:t>
            </a:r>
            <a:r>
              <a:rPr lang="fr-FR" sz="2000" dirty="0">
                <a:latin typeface="+mn-lt"/>
                <a:ea typeface="Calibri" panose="020F0502020204030204" pitchFamily="34" charset="0"/>
                <a:cs typeface="Times New Roman" panose="02020603050405020304" pitchFamily="18" charset="0"/>
              </a:rPr>
              <a:t>: </a:t>
            </a:r>
            <a:endParaRPr lang="fr-FR" sz="2000" dirty="0" smtClean="0">
              <a:latin typeface="+mn-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Đường</a:t>
            </a:r>
            <a:r>
              <a:rPr lang="fr-FR" sz="2000" dirty="0" smtClean="0">
                <a:latin typeface="+mn-lt"/>
                <a:ea typeface="Calibri" panose="020F0502020204030204" pitchFamily="34" charset="0"/>
                <a:cs typeface="Times New Roman" panose="02020603050405020304" pitchFamily="18" charset="0"/>
              </a:rPr>
              <a:t> </a:t>
            </a:r>
            <a:r>
              <a:rPr lang="fr-FR" sz="2000" dirty="0">
                <a:latin typeface="+mn-lt"/>
                <a:ea typeface="Calibri" panose="020F0502020204030204" pitchFamily="34" charset="0"/>
                <a:cs typeface="Times New Roman" panose="02020603050405020304" pitchFamily="18" charset="0"/>
              </a:rPr>
              <a:t>(618 - </a:t>
            </a:r>
            <a:r>
              <a:rPr lang="fr-FR" sz="2000" dirty="0" smtClean="0">
                <a:latin typeface="+mn-lt"/>
                <a:ea typeface="Calibri" panose="020F0502020204030204" pitchFamily="34" charset="0"/>
                <a:cs typeface="Times New Roman" panose="02020603050405020304" pitchFamily="18" charset="0"/>
              </a:rPr>
              <a:t>907)</a:t>
            </a:r>
          </a:p>
          <a:p>
            <a:pPr marL="342900" indent="-342900" algn="just">
              <a:lnSpc>
                <a:spcPct val="130000"/>
              </a:lnSpc>
              <a:buFont typeface="Arial" panose="020B0604020202020204" pitchFamily="34" charset="0"/>
              <a:buChar char="•"/>
            </a:pPr>
            <a:r>
              <a:rPr lang="fr-FR" sz="2000" dirty="0" err="1">
                <a:latin typeface="+mn-lt"/>
                <a:ea typeface="Calibri" panose="020F0502020204030204" pitchFamily="34" charset="0"/>
                <a:cs typeface="Times New Roman" panose="02020603050405020304" pitchFamily="18" charset="0"/>
              </a:rPr>
              <a:t>T</a:t>
            </a:r>
            <a:r>
              <a:rPr lang="fr-FR" sz="2000" dirty="0" err="1" smtClean="0">
                <a:latin typeface="+mn-lt"/>
                <a:ea typeface="Calibri" panose="020F0502020204030204" pitchFamily="34" charset="0"/>
                <a:cs typeface="Times New Roman" panose="02020603050405020304" pitchFamily="18" charset="0"/>
              </a:rPr>
              <a:t>hời</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kì</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Ngũ</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đại</a:t>
            </a:r>
            <a:r>
              <a:rPr lang="fr-FR" sz="2000" dirty="0">
                <a:latin typeface="+mn-lt"/>
                <a:ea typeface="Calibri" panose="020F0502020204030204" pitchFamily="34" charset="0"/>
                <a:cs typeface="Times New Roman" panose="02020603050405020304" pitchFamily="18" charset="0"/>
              </a:rPr>
              <a:t> (907 - </a:t>
            </a:r>
            <a:r>
              <a:rPr lang="fr-FR" sz="2000" dirty="0" smtClean="0">
                <a:latin typeface="+mn-lt"/>
                <a:ea typeface="Calibri" panose="020F0502020204030204" pitchFamily="34" charset="0"/>
                <a:cs typeface="Times New Roman" panose="02020603050405020304" pitchFamily="18" charset="0"/>
              </a:rPr>
              <a:t>960)</a:t>
            </a:r>
          </a:p>
          <a:p>
            <a:pPr marL="342900" indent="-342900" algn="just">
              <a:lnSpc>
                <a:spcPct val="130000"/>
              </a:lnSpc>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Tống</a:t>
            </a:r>
            <a:r>
              <a:rPr lang="fr-FR" sz="2000" dirty="0" smtClean="0">
                <a:latin typeface="+mn-lt"/>
                <a:ea typeface="Calibri" panose="020F0502020204030204" pitchFamily="34" charset="0"/>
                <a:cs typeface="Times New Roman" panose="02020603050405020304" pitchFamily="18" charset="0"/>
              </a:rPr>
              <a:t> </a:t>
            </a:r>
            <a:r>
              <a:rPr lang="fr-FR" sz="2000" dirty="0">
                <a:latin typeface="+mn-lt"/>
                <a:ea typeface="Calibri" panose="020F0502020204030204" pitchFamily="34" charset="0"/>
                <a:cs typeface="Times New Roman" panose="02020603050405020304" pitchFamily="18" charset="0"/>
              </a:rPr>
              <a:t>(960 - </a:t>
            </a:r>
            <a:r>
              <a:rPr lang="fr-FR" sz="2000" dirty="0" smtClean="0">
                <a:latin typeface="+mn-lt"/>
                <a:ea typeface="Calibri" panose="020F0502020204030204" pitchFamily="34" charset="0"/>
                <a:cs typeface="Times New Roman" panose="02020603050405020304" pitchFamily="18" charset="0"/>
              </a:rPr>
              <a:t>1279)</a:t>
            </a:r>
          </a:p>
          <a:p>
            <a:pPr marL="342900" indent="-342900" algn="just">
              <a:lnSpc>
                <a:spcPct val="130000"/>
              </a:lnSpc>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Nguyên</a:t>
            </a:r>
            <a:r>
              <a:rPr lang="fr-FR" sz="2000" dirty="0" smtClean="0">
                <a:latin typeface="+mn-lt"/>
                <a:ea typeface="Calibri" panose="020F0502020204030204" pitchFamily="34" charset="0"/>
                <a:cs typeface="Times New Roman" panose="02020603050405020304" pitchFamily="18" charset="0"/>
              </a:rPr>
              <a:t> </a:t>
            </a:r>
            <a:r>
              <a:rPr lang="fr-FR" sz="2000" dirty="0">
                <a:latin typeface="+mn-lt"/>
                <a:ea typeface="Calibri" panose="020F0502020204030204" pitchFamily="34" charset="0"/>
                <a:cs typeface="Times New Roman" panose="02020603050405020304" pitchFamily="18" charset="0"/>
              </a:rPr>
              <a:t>(1271 - </a:t>
            </a:r>
            <a:r>
              <a:rPr lang="fr-FR" sz="2000" dirty="0" smtClean="0">
                <a:latin typeface="+mn-lt"/>
                <a:ea typeface="Calibri" panose="020F0502020204030204" pitchFamily="34" charset="0"/>
                <a:cs typeface="Times New Roman" panose="02020603050405020304" pitchFamily="18" charset="0"/>
              </a:rPr>
              <a:t>1368)</a:t>
            </a:r>
          </a:p>
          <a:p>
            <a:pPr marL="342900" indent="-342900" algn="just">
              <a:lnSpc>
                <a:spcPct val="130000"/>
              </a:lnSpc>
              <a:buFont typeface="Arial" panose="020B0604020202020204" pitchFamily="34" charset="0"/>
              <a:buChar char="•"/>
            </a:pPr>
            <a:r>
              <a:rPr lang="fr-FR" sz="2000" dirty="0" smtClean="0">
                <a:latin typeface="+mn-lt"/>
                <a:ea typeface="Calibri" panose="020F0502020204030204" pitchFamily="34" charset="0"/>
                <a:cs typeface="Times New Roman" panose="02020603050405020304" pitchFamily="18" charset="0"/>
              </a:rPr>
              <a:t>Minh </a:t>
            </a:r>
            <a:r>
              <a:rPr lang="fr-FR" sz="2000" dirty="0">
                <a:latin typeface="+mn-lt"/>
                <a:ea typeface="Calibri" panose="020F0502020204030204" pitchFamily="34" charset="0"/>
                <a:cs typeface="Times New Roman" panose="02020603050405020304" pitchFamily="18" charset="0"/>
              </a:rPr>
              <a:t>(1368 - </a:t>
            </a:r>
            <a:r>
              <a:rPr lang="fr-FR" sz="2000" dirty="0" smtClean="0">
                <a:latin typeface="+mn-lt"/>
                <a:ea typeface="Calibri" panose="020F0502020204030204" pitchFamily="34" charset="0"/>
                <a:cs typeface="Times New Roman" panose="02020603050405020304" pitchFamily="18" charset="0"/>
              </a:rPr>
              <a:t>1644)</a:t>
            </a:r>
          </a:p>
          <a:p>
            <a:pPr marL="342900" indent="-342900" algn="just">
              <a:lnSpc>
                <a:spcPct val="130000"/>
              </a:lnSpc>
              <a:buFont typeface="Arial" panose="020B0604020202020204" pitchFamily="34" charset="0"/>
              <a:buChar char="•"/>
            </a:pPr>
            <a:r>
              <a:rPr lang="fr-FR" sz="2000" dirty="0" err="1" smtClean="0">
                <a:latin typeface="+mn-lt"/>
                <a:ea typeface="Calibri" panose="020F0502020204030204" pitchFamily="34" charset="0"/>
                <a:cs typeface="Times New Roman" panose="02020603050405020304" pitchFamily="18" charset="0"/>
              </a:rPr>
              <a:t>Thanh</a:t>
            </a:r>
            <a:r>
              <a:rPr lang="fr-FR" sz="2000" dirty="0" smtClean="0">
                <a:latin typeface="+mn-lt"/>
                <a:ea typeface="Calibri" panose="020F0502020204030204" pitchFamily="34" charset="0"/>
                <a:cs typeface="Times New Roman" panose="02020603050405020304" pitchFamily="18" charset="0"/>
              </a:rPr>
              <a:t> </a:t>
            </a:r>
            <a:r>
              <a:rPr lang="fr-FR" sz="2000" dirty="0">
                <a:latin typeface="+mn-lt"/>
                <a:ea typeface="Calibri" panose="020F0502020204030204" pitchFamily="34" charset="0"/>
                <a:cs typeface="Times New Roman" panose="02020603050405020304" pitchFamily="18" charset="0"/>
              </a:rPr>
              <a:t>(1644 - 1911) – </a:t>
            </a:r>
            <a:r>
              <a:rPr lang="fr-FR" sz="2000" dirty="0" err="1">
                <a:latin typeface="+mn-lt"/>
                <a:ea typeface="Calibri" panose="020F0502020204030204" pitchFamily="34" charset="0"/>
                <a:cs typeface="Times New Roman" panose="02020603050405020304" pitchFamily="18" charset="0"/>
              </a:rPr>
              <a:t>triều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đại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kiến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cuối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cùng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Trung </a:t>
            </a:r>
            <a:r>
              <a:rPr lang="fr-FR" sz="2000" dirty="0" err="1">
                <a:latin typeface="+mn-lt"/>
                <a:ea typeface="Calibri" panose="020F0502020204030204" pitchFamily="34" charset="0"/>
                <a:cs typeface="Times New Roman" panose="02020603050405020304" pitchFamily="18" charset="0"/>
              </a:rPr>
              <a:t>Quốc</a:t>
            </a:r>
            <a:r>
              <a:rPr lang="fr-FR" sz="2000" dirty="0">
                <a:latin typeface="+mn-lt"/>
                <a:ea typeface="Calibri" panose="020F0502020204030204" pitchFamily="34" charset="0"/>
                <a:cs typeface="Times New Roman" panose="02020603050405020304" pitchFamily="18" charset="0"/>
              </a:rPr>
              <a:t>.</a:t>
            </a:r>
            <a:endParaRPr lang="en-US" sz="2000" dirty="0">
              <a:latin typeface="+mn-lt"/>
            </a:endParaRPr>
          </a:p>
        </p:txBody>
      </p:sp>
      <p:pic>
        <p:nvPicPr>
          <p:cNvPr id="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4634344" y="3912772"/>
            <a:ext cx="3678383" cy="1048339"/>
          </a:xfrm>
          <a:prstGeom prst="rect">
            <a:avLst/>
          </a:prstGeom>
        </p:spPr>
      </p:pic>
      <p:grpSp>
        <p:nvGrpSpPr>
          <p:cNvPr id="7" name="Google Shape;1542;p34"/>
          <p:cNvGrpSpPr/>
          <p:nvPr/>
        </p:nvGrpSpPr>
        <p:grpSpPr>
          <a:xfrm>
            <a:off x="8069715" y="1592479"/>
            <a:ext cx="486023" cy="485656"/>
            <a:chOff x="547949" y="2778621"/>
            <a:chExt cx="486023" cy="485656"/>
          </a:xfrm>
        </p:grpSpPr>
        <p:grpSp>
          <p:nvGrpSpPr>
            <p:cNvPr id="8" name="Google Shape;1543;p34"/>
            <p:cNvGrpSpPr/>
            <p:nvPr/>
          </p:nvGrpSpPr>
          <p:grpSpPr>
            <a:xfrm>
              <a:off x="547949" y="2778621"/>
              <a:ext cx="486023" cy="485656"/>
              <a:chOff x="547949" y="2778621"/>
              <a:chExt cx="486023" cy="485656"/>
            </a:xfrm>
          </p:grpSpPr>
          <p:sp>
            <p:nvSpPr>
              <p:cNvPr id="10"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542;p34"/>
          <p:cNvGrpSpPr/>
          <p:nvPr/>
        </p:nvGrpSpPr>
        <p:grpSpPr>
          <a:xfrm>
            <a:off x="607768" y="3915235"/>
            <a:ext cx="486023" cy="485656"/>
            <a:chOff x="547949" y="2778621"/>
            <a:chExt cx="486023" cy="485656"/>
          </a:xfrm>
        </p:grpSpPr>
        <p:grpSp>
          <p:nvGrpSpPr>
            <p:cNvPr id="15" name="Google Shape;1543;p34"/>
            <p:cNvGrpSpPr/>
            <p:nvPr/>
          </p:nvGrpSpPr>
          <p:grpSpPr>
            <a:xfrm>
              <a:off x="547949" y="2778621"/>
              <a:ext cx="486023" cy="485656"/>
              <a:chOff x="547949" y="2778621"/>
              <a:chExt cx="486023" cy="485656"/>
            </a:xfrm>
          </p:grpSpPr>
          <p:sp>
            <p:nvSpPr>
              <p:cNvPr id="17"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42;p34"/>
          <p:cNvGrpSpPr/>
          <p:nvPr/>
        </p:nvGrpSpPr>
        <p:grpSpPr>
          <a:xfrm>
            <a:off x="3703119" y="4395626"/>
            <a:ext cx="486023" cy="485656"/>
            <a:chOff x="547949" y="2778621"/>
            <a:chExt cx="486023" cy="485656"/>
          </a:xfrm>
        </p:grpSpPr>
        <p:grpSp>
          <p:nvGrpSpPr>
            <p:cNvPr id="22" name="Google Shape;1543;p34"/>
            <p:cNvGrpSpPr/>
            <p:nvPr/>
          </p:nvGrpSpPr>
          <p:grpSpPr>
            <a:xfrm>
              <a:off x="547949" y="2778621"/>
              <a:ext cx="486023" cy="485656"/>
              <a:chOff x="547949" y="2778621"/>
              <a:chExt cx="486023" cy="485656"/>
            </a:xfrm>
          </p:grpSpPr>
          <p:sp>
            <p:nvSpPr>
              <p:cNvPr id="24"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2585;p39"/>
          <p:cNvGrpSpPr/>
          <p:nvPr/>
        </p:nvGrpSpPr>
        <p:grpSpPr>
          <a:xfrm>
            <a:off x="5519375" y="2561819"/>
            <a:ext cx="341091" cy="340834"/>
            <a:chOff x="547949" y="2778621"/>
            <a:chExt cx="486023" cy="485656"/>
          </a:xfrm>
        </p:grpSpPr>
        <p:grpSp>
          <p:nvGrpSpPr>
            <p:cNvPr id="89" name="Google Shape;2586;p39"/>
            <p:cNvGrpSpPr/>
            <p:nvPr/>
          </p:nvGrpSpPr>
          <p:grpSpPr>
            <a:xfrm>
              <a:off x="547949" y="2778621"/>
              <a:ext cx="486023" cy="485656"/>
              <a:chOff x="547949" y="2778621"/>
              <a:chExt cx="486023" cy="485656"/>
            </a:xfrm>
          </p:grpSpPr>
          <p:sp>
            <p:nvSpPr>
              <p:cNvPr id="91" name="Google Shape;2587;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88;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89;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90;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2591;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13181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down)">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wipe(down)">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wipe(down)">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pic>
        <p:nvPicPr>
          <p:cNvPr id="4" name="Picture 3" descr="Diagram&#10;&#10;Description automatically generated with medium confidence"/>
          <p:cNvPicPr/>
          <p:nvPr/>
        </p:nvPicPr>
        <p:blipFill>
          <a:blip r:embed="rId3">
            <a:extLst>
              <a:ext uri="{28A0092B-C50C-407E-A947-70E740481C1C}">
                <a14:useLocalDpi xmlns:a14="http://schemas.microsoft.com/office/drawing/2010/main" val="0"/>
              </a:ext>
            </a:extLst>
          </a:blip>
          <a:srcRect/>
          <a:stretch>
            <a:fillRect/>
          </a:stretch>
        </p:blipFill>
        <p:spPr bwMode="auto">
          <a:xfrm>
            <a:off x="361892" y="745924"/>
            <a:ext cx="8304126" cy="2838940"/>
          </a:xfrm>
          <a:prstGeom prst="rect">
            <a:avLst/>
          </a:prstGeom>
          <a:noFill/>
          <a:ln>
            <a:noFill/>
          </a:ln>
        </p:spPr>
      </p:pic>
      <p:sp>
        <p:nvSpPr>
          <p:cNvPr id="2" name="Rectangle 1"/>
          <p:cNvSpPr/>
          <p:nvPr/>
        </p:nvSpPr>
        <p:spPr>
          <a:xfrm>
            <a:off x="1323946" y="3823855"/>
            <a:ext cx="6380018" cy="850939"/>
          </a:xfrm>
          <a:prstGeom prst="rect">
            <a:avLst/>
          </a:prstGeom>
        </p:spPr>
        <p:txBody>
          <a:bodyPr wrap="square">
            <a:spAutoFit/>
          </a:bodyPr>
          <a:lstStyle/>
          <a:p>
            <a:pPr marL="342900" indent="-342900" algn="ctr">
              <a:lnSpc>
                <a:spcPct val="130000"/>
              </a:lnSpc>
              <a:buFont typeface="Wingdings" panose="05000000000000000000" pitchFamily="2" charset="2"/>
              <a:buChar char="Ø"/>
            </a:pPr>
            <a:r>
              <a:rPr lang="nl-NL" sz="2000" dirty="0">
                <a:ea typeface="Calibri" panose="020F0502020204030204" pitchFamily="34" charset="0"/>
                <a:cs typeface="Times New Roman" panose="02020603050405020304" pitchFamily="18" charset="0"/>
              </a:rPr>
              <a:t>T</a:t>
            </a:r>
            <a:r>
              <a:rPr lang="nl-NL" sz="2000" dirty="0" smtClean="0">
                <a:ea typeface="Calibri" panose="020F0502020204030204" pitchFamily="34" charset="0"/>
                <a:cs typeface="Times New Roman" panose="02020603050405020304" pitchFamily="18" charset="0"/>
              </a:rPr>
              <a:t>rục </a:t>
            </a:r>
            <a:r>
              <a:rPr lang="nl-NL" sz="2000" dirty="0">
                <a:ea typeface="Calibri" panose="020F0502020204030204" pitchFamily="34" charset="0"/>
                <a:cs typeface="Times New Roman" panose="02020603050405020304" pitchFamily="18" charset="0"/>
              </a:rPr>
              <a:t>thời gian thể hiện tiến trình phát triển của lịch sử Trung Quốc từ thế kỉ VII đến giữa thế kỉ XIX</a:t>
            </a:r>
            <a:endParaRPr lang="en-US" sz="2000" dirty="0"/>
          </a:p>
        </p:txBody>
      </p:sp>
      <p:grpSp>
        <p:nvGrpSpPr>
          <p:cNvPr id="7" name="Google Shape;1542;p34"/>
          <p:cNvGrpSpPr/>
          <p:nvPr/>
        </p:nvGrpSpPr>
        <p:grpSpPr>
          <a:xfrm>
            <a:off x="7562404" y="170871"/>
            <a:ext cx="486023" cy="485656"/>
            <a:chOff x="547949" y="2778621"/>
            <a:chExt cx="486023" cy="485656"/>
          </a:xfrm>
        </p:grpSpPr>
        <p:grpSp>
          <p:nvGrpSpPr>
            <p:cNvPr id="8" name="Google Shape;1543;p34"/>
            <p:cNvGrpSpPr/>
            <p:nvPr/>
          </p:nvGrpSpPr>
          <p:grpSpPr>
            <a:xfrm>
              <a:off x="547949" y="2778621"/>
              <a:ext cx="486023" cy="485656"/>
              <a:chOff x="547949" y="2778621"/>
              <a:chExt cx="486023" cy="485656"/>
            </a:xfrm>
          </p:grpSpPr>
          <p:sp>
            <p:nvSpPr>
              <p:cNvPr id="10"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542;p34"/>
          <p:cNvGrpSpPr/>
          <p:nvPr/>
        </p:nvGrpSpPr>
        <p:grpSpPr>
          <a:xfrm>
            <a:off x="475803" y="3741160"/>
            <a:ext cx="486023" cy="485656"/>
            <a:chOff x="547949" y="2778621"/>
            <a:chExt cx="486023" cy="485656"/>
          </a:xfrm>
        </p:grpSpPr>
        <p:grpSp>
          <p:nvGrpSpPr>
            <p:cNvPr id="15" name="Google Shape;1543;p34"/>
            <p:cNvGrpSpPr/>
            <p:nvPr/>
          </p:nvGrpSpPr>
          <p:grpSpPr>
            <a:xfrm>
              <a:off x="547949" y="2778621"/>
              <a:ext cx="486023" cy="485656"/>
              <a:chOff x="547949" y="2778621"/>
              <a:chExt cx="486023" cy="485656"/>
            </a:xfrm>
          </p:grpSpPr>
          <p:sp>
            <p:nvSpPr>
              <p:cNvPr id="17"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42;p34"/>
          <p:cNvGrpSpPr/>
          <p:nvPr/>
        </p:nvGrpSpPr>
        <p:grpSpPr>
          <a:xfrm>
            <a:off x="8012315" y="4102689"/>
            <a:ext cx="486023" cy="485656"/>
            <a:chOff x="547949" y="2778621"/>
            <a:chExt cx="486023" cy="485656"/>
          </a:xfrm>
        </p:grpSpPr>
        <p:grpSp>
          <p:nvGrpSpPr>
            <p:cNvPr id="22" name="Google Shape;1543;p34"/>
            <p:cNvGrpSpPr/>
            <p:nvPr/>
          </p:nvGrpSpPr>
          <p:grpSpPr>
            <a:xfrm>
              <a:off x="547949" y="2778621"/>
              <a:ext cx="486023" cy="485656"/>
              <a:chOff x="547949" y="2778621"/>
              <a:chExt cx="486023" cy="485656"/>
            </a:xfrm>
          </p:grpSpPr>
          <p:sp>
            <p:nvSpPr>
              <p:cNvPr id="24" name="Google Shape;1544;p34"/>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45;p34"/>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46;p34"/>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47;p34"/>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548;p34"/>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585;p39"/>
          <p:cNvGrpSpPr/>
          <p:nvPr/>
        </p:nvGrpSpPr>
        <p:grpSpPr>
          <a:xfrm>
            <a:off x="1153400" y="336516"/>
            <a:ext cx="341091" cy="340834"/>
            <a:chOff x="547949" y="2778621"/>
            <a:chExt cx="486023" cy="485656"/>
          </a:xfrm>
        </p:grpSpPr>
        <p:grpSp>
          <p:nvGrpSpPr>
            <p:cNvPr id="29" name="Google Shape;2586;p39"/>
            <p:cNvGrpSpPr/>
            <p:nvPr/>
          </p:nvGrpSpPr>
          <p:grpSpPr>
            <a:xfrm>
              <a:off x="547949" y="2778621"/>
              <a:ext cx="486023" cy="485656"/>
              <a:chOff x="547949" y="2778621"/>
              <a:chExt cx="486023" cy="485656"/>
            </a:xfrm>
          </p:grpSpPr>
          <p:sp>
            <p:nvSpPr>
              <p:cNvPr id="31" name="Google Shape;2587;p39"/>
              <p:cNvSpPr/>
              <p:nvPr/>
            </p:nvSpPr>
            <p:spPr>
              <a:xfrm rot="5436972">
                <a:off x="841896" y="2899456"/>
                <a:ext cx="136185" cy="246516"/>
              </a:xfrm>
              <a:custGeom>
                <a:avLst/>
                <a:gdLst/>
                <a:ahLst/>
                <a:cxnLst/>
                <a:rect l="l" t="t" r="r" b="b"/>
                <a:pathLst>
                  <a:path w="4372" h="7914" extrusionOk="0">
                    <a:moveTo>
                      <a:pt x="2176" y="0"/>
                    </a:moveTo>
                    <a:cubicBezTo>
                      <a:pt x="1" y="2175"/>
                      <a:pt x="1" y="5738"/>
                      <a:pt x="2176" y="7913"/>
                    </a:cubicBezTo>
                    <a:cubicBezTo>
                      <a:pt x="4372" y="5738"/>
                      <a:pt x="4372" y="2175"/>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88;p39"/>
              <p:cNvSpPr/>
              <p:nvPr/>
            </p:nvSpPr>
            <p:spPr>
              <a:xfrm rot="5436972">
                <a:off x="604151" y="2896585"/>
                <a:ext cx="136185" cy="247139"/>
              </a:xfrm>
              <a:custGeom>
                <a:avLst/>
                <a:gdLst/>
                <a:ahLst/>
                <a:cxnLst/>
                <a:rect l="l" t="t" r="r" b="b"/>
                <a:pathLst>
                  <a:path w="4372" h="7934" extrusionOk="0">
                    <a:moveTo>
                      <a:pt x="2176" y="0"/>
                    </a:moveTo>
                    <a:cubicBezTo>
                      <a:pt x="1" y="2196"/>
                      <a:pt x="1" y="5738"/>
                      <a:pt x="2176" y="7934"/>
                    </a:cubicBezTo>
                    <a:cubicBezTo>
                      <a:pt x="4372" y="5738"/>
                      <a:pt x="4372" y="2196"/>
                      <a:pt x="2176" y="0"/>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89;p39"/>
              <p:cNvSpPr/>
              <p:nvPr/>
            </p:nvSpPr>
            <p:spPr>
              <a:xfrm rot="5436972">
                <a:off x="666193" y="3089081"/>
                <a:ext cx="247170" cy="102139"/>
              </a:xfrm>
              <a:custGeom>
                <a:avLst/>
                <a:gdLst/>
                <a:ahLst/>
                <a:cxnLst/>
                <a:rect l="l" t="t" r="r" b="b"/>
                <a:pathLst>
                  <a:path w="7935" h="3279" extrusionOk="0">
                    <a:moveTo>
                      <a:pt x="3968" y="1"/>
                    </a:moveTo>
                    <a:cubicBezTo>
                      <a:pt x="2533" y="1"/>
                      <a:pt x="1099" y="545"/>
                      <a:pt x="1" y="1632"/>
                    </a:cubicBezTo>
                    <a:cubicBezTo>
                      <a:pt x="1099" y="2730"/>
                      <a:pt x="2533" y="3279"/>
                      <a:pt x="3968" y="3279"/>
                    </a:cubicBezTo>
                    <a:cubicBezTo>
                      <a:pt x="5402" y="3279"/>
                      <a:pt x="6837" y="2730"/>
                      <a:pt x="7934" y="1632"/>
                    </a:cubicBezTo>
                    <a:cubicBezTo>
                      <a:pt x="6837" y="545"/>
                      <a:pt x="5402" y="1"/>
                      <a:pt x="3968"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90;p39"/>
              <p:cNvSpPr/>
              <p:nvPr/>
            </p:nvSpPr>
            <p:spPr>
              <a:xfrm rot="5436972">
                <a:off x="669095" y="2851336"/>
                <a:ext cx="246484" cy="102139"/>
              </a:xfrm>
              <a:custGeom>
                <a:avLst/>
                <a:gdLst/>
                <a:ahLst/>
                <a:cxnLst/>
                <a:rect l="l" t="t" r="r" b="b"/>
                <a:pathLst>
                  <a:path w="7913" h="3279" extrusionOk="0">
                    <a:moveTo>
                      <a:pt x="3964" y="1"/>
                    </a:moveTo>
                    <a:cubicBezTo>
                      <a:pt x="2532" y="1"/>
                      <a:pt x="1098" y="545"/>
                      <a:pt x="0" y="1632"/>
                    </a:cubicBezTo>
                    <a:cubicBezTo>
                      <a:pt x="1098" y="2730"/>
                      <a:pt x="2532" y="3279"/>
                      <a:pt x="3964" y="3279"/>
                    </a:cubicBezTo>
                    <a:cubicBezTo>
                      <a:pt x="5396" y="3279"/>
                      <a:pt x="6825" y="2730"/>
                      <a:pt x="7913" y="1632"/>
                    </a:cubicBezTo>
                    <a:cubicBezTo>
                      <a:pt x="6825" y="545"/>
                      <a:pt x="5396" y="1"/>
                      <a:pt x="3964" y="1"/>
                    </a:cubicBezTo>
                    <a:close/>
                  </a:path>
                </a:pathLst>
              </a:custGeom>
              <a:solidFill>
                <a:srgbClr val="ECC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2591;p39"/>
            <p:cNvSpPr/>
            <p:nvPr/>
          </p:nvSpPr>
          <p:spPr>
            <a:xfrm rot="5436972">
              <a:off x="776352" y="3001686"/>
              <a:ext cx="38750" cy="33797"/>
            </a:xfrm>
            <a:custGeom>
              <a:avLst/>
              <a:gdLst/>
              <a:ahLst/>
              <a:cxnLst/>
              <a:rect l="l" t="t" r="r" b="b"/>
              <a:pathLst>
                <a:path w="1244" h="1085" extrusionOk="0">
                  <a:moveTo>
                    <a:pt x="705" y="1"/>
                  </a:moveTo>
                  <a:cubicBezTo>
                    <a:pt x="229" y="1"/>
                    <a:pt x="1" y="581"/>
                    <a:pt x="332" y="933"/>
                  </a:cubicBezTo>
                  <a:cubicBezTo>
                    <a:pt x="437" y="1038"/>
                    <a:pt x="566" y="1084"/>
                    <a:pt x="695" y="1084"/>
                  </a:cubicBezTo>
                  <a:cubicBezTo>
                    <a:pt x="972" y="1084"/>
                    <a:pt x="1243" y="865"/>
                    <a:pt x="1243" y="539"/>
                  </a:cubicBezTo>
                  <a:cubicBezTo>
                    <a:pt x="1243" y="249"/>
                    <a:pt x="1016" y="1"/>
                    <a:pt x="705" y="1"/>
                  </a:cubicBezTo>
                  <a:close/>
                </a:path>
              </a:pathLst>
            </a:custGeom>
            <a:solidFill>
              <a:srgbClr val="EDE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821819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reign Language Subject for Middle School - 8th Grade: Chinese II by Slidesgo">
  <a:themeElements>
    <a:clrScheme name="Simple Light">
      <a:dk1>
        <a:srgbClr val="000000"/>
      </a:dk1>
      <a:lt1>
        <a:srgbClr val="EDE1CD"/>
      </a:lt1>
      <a:dk2>
        <a:srgbClr val="FF4C2F"/>
      </a:dk2>
      <a:lt2>
        <a:srgbClr val="D74533"/>
      </a:lt2>
      <a:accent1>
        <a:srgbClr val="AF5A33"/>
      </a:accent1>
      <a:accent2>
        <a:srgbClr val="D9AE27"/>
      </a:accent2>
      <a:accent3>
        <a:srgbClr val="93A520"/>
      </a:accent3>
      <a:accent4>
        <a:srgbClr val="25B5C4"/>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TotalTime>
  <Words>2798</Words>
  <Application>Microsoft Office PowerPoint</Application>
  <PresentationFormat>On-screen Show (16:9)</PresentationFormat>
  <Paragraphs>178</Paragraphs>
  <Slides>44</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Calibri</vt:lpstr>
      <vt:lpstr>Times New Roman</vt:lpstr>
      <vt:lpstr>Roboto Condensed Light</vt:lpstr>
      <vt:lpstr>Anaheim</vt:lpstr>
      <vt:lpstr>Arial</vt:lpstr>
      <vt:lpstr>Barlow</vt:lpstr>
      <vt:lpstr>Wingdings</vt:lpstr>
      <vt:lpstr>Tahoma</vt:lpstr>
      <vt:lpstr>RocknRoll One</vt:lpstr>
      <vt:lpstr>Foreign Language Subject for Middle School - 8th Grade: Chinese II by Slidesgo</vt:lpstr>
      <vt:lpstr>CHÀO MỪNG CÁC EM ĐẾN VỚI BUỔI HỌC NGÀY HÔM NAY</vt:lpstr>
      <vt:lpstr>KHỞI ĐỘNG</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dc:creator>Admin</dc:creator>
  <cp:lastModifiedBy>Ngô Văn Minh</cp:lastModifiedBy>
  <cp:revision>86</cp:revision>
  <dcterms:modified xsi:type="dcterms:W3CDTF">2022-06-20T09:31:28Z</dcterms:modified>
</cp:coreProperties>
</file>