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74" r:id="rId2"/>
    <p:sldId id="258" r:id="rId3"/>
    <p:sldId id="277" r:id="rId4"/>
    <p:sldId id="256" r:id="rId5"/>
    <p:sldId id="275" r:id="rId6"/>
    <p:sldId id="272" r:id="rId7"/>
    <p:sldId id="259" r:id="rId8"/>
    <p:sldId id="260" r:id="rId9"/>
    <p:sldId id="278" r:id="rId10"/>
    <p:sldId id="262" r:id="rId11"/>
    <p:sldId id="279" r:id="rId12"/>
    <p:sldId id="261" r:id="rId13"/>
    <p:sldId id="281" r:id="rId14"/>
    <p:sldId id="263" r:id="rId15"/>
    <p:sldId id="282" r:id="rId16"/>
    <p:sldId id="264" r:id="rId17"/>
    <p:sldId id="265" r:id="rId18"/>
    <p:sldId id="283" r:id="rId19"/>
    <p:sldId id="284" r:id="rId20"/>
    <p:sldId id="267" r:id="rId21"/>
    <p:sldId id="297" r:id="rId22"/>
    <p:sldId id="285" r:id="rId23"/>
    <p:sldId id="266" r:id="rId24"/>
    <p:sldId id="273" r:id="rId25"/>
    <p:sldId id="286" r:id="rId26"/>
    <p:sldId id="269" r:id="rId27"/>
    <p:sldId id="287" r:id="rId28"/>
    <p:sldId id="270" r:id="rId29"/>
    <p:sldId id="288" r:id="rId30"/>
    <p:sldId id="289" r:id="rId31"/>
    <p:sldId id="293" r:id="rId32"/>
    <p:sldId id="294" r:id="rId33"/>
    <p:sldId id="290" r:id="rId34"/>
    <p:sldId id="292" r:id="rId35"/>
    <p:sldId id="295" r:id="rId36"/>
    <p:sldId id="276" r:id="rId37"/>
    <p:sldId id="271" r:id="rId38"/>
    <p:sldId id="296" r:id="rId39"/>
  </p:sldIdLst>
  <p:sldSz cx="18288000" cy="10287000"/>
  <p:notesSz cx="6858000" cy="9144000"/>
  <p:embeddedFontLst>
    <p:embeddedFont>
      <p:font typeface="Calibri" panose="020F0502020204030204" pitchFamily="34" charset="0"/>
      <p:regular r:id="rId40"/>
      <p:bold r:id="rId41"/>
      <p:italic r:id="rId42"/>
      <p:boldItalic r:id="rId4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DDC9"/>
    <a:srgbClr val="E9A355"/>
    <a:srgbClr val="E89D4A"/>
    <a:srgbClr val="E79A45"/>
    <a:srgbClr val="925C39"/>
    <a:srgbClr val="F5EFEB"/>
    <a:srgbClr val="E59033"/>
    <a:srgbClr val="F4D2A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5" d="100"/>
          <a:sy n="45" d="100"/>
        </p:scale>
        <p:origin x="276" y="5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3.fntdata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font" Target="fonts/font1.fntdata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4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15/6/2022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15/6/2022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15/6/2022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15/6/2022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15/6/2022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15/6/2022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15/6/2022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15/6/2022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15/6/2022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15/6/2022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15/6/2022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15/6/2022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12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svg"/><Relationship Id="rId11" Type="http://schemas.openxmlformats.org/officeDocument/2006/relationships/image" Target="../media/image7.png"/><Relationship Id="rId5" Type="http://schemas.openxmlformats.org/officeDocument/2006/relationships/image" Target="../media/image3.png"/><Relationship Id="rId10" Type="http://schemas.openxmlformats.org/officeDocument/2006/relationships/image" Target="../media/image6.jpeg"/><Relationship Id="rId4" Type="http://schemas.openxmlformats.org/officeDocument/2006/relationships/image" Target="../media/image7.svg"/><Relationship Id="rId9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7.svg"/><Relationship Id="rId3" Type="http://schemas.openxmlformats.org/officeDocument/2006/relationships/image" Target="../media/image1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15" Type="http://schemas.openxmlformats.org/officeDocument/2006/relationships/image" Target="../media/image40.png"/><Relationship Id="rId10" Type="http://schemas.openxmlformats.org/officeDocument/2006/relationships/image" Target="../media/image38.png"/><Relationship Id="rId4" Type="http://schemas.openxmlformats.org/officeDocument/2006/relationships/image" Target="../media/image25.png"/><Relationship Id="rId9" Type="http://schemas.openxmlformats.org/officeDocument/2006/relationships/image" Target="../media/image18.svg"/><Relationship Id="rId14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7.svg"/><Relationship Id="rId3" Type="http://schemas.openxmlformats.org/officeDocument/2006/relationships/image" Target="../media/image1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15" Type="http://schemas.openxmlformats.org/officeDocument/2006/relationships/image" Target="../media/image42.jpeg"/><Relationship Id="rId10" Type="http://schemas.openxmlformats.org/officeDocument/2006/relationships/image" Target="../media/image38.png"/><Relationship Id="rId4" Type="http://schemas.openxmlformats.org/officeDocument/2006/relationships/image" Target="../media/image25.png"/><Relationship Id="rId9" Type="http://schemas.openxmlformats.org/officeDocument/2006/relationships/image" Target="../media/image18.svg"/><Relationship Id="rId14" Type="http://schemas.openxmlformats.org/officeDocument/2006/relationships/image" Target="../media/image4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svg"/><Relationship Id="rId5" Type="http://schemas.openxmlformats.org/officeDocument/2006/relationships/image" Target="../media/image25.png"/><Relationship Id="rId4" Type="http://schemas.openxmlformats.org/officeDocument/2006/relationships/image" Target="../media/image43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7" Type="http://schemas.openxmlformats.org/officeDocument/2006/relationships/image" Target="../media/image9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18.svg"/></Relationships>
</file>

<file path=ppt/slides/_rels/slide14.xml.rels><?xml version="1.0" encoding="UTF-8" standalone="yes"?>
<Relationships xmlns="http://schemas.openxmlformats.org/package/2006/relationships"><Relationship Id="rId18" Type="http://schemas.openxmlformats.org/officeDocument/2006/relationships/image" Target="../media/image1.png"/><Relationship Id="rId8" Type="http://schemas.openxmlformats.org/officeDocument/2006/relationships/image" Target="../media/image35.svg"/><Relationship Id="rId21" Type="http://schemas.openxmlformats.org/officeDocument/2006/relationships/image" Target="../media/image45.png"/><Relationship Id="rId17" Type="http://schemas.openxmlformats.org/officeDocument/2006/relationships/image" Target="../media/image271.svg"/><Relationship Id="rId12" Type="http://schemas.openxmlformats.org/officeDocument/2006/relationships/image" Target="../media/image47.svg"/><Relationship Id="rId46" Type="http://schemas.openxmlformats.org/officeDocument/2006/relationships/image" Target="../media/image46.png"/><Relationship Id="rId2" Type="http://schemas.openxmlformats.org/officeDocument/2006/relationships/image" Target="../media/image44.png"/><Relationship Id="rId20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45" Type="http://schemas.openxmlformats.org/officeDocument/2006/relationships/image" Target="../media/image156.svg"/><Relationship Id="rId49" Type="http://schemas.openxmlformats.org/officeDocument/2006/relationships/image" Target="../media/image112.svg"/><Relationship Id="rId19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svg"/><Relationship Id="rId13" Type="http://schemas.openxmlformats.org/officeDocument/2006/relationships/image" Target="../media/image47.png"/><Relationship Id="rId3" Type="http://schemas.openxmlformats.org/officeDocument/2006/relationships/image" Target="../media/image33.png"/><Relationship Id="rId12" Type="http://schemas.openxmlformats.org/officeDocument/2006/relationships/image" Target="../media/image47.svg"/><Relationship Id="rId17" Type="http://schemas.openxmlformats.org/officeDocument/2006/relationships/image" Target="../media/image80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9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.png"/><Relationship Id="rId3" Type="http://schemas.openxmlformats.org/officeDocument/2006/relationships/image" Target="../media/image11.png"/><Relationship Id="rId12" Type="http://schemas.openxmlformats.org/officeDocument/2006/relationships/image" Target="../media/image7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svg"/><Relationship Id="rId15" Type="http://schemas.openxmlformats.org/officeDocument/2006/relationships/image" Target="../media/image13.png"/><Relationship Id="rId4" Type="http://schemas.openxmlformats.org/officeDocument/2006/relationships/image" Target="../media/image12.png"/><Relationship Id="rId14" Type="http://schemas.openxmlformats.org/officeDocument/2006/relationships/image" Target="../media/image48.jpeg"/></Relationships>
</file>

<file path=ppt/slides/_rels/slide1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3.png"/><Relationship Id="rId12" Type="http://schemas.openxmlformats.org/officeDocument/2006/relationships/image" Target="../media/image49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8.png"/><Relationship Id="rId15" Type="http://schemas.openxmlformats.org/officeDocument/2006/relationships/image" Target="../media/image51.jpeg"/><Relationship Id="rId10" Type="http://schemas.openxmlformats.org/officeDocument/2006/relationships/image" Target="../media/image32.png"/><Relationship Id="rId9" Type="http://schemas.openxmlformats.org/officeDocument/2006/relationships/image" Target="../media/image30.svg"/><Relationship Id="rId14" Type="http://schemas.openxmlformats.org/officeDocument/2006/relationships/image" Target="../media/image5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8.png"/><Relationship Id="rId10" Type="http://schemas.openxmlformats.org/officeDocument/2006/relationships/image" Target="../media/image32.png"/><Relationship Id="rId9" Type="http://schemas.openxmlformats.org/officeDocument/2006/relationships/image" Target="../media/image30.svg"/></Relationships>
</file>

<file path=ppt/slides/_rels/slide1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0.png"/><Relationship Id="rId3" Type="http://schemas.openxmlformats.org/officeDocument/2006/relationships/image" Target="../media/image28.png"/><Relationship Id="rId12" Type="http://schemas.openxmlformats.org/officeDocument/2006/relationships/image" Target="../media/image11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4.png"/><Relationship Id="rId5" Type="http://schemas.openxmlformats.org/officeDocument/2006/relationships/image" Target="../media/image29.png"/><Relationship Id="rId15" Type="http://schemas.openxmlformats.org/officeDocument/2006/relationships/image" Target="../media/image30.png"/><Relationship Id="rId10" Type="http://schemas.openxmlformats.org/officeDocument/2006/relationships/image" Target="../media/image70.svg"/><Relationship Id="rId4" Type="http://schemas.openxmlformats.org/officeDocument/2006/relationships/image" Target="../media/image1.png"/><Relationship Id="rId14" Type="http://schemas.openxmlformats.org/officeDocument/2006/relationships/image" Target="../media/image13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6.png"/><Relationship Id="rId3" Type="http://schemas.openxmlformats.org/officeDocument/2006/relationships/image" Target="../media/image10.png"/><Relationship Id="rId7" Type="http://schemas.openxmlformats.org/officeDocument/2006/relationships/image" Target="../media/image7.svg"/><Relationship Id="rId12" Type="http://schemas.openxmlformats.org/officeDocument/2006/relationships/image" Target="../media/image144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15.png"/><Relationship Id="rId32" Type="http://schemas.openxmlformats.org/officeDocument/2006/relationships/image" Target="../media/image201.svg"/><Relationship Id="rId5" Type="http://schemas.openxmlformats.org/officeDocument/2006/relationships/image" Target="../media/image12.png"/><Relationship Id="rId10" Type="http://schemas.openxmlformats.org/officeDocument/2006/relationships/image" Target="../media/image14.png"/><Relationship Id="rId4" Type="http://schemas.openxmlformats.org/officeDocument/2006/relationships/image" Target="../media/image11.png"/><Relationship Id="rId9" Type="http://schemas.openxmlformats.org/officeDocument/2006/relationships/image" Target="../media/image30.svg"/><Relationship Id="rId14" Type="http://schemas.openxmlformats.org/officeDocument/2006/relationships/image" Target="../media/image17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13" Type="http://schemas.openxmlformats.org/officeDocument/2006/relationships/image" Target="../media/image52.png"/><Relationship Id="rId39" Type="http://schemas.openxmlformats.org/officeDocument/2006/relationships/image" Target="../media/image55.png"/><Relationship Id="rId3" Type="http://schemas.openxmlformats.org/officeDocument/2006/relationships/image" Target="../media/image20.png"/><Relationship Id="rId12" Type="http://schemas.openxmlformats.org/officeDocument/2006/relationships/image" Target="../media/image47.svg"/><Relationship Id="rId38" Type="http://schemas.openxmlformats.org/officeDocument/2006/relationships/image" Target="../media/image5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37" Type="http://schemas.openxmlformats.org/officeDocument/2006/relationships/image" Target="../media/image148.svg"/><Relationship Id="rId10" Type="http://schemas.openxmlformats.org/officeDocument/2006/relationships/image" Target="../media/image60.svg"/><Relationship Id="rId9" Type="http://schemas.openxmlformats.org/officeDocument/2006/relationships/image" Target="../media/image38.png"/><Relationship Id="rId14" Type="http://schemas.openxmlformats.org/officeDocument/2006/relationships/image" Target="../media/image5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13" Type="http://schemas.openxmlformats.org/officeDocument/2006/relationships/image" Target="../media/image55.png"/><Relationship Id="rId39" Type="http://schemas.openxmlformats.org/officeDocument/2006/relationships/image" Target="../media/image38.svg"/><Relationship Id="rId3" Type="http://schemas.openxmlformats.org/officeDocument/2006/relationships/image" Target="../media/image20.png"/><Relationship Id="rId12" Type="http://schemas.openxmlformats.org/officeDocument/2006/relationships/image" Target="../media/image47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15" Type="http://schemas.openxmlformats.org/officeDocument/2006/relationships/image" Target="../media/image57.png"/><Relationship Id="rId10" Type="http://schemas.openxmlformats.org/officeDocument/2006/relationships/image" Target="../media/image60.svg"/><Relationship Id="rId9" Type="http://schemas.openxmlformats.org/officeDocument/2006/relationships/image" Target="../media/image38.png"/><Relationship Id="rId14" Type="http://schemas.openxmlformats.org/officeDocument/2006/relationships/image" Target="../media/image56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20.png"/><Relationship Id="rId12" Type="http://schemas.openxmlformats.org/officeDocument/2006/relationships/image" Target="../media/image47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9" Type="http://schemas.openxmlformats.org/officeDocument/2006/relationships/image" Target="../media/image38.png"/></Relationships>
</file>

<file path=ppt/slides/_rels/slide2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0.svg"/><Relationship Id="rId18" Type="http://schemas.microsoft.com/office/2007/relationships/hdphoto" Target="../media/hdphoto1.wdp"/><Relationship Id="rId3" Type="http://schemas.openxmlformats.org/officeDocument/2006/relationships/image" Target="../media/image8.png"/><Relationship Id="rId17" Type="http://schemas.openxmlformats.org/officeDocument/2006/relationships/image" Target="../media/image60.png"/><Relationship Id="rId2" Type="http://schemas.openxmlformats.org/officeDocument/2006/relationships/image" Target="../media/image32.png"/><Relationship Id="rId16" Type="http://schemas.openxmlformats.org/officeDocument/2006/relationships/image" Target="NUL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15" Type="http://schemas.openxmlformats.org/officeDocument/2006/relationships/image" Target="../media/image59.png"/><Relationship Id="rId19" Type="http://schemas.openxmlformats.org/officeDocument/2006/relationships/image" Target="../media/image273.svg"/><Relationship Id="rId4" Type="http://schemas.openxmlformats.org/officeDocument/2006/relationships/image" Target="../media/image23.png"/><Relationship Id="rId14" Type="http://schemas.openxmlformats.org/officeDocument/2006/relationships/image" Target="../media/image58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7" Type="http://schemas.openxmlformats.org/officeDocument/2006/relationships/image" Target="../media/image142.svg"/><Relationship Id="rId12" Type="http://schemas.openxmlformats.org/officeDocument/2006/relationships/image" Target="../media/image70.sv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29.png"/><Relationship Id="rId10" Type="http://schemas.openxmlformats.org/officeDocument/2006/relationships/image" Target="../media/image1.png"/><Relationship Id="rId9" Type="http://schemas.openxmlformats.org/officeDocument/2006/relationships/image" Target="../media/image2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1" Type="http://schemas.openxmlformats.org/officeDocument/2006/relationships/image" Target="../media/image28.svg"/><Relationship Id="rId2" Type="http://schemas.openxmlformats.org/officeDocument/2006/relationships/image" Target="../media/image21.png"/><Relationship Id="rId20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2.png"/><Relationship Id="rId19" Type="http://schemas.openxmlformats.org/officeDocument/2006/relationships/image" Target="../media/image154.svg"/><Relationship Id="rId4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12" Type="http://schemas.openxmlformats.org/officeDocument/2006/relationships/image" Target="../media/image1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300.svg"/><Relationship Id="rId5" Type="http://schemas.openxmlformats.org/officeDocument/2006/relationships/image" Target="../media/image13.png"/><Relationship Id="rId10" Type="http://schemas.openxmlformats.org/officeDocument/2006/relationships/image" Target="../media/image65.png"/><Relationship Id="rId4" Type="http://schemas.openxmlformats.org/officeDocument/2006/relationships/image" Target="../media/image32.png"/><Relationship Id="rId9" Type="http://schemas.openxmlformats.org/officeDocument/2006/relationships/image" Target="../media/image30.sv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1.png"/><Relationship Id="rId5" Type="http://schemas.openxmlformats.org/officeDocument/2006/relationships/image" Target="../media/image174.svg"/><Relationship Id="rId10" Type="http://schemas.openxmlformats.org/officeDocument/2006/relationships/image" Target="../media/image66.png"/><Relationship Id="rId4" Type="http://schemas.openxmlformats.org/officeDocument/2006/relationships/image" Target="../media/image13.png"/><Relationship Id="rId9" Type="http://schemas.openxmlformats.org/officeDocument/2006/relationships/image" Target="../media/image30.sv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9.png"/><Relationship Id="rId10" Type="http://schemas.openxmlformats.org/officeDocument/2006/relationships/image" Target="../media/image30.sv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13" Type="http://schemas.openxmlformats.org/officeDocument/2006/relationships/image" Target="../media/image12.svg"/><Relationship Id="rId18" Type="http://schemas.openxmlformats.org/officeDocument/2006/relationships/image" Target="../media/image75.png"/><Relationship Id="rId26" Type="http://schemas.openxmlformats.org/officeDocument/2006/relationships/image" Target="../media/image79.png"/><Relationship Id="rId39" Type="http://schemas.openxmlformats.org/officeDocument/2006/relationships/image" Target="../media/image86.gif"/><Relationship Id="rId3" Type="http://schemas.openxmlformats.org/officeDocument/2006/relationships/image" Target="../media/image2.svg"/><Relationship Id="rId21" Type="http://schemas.openxmlformats.org/officeDocument/2006/relationships/image" Target="../media/image20.svg"/><Relationship Id="rId34" Type="http://schemas.openxmlformats.org/officeDocument/2006/relationships/image" Target="../media/image83.png"/><Relationship Id="rId7" Type="http://schemas.openxmlformats.org/officeDocument/2006/relationships/image" Target="../media/image6.svg"/><Relationship Id="rId12" Type="http://schemas.openxmlformats.org/officeDocument/2006/relationships/image" Target="../media/image72.png"/><Relationship Id="rId17" Type="http://schemas.openxmlformats.org/officeDocument/2006/relationships/image" Target="../media/image16.svg"/><Relationship Id="rId25" Type="http://schemas.openxmlformats.org/officeDocument/2006/relationships/image" Target="../media/image24.svg"/><Relationship Id="rId33" Type="http://schemas.openxmlformats.org/officeDocument/2006/relationships/image" Target="../media/image31.svg"/><Relationship Id="rId38" Type="http://schemas.openxmlformats.org/officeDocument/2006/relationships/image" Target="../media/image85.gif"/><Relationship Id="rId2" Type="http://schemas.openxmlformats.org/officeDocument/2006/relationships/image" Target="../media/image67.png"/><Relationship Id="rId16" Type="http://schemas.openxmlformats.org/officeDocument/2006/relationships/image" Target="../media/image74.png"/><Relationship Id="rId20" Type="http://schemas.openxmlformats.org/officeDocument/2006/relationships/image" Target="../media/image76.png"/><Relationship Id="rId29" Type="http://schemas.openxmlformats.org/officeDocument/2006/relationships/image" Target="../media/image8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9.png"/><Relationship Id="rId11" Type="http://schemas.openxmlformats.org/officeDocument/2006/relationships/image" Target="../media/image10.svg"/><Relationship Id="rId24" Type="http://schemas.openxmlformats.org/officeDocument/2006/relationships/image" Target="../media/image78.png"/><Relationship Id="rId32" Type="http://schemas.openxmlformats.org/officeDocument/2006/relationships/image" Target="../media/image82.png"/><Relationship Id="rId37" Type="http://schemas.openxmlformats.org/officeDocument/2006/relationships/image" Target="../media/image350.svg"/><Relationship Id="rId5" Type="http://schemas.openxmlformats.org/officeDocument/2006/relationships/image" Target="../media/image40.svg"/><Relationship Id="rId15" Type="http://schemas.openxmlformats.org/officeDocument/2006/relationships/image" Target="../media/image14.svg"/><Relationship Id="rId23" Type="http://schemas.openxmlformats.org/officeDocument/2006/relationships/image" Target="../media/image22.svg"/><Relationship Id="rId28" Type="http://schemas.openxmlformats.org/officeDocument/2006/relationships/slide" Target="slide30.xml"/><Relationship Id="rId36" Type="http://schemas.openxmlformats.org/officeDocument/2006/relationships/image" Target="../media/image84.png"/><Relationship Id="rId10" Type="http://schemas.openxmlformats.org/officeDocument/2006/relationships/image" Target="../media/image71.png"/><Relationship Id="rId19" Type="http://schemas.openxmlformats.org/officeDocument/2006/relationships/image" Target="../media/image180.svg"/><Relationship Id="rId31" Type="http://schemas.openxmlformats.org/officeDocument/2006/relationships/image" Target="../media/image29.svg"/><Relationship Id="rId4" Type="http://schemas.openxmlformats.org/officeDocument/2006/relationships/image" Target="../media/image68.png"/><Relationship Id="rId9" Type="http://schemas.openxmlformats.org/officeDocument/2006/relationships/image" Target="../media/image8.svg"/><Relationship Id="rId14" Type="http://schemas.openxmlformats.org/officeDocument/2006/relationships/image" Target="../media/image73.png"/><Relationship Id="rId22" Type="http://schemas.openxmlformats.org/officeDocument/2006/relationships/image" Target="../media/image77.png"/><Relationship Id="rId27" Type="http://schemas.openxmlformats.org/officeDocument/2006/relationships/image" Target="../media/image26.svg"/><Relationship Id="rId30" Type="http://schemas.openxmlformats.org/officeDocument/2006/relationships/image" Target="../media/image81.png"/><Relationship Id="rId35" Type="http://schemas.openxmlformats.org/officeDocument/2006/relationships/image" Target="../media/image33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7.png"/><Relationship Id="rId3" Type="http://schemas.openxmlformats.org/officeDocument/2006/relationships/image" Target="../media/image10.png"/><Relationship Id="rId7" Type="http://schemas.openxmlformats.org/officeDocument/2006/relationships/image" Target="../media/image7.svg"/><Relationship Id="rId12" Type="http://schemas.openxmlformats.org/officeDocument/2006/relationships/image" Target="../media/image116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18.png"/><Relationship Id="rId32" Type="http://schemas.openxmlformats.org/officeDocument/2006/relationships/image" Target="../media/image201.svg"/><Relationship Id="rId5" Type="http://schemas.openxmlformats.org/officeDocument/2006/relationships/image" Target="../media/image12.png"/><Relationship Id="rId10" Type="http://schemas.openxmlformats.org/officeDocument/2006/relationships/image" Target="../media/image14.png"/><Relationship Id="rId4" Type="http://schemas.openxmlformats.org/officeDocument/2006/relationships/image" Target="../media/image11.png"/><Relationship Id="rId9" Type="http://schemas.openxmlformats.org/officeDocument/2006/relationships/image" Target="../media/image30.sv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13" Type="http://schemas.openxmlformats.org/officeDocument/2006/relationships/image" Target="../media/image90.png"/><Relationship Id="rId18" Type="http://schemas.openxmlformats.org/officeDocument/2006/relationships/image" Target="../media/image95.png"/><Relationship Id="rId3" Type="http://schemas.openxmlformats.org/officeDocument/2006/relationships/image" Target="../media/image39.svg"/><Relationship Id="rId21" Type="http://schemas.openxmlformats.org/officeDocument/2006/relationships/slide" Target="slide33.xml"/><Relationship Id="rId7" Type="http://schemas.openxmlformats.org/officeDocument/2006/relationships/image" Target="../media/image2.svg"/><Relationship Id="rId12" Type="http://schemas.openxmlformats.org/officeDocument/2006/relationships/slide" Target="slide36.xml"/><Relationship Id="rId17" Type="http://schemas.openxmlformats.org/officeDocument/2006/relationships/image" Target="../media/image94.png"/><Relationship Id="rId2" Type="http://schemas.openxmlformats.org/officeDocument/2006/relationships/image" Target="../media/image87.png"/><Relationship Id="rId16" Type="http://schemas.openxmlformats.org/officeDocument/2006/relationships/image" Target="../media/image93.png"/><Relationship Id="rId20" Type="http://schemas.openxmlformats.org/officeDocument/2006/relationships/slide" Target="slide3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7.png"/><Relationship Id="rId11" Type="http://schemas.openxmlformats.org/officeDocument/2006/relationships/image" Target="../media/image40.svg"/><Relationship Id="rId5" Type="http://schemas.openxmlformats.org/officeDocument/2006/relationships/image" Target="../media/image89.png"/><Relationship Id="rId15" Type="http://schemas.openxmlformats.org/officeDocument/2006/relationships/image" Target="../media/image92.png"/><Relationship Id="rId23" Type="http://schemas.openxmlformats.org/officeDocument/2006/relationships/slide" Target="slide35.xml"/><Relationship Id="rId10" Type="http://schemas.openxmlformats.org/officeDocument/2006/relationships/image" Target="../media/image68.png"/><Relationship Id="rId19" Type="http://schemas.openxmlformats.org/officeDocument/2006/relationships/slide" Target="slide31.xml"/><Relationship Id="rId4" Type="http://schemas.openxmlformats.org/officeDocument/2006/relationships/image" Target="../media/image88.png"/><Relationship Id="rId9" Type="http://schemas.openxmlformats.org/officeDocument/2006/relationships/image" Target="../media/image6.svg"/><Relationship Id="rId14" Type="http://schemas.openxmlformats.org/officeDocument/2006/relationships/image" Target="../media/image91.png"/><Relationship Id="rId22" Type="http://schemas.openxmlformats.org/officeDocument/2006/relationships/slide" Target="slide3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50.sv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7.png"/><Relationship Id="rId5" Type="http://schemas.openxmlformats.org/officeDocument/2006/relationships/image" Target="../media/image96.png"/><Relationship Id="rId4" Type="http://schemas.openxmlformats.org/officeDocument/2006/relationships/slide" Target="slide30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50.sv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7.png"/><Relationship Id="rId5" Type="http://schemas.openxmlformats.org/officeDocument/2006/relationships/image" Target="../media/image96.png"/><Relationship Id="rId4" Type="http://schemas.openxmlformats.org/officeDocument/2006/relationships/slide" Target="slide30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50.sv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7.png"/><Relationship Id="rId5" Type="http://schemas.openxmlformats.org/officeDocument/2006/relationships/image" Target="../media/image96.png"/><Relationship Id="rId4" Type="http://schemas.openxmlformats.org/officeDocument/2006/relationships/slide" Target="slide30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50.sv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7.png"/><Relationship Id="rId5" Type="http://schemas.openxmlformats.org/officeDocument/2006/relationships/image" Target="../media/image96.png"/><Relationship Id="rId4" Type="http://schemas.openxmlformats.org/officeDocument/2006/relationships/slide" Target="slide30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50.sv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7.png"/><Relationship Id="rId5" Type="http://schemas.openxmlformats.org/officeDocument/2006/relationships/image" Target="../media/image96.png"/><Relationship Id="rId4" Type="http://schemas.openxmlformats.org/officeDocument/2006/relationships/slide" Target="slide30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24.svg"/><Relationship Id="rId3" Type="http://schemas.openxmlformats.org/officeDocument/2006/relationships/image" Target="../media/image10.png"/><Relationship Id="rId7" Type="http://schemas.openxmlformats.org/officeDocument/2006/relationships/image" Target="../media/image7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10" Type="http://schemas.openxmlformats.org/officeDocument/2006/relationships/image" Target="../media/image98.png"/><Relationship Id="rId4" Type="http://schemas.openxmlformats.org/officeDocument/2006/relationships/image" Target="../media/image11.png"/><Relationship Id="rId9" Type="http://schemas.openxmlformats.org/officeDocument/2006/relationships/image" Target="../media/image30.sv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1" Type="http://schemas.openxmlformats.org/officeDocument/2006/relationships/image" Target="../media/image84.svg"/><Relationship Id="rId7" Type="http://schemas.openxmlformats.org/officeDocument/2006/relationships/image" Target="../media/image9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svg"/><Relationship Id="rId5" Type="http://schemas.openxmlformats.org/officeDocument/2006/relationships/image" Target="../media/image25.png"/><Relationship Id="rId4" Type="http://schemas.openxmlformats.org/officeDocument/2006/relationships/image" Target="../media/image23.png"/><Relationship Id="rId22" Type="http://schemas.openxmlformats.org/officeDocument/2006/relationships/image" Target="../media/image100.png"/><Relationship Id="rId30" Type="http://schemas.openxmlformats.org/officeDocument/2006/relationships/image" Target="../media/image290.sv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12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svg"/><Relationship Id="rId11" Type="http://schemas.openxmlformats.org/officeDocument/2006/relationships/image" Target="../media/image7.png"/><Relationship Id="rId5" Type="http://schemas.openxmlformats.org/officeDocument/2006/relationships/image" Target="../media/image3.png"/><Relationship Id="rId10" Type="http://schemas.openxmlformats.org/officeDocument/2006/relationships/image" Target="../media/image6.jpeg"/><Relationship Id="rId4" Type="http://schemas.openxmlformats.org/officeDocument/2006/relationships/image" Target="../media/image7.svg"/><Relationship Id="rId9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20.png"/><Relationship Id="rId3" Type="http://schemas.openxmlformats.org/officeDocument/2006/relationships/image" Target="../media/image7.png"/><Relationship Id="rId12" Type="http://schemas.openxmlformats.org/officeDocument/2006/relationships/image" Target="../media/image11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4.svg"/><Relationship Id="rId15" Type="http://schemas.openxmlformats.org/officeDocument/2006/relationships/image" Target="../media/image21.png"/><Relationship Id="rId4" Type="http://schemas.openxmlformats.org/officeDocument/2006/relationships/image" Target="../media/image19.png"/><Relationship Id="rId9" Type="http://schemas.openxmlformats.org/officeDocument/2006/relationships/image" Target="../media/image4.png"/><Relationship Id="rId14" Type="http://schemas.openxmlformats.org/officeDocument/2006/relationships/image" Target="../media/image13.svg"/></Relationships>
</file>

<file path=ppt/slides/_rels/slide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5.png"/><Relationship Id="rId3" Type="http://schemas.openxmlformats.org/officeDocument/2006/relationships/image" Target="../media/image12.png"/><Relationship Id="rId12" Type="http://schemas.openxmlformats.org/officeDocument/2006/relationships/image" Target="../media/image24.png"/><Relationship Id="rId2" Type="http://schemas.openxmlformats.org/officeDocument/2006/relationships/image" Target="../media/image22.png"/><Relationship Id="rId20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10.png"/><Relationship Id="rId6" Type="http://schemas.openxmlformats.org/officeDocument/2006/relationships/image" Target="../media/image18.svg"/><Relationship Id="rId58" Type="http://schemas.openxmlformats.org/officeDocument/2006/relationships/image" Target="../media/image209.svg"/><Relationship Id="rId10" Type="http://schemas.openxmlformats.org/officeDocument/2006/relationships/image" Target="../media/image23.png"/><Relationship Id="rId19" Type="http://schemas.openxmlformats.org/officeDocument/2006/relationships/image" Target="../media/image15.svg"/><Relationship Id="rId9" Type="http://schemas.openxmlformats.org/officeDocument/2006/relationships/image" Target="../media/image7.svg"/><Relationship Id="rId14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0.png"/><Relationship Id="rId3" Type="http://schemas.openxmlformats.org/officeDocument/2006/relationships/image" Target="../media/image28.png"/><Relationship Id="rId12" Type="http://schemas.openxmlformats.org/officeDocument/2006/relationships/image" Target="../media/image11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4.png"/><Relationship Id="rId5" Type="http://schemas.openxmlformats.org/officeDocument/2006/relationships/image" Target="../media/image29.png"/><Relationship Id="rId15" Type="http://schemas.openxmlformats.org/officeDocument/2006/relationships/image" Target="../media/image30.png"/><Relationship Id="rId10" Type="http://schemas.openxmlformats.org/officeDocument/2006/relationships/image" Target="../media/image70.svg"/><Relationship Id="rId4" Type="http://schemas.openxmlformats.org/officeDocument/2006/relationships/image" Target="../media/image1.png"/><Relationship Id="rId14" Type="http://schemas.openxmlformats.org/officeDocument/2006/relationships/image" Target="../media/image13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32.png"/><Relationship Id="rId34" Type="http://schemas.openxmlformats.org/officeDocument/2006/relationships/image" Target="../media/image221.svg"/><Relationship Id="rId7" Type="http://schemas.openxmlformats.org/officeDocument/2006/relationships/image" Target="../media/image35.sv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35.png"/><Relationship Id="rId10" Type="http://schemas.openxmlformats.org/officeDocument/2006/relationships/image" Target="../media/image34.png"/><Relationship Id="rId4" Type="http://schemas.openxmlformats.org/officeDocument/2006/relationships/image" Target="../media/image33.png"/><Relationship Id="rId9" Type="http://schemas.openxmlformats.org/officeDocument/2006/relationships/image" Target="../media/image7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36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18.svg"/><Relationship Id="rId28" Type="http://schemas.openxmlformats.org/officeDocument/2006/relationships/image" Target="../media/image215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36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18.svg"/><Relationship Id="rId28" Type="http://schemas.openxmlformats.org/officeDocument/2006/relationships/image" Target="../media/image215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DD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480350">
            <a:off x="17536623" y="3375676"/>
            <a:ext cx="4203842" cy="955418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-6740340">
            <a:off x="-292196" y="-3392062"/>
            <a:ext cx="2985015" cy="678412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946173" y="7785877"/>
            <a:ext cx="1481311" cy="142946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630046" y="442259"/>
            <a:ext cx="2113566" cy="320040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6441300" y="7398276"/>
            <a:ext cx="1636000" cy="2333100"/>
          </a:xfrm>
          <a:prstGeom prst="rect">
            <a:avLst/>
          </a:prstGeom>
        </p:spPr>
      </p:pic>
      <p:grpSp>
        <p:nvGrpSpPr>
          <p:cNvPr id="9" name="Group 9"/>
          <p:cNvGrpSpPr>
            <a:grpSpLocks noChangeAspect="1"/>
          </p:cNvGrpSpPr>
          <p:nvPr/>
        </p:nvGrpSpPr>
        <p:grpSpPr>
          <a:xfrm rot="526010">
            <a:off x="15126996" y="657788"/>
            <a:ext cx="1729123" cy="2353682"/>
            <a:chOff x="0" y="0"/>
            <a:chExt cx="6350000" cy="864362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6350000" cy="8642350"/>
            </a:xfrm>
            <a:custGeom>
              <a:avLst/>
              <a:gdLst/>
              <a:ahLst/>
              <a:cxnLst/>
              <a:rect l="l" t="t" r="r" b="b"/>
              <a:pathLst>
                <a:path w="6350000" h="8642350">
                  <a:moveTo>
                    <a:pt x="6350000" y="624840"/>
                  </a:moveTo>
                  <a:cubicBezTo>
                    <a:pt x="6350000" y="543560"/>
                    <a:pt x="6309360" y="472440"/>
                    <a:pt x="6247130" y="430530"/>
                  </a:cubicBezTo>
                  <a:cubicBezTo>
                    <a:pt x="6259830" y="422910"/>
                    <a:pt x="6271260" y="412750"/>
                    <a:pt x="6281420" y="402590"/>
                  </a:cubicBezTo>
                  <a:cubicBezTo>
                    <a:pt x="6324600" y="358140"/>
                    <a:pt x="6350000" y="298450"/>
                    <a:pt x="6350000" y="236220"/>
                  </a:cubicBezTo>
                  <a:cubicBezTo>
                    <a:pt x="6350000" y="173990"/>
                    <a:pt x="6324600" y="114300"/>
                    <a:pt x="6281420" y="69850"/>
                  </a:cubicBezTo>
                  <a:cubicBezTo>
                    <a:pt x="6236970" y="25400"/>
                    <a:pt x="6176010" y="0"/>
                    <a:pt x="6115050" y="0"/>
                  </a:cubicBezTo>
                  <a:cubicBezTo>
                    <a:pt x="6052820" y="0"/>
                    <a:pt x="5991860" y="25400"/>
                    <a:pt x="5948680" y="68580"/>
                  </a:cubicBezTo>
                  <a:cubicBezTo>
                    <a:pt x="5937250" y="80010"/>
                    <a:pt x="5927090" y="92710"/>
                    <a:pt x="5919470" y="105410"/>
                  </a:cubicBezTo>
                  <a:cubicBezTo>
                    <a:pt x="5877560" y="41910"/>
                    <a:pt x="5805170" y="0"/>
                    <a:pt x="5723890" y="0"/>
                  </a:cubicBezTo>
                  <a:cubicBezTo>
                    <a:pt x="5642610" y="0"/>
                    <a:pt x="5570220" y="41910"/>
                    <a:pt x="5528310" y="105410"/>
                  </a:cubicBezTo>
                  <a:cubicBezTo>
                    <a:pt x="5486400" y="41910"/>
                    <a:pt x="5414010" y="0"/>
                    <a:pt x="5332730" y="0"/>
                  </a:cubicBezTo>
                  <a:cubicBezTo>
                    <a:pt x="5250180" y="0"/>
                    <a:pt x="5179060" y="41910"/>
                    <a:pt x="5137150" y="105410"/>
                  </a:cubicBezTo>
                  <a:cubicBezTo>
                    <a:pt x="5095241" y="41910"/>
                    <a:pt x="5022850" y="0"/>
                    <a:pt x="4941570" y="0"/>
                  </a:cubicBezTo>
                  <a:cubicBezTo>
                    <a:pt x="4860291" y="0"/>
                    <a:pt x="4787900" y="41910"/>
                    <a:pt x="4745990" y="105410"/>
                  </a:cubicBezTo>
                  <a:cubicBezTo>
                    <a:pt x="4704080" y="41910"/>
                    <a:pt x="4631690" y="0"/>
                    <a:pt x="4550410" y="0"/>
                  </a:cubicBezTo>
                  <a:cubicBezTo>
                    <a:pt x="4469130" y="0"/>
                    <a:pt x="4396740" y="41910"/>
                    <a:pt x="4354830" y="105410"/>
                  </a:cubicBezTo>
                  <a:cubicBezTo>
                    <a:pt x="4312920" y="41910"/>
                    <a:pt x="4240530" y="0"/>
                    <a:pt x="4159250" y="0"/>
                  </a:cubicBezTo>
                  <a:cubicBezTo>
                    <a:pt x="4077970" y="0"/>
                    <a:pt x="4005580" y="41910"/>
                    <a:pt x="3963670" y="105410"/>
                  </a:cubicBezTo>
                  <a:cubicBezTo>
                    <a:pt x="3921761" y="41910"/>
                    <a:pt x="3849370" y="0"/>
                    <a:pt x="3768091" y="0"/>
                  </a:cubicBezTo>
                  <a:cubicBezTo>
                    <a:pt x="3686811" y="0"/>
                    <a:pt x="3614420" y="41910"/>
                    <a:pt x="3572511" y="105410"/>
                  </a:cubicBezTo>
                  <a:cubicBezTo>
                    <a:pt x="3530601" y="41910"/>
                    <a:pt x="3458211" y="0"/>
                    <a:pt x="3376931" y="0"/>
                  </a:cubicBezTo>
                  <a:cubicBezTo>
                    <a:pt x="3295651" y="0"/>
                    <a:pt x="3216910" y="41910"/>
                    <a:pt x="3175000" y="105410"/>
                  </a:cubicBezTo>
                  <a:cubicBezTo>
                    <a:pt x="3133090" y="41910"/>
                    <a:pt x="3060700" y="0"/>
                    <a:pt x="2979420" y="0"/>
                  </a:cubicBezTo>
                  <a:cubicBezTo>
                    <a:pt x="2898140" y="0"/>
                    <a:pt x="2825750" y="41910"/>
                    <a:pt x="2783840" y="105410"/>
                  </a:cubicBezTo>
                  <a:cubicBezTo>
                    <a:pt x="2741930" y="41910"/>
                    <a:pt x="2669540" y="0"/>
                    <a:pt x="2588260" y="0"/>
                  </a:cubicBezTo>
                  <a:cubicBezTo>
                    <a:pt x="2505710" y="0"/>
                    <a:pt x="2434590" y="41910"/>
                    <a:pt x="2392680" y="105410"/>
                  </a:cubicBezTo>
                  <a:cubicBezTo>
                    <a:pt x="2350770" y="41910"/>
                    <a:pt x="2278380" y="0"/>
                    <a:pt x="2197100" y="0"/>
                  </a:cubicBezTo>
                  <a:cubicBezTo>
                    <a:pt x="2115820" y="0"/>
                    <a:pt x="2043430" y="41910"/>
                    <a:pt x="2001520" y="105410"/>
                  </a:cubicBezTo>
                  <a:cubicBezTo>
                    <a:pt x="1959610" y="41910"/>
                    <a:pt x="1887220" y="0"/>
                    <a:pt x="1805941" y="0"/>
                  </a:cubicBezTo>
                  <a:cubicBezTo>
                    <a:pt x="1723391" y="0"/>
                    <a:pt x="1652270" y="41910"/>
                    <a:pt x="1610361" y="105410"/>
                  </a:cubicBezTo>
                  <a:cubicBezTo>
                    <a:pt x="1568450" y="41910"/>
                    <a:pt x="1496061" y="0"/>
                    <a:pt x="1414781" y="0"/>
                  </a:cubicBezTo>
                  <a:cubicBezTo>
                    <a:pt x="1329691" y="0"/>
                    <a:pt x="1257300" y="41910"/>
                    <a:pt x="1215391" y="105410"/>
                  </a:cubicBezTo>
                  <a:cubicBezTo>
                    <a:pt x="1173481" y="41910"/>
                    <a:pt x="1101091" y="0"/>
                    <a:pt x="1019811" y="0"/>
                  </a:cubicBezTo>
                  <a:cubicBezTo>
                    <a:pt x="937261" y="0"/>
                    <a:pt x="866141" y="41910"/>
                    <a:pt x="824231" y="105410"/>
                  </a:cubicBezTo>
                  <a:cubicBezTo>
                    <a:pt x="782321" y="41910"/>
                    <a:pt x="709931" y="0"/>
                    <a:pt x="628650" y="0"/>
                  </a:cubicBezTo>
                  <a:cubicBezTo>
                    <a:pt x="544830" y="0"/>
                    <a:pt x="473710" y="41910"/>
                    <a:pt x="431800" y="105410"/>
                  </a:cubicBezTo>
                  <a:cubicBezTo>
                    <a:pt x="422910" y="92710"/>
                    <a:pt x="412750" y="80010"/>
                    <a:pt x="402590" y="68580"/>
                  </a:cubicBezTo>
                  <a:cubicBezTo>
                    <a:pt x="358140" y="25400"/>
                    <a:pt x="297180" y="0"/>
                    <a:pt x="234950" y="0"/>
                  </a:cubicBezTo>
                  <a:cubicBezTo>
                    <a:pt x="172720" y="0"/>
                    <a:pt x="113030" y="25400"/>
                    <a:pt x="68580" y="68580"/>
                  </a:cubicBezTo>
                  <a:cubicBezTo>
                    <a:pt x="25400" y="113030"/>
                    <a:pt x="0" y="172720"/>
                    <a:pt x="0" y="234950"/>
                  </a:cubicBezTo>
                  <a:cubicBezTo>
                    <a:pt x="0" y="297180"/>
                    <a:pt x="25400" y="356870"/>
                    <a:pt x="68580" y="401320"/>
                  </a:cubicBezTo>
                  <a:cubicBezTo>
                    <a:pt x="78740" y="411480"/>
                    <a:pt x="90170" y="421640"/>
                    <a:pt x="102870" y="429260"/>
                  </a:cubicBezTo>
                  <a:cubicBezTo>
                    <a:pt x="40640" y="472440"/>
                    <a:pt x="0" y="543560"/>
                    <a:pt x="0" y="624840"/>
                  </a:cubicBezTo>
                  <a:cubicBezTo>
                    <a:pt x="0" y="706120"/>
                    <a:pt x="40640" y="777240"/>
                    <a:pt x="102870" y="819150"/>
                  </a:cubicBezTo>
                  <a:cubicBezTo>
                    <a:pt x="40640" y="861060"/>
                    <a:pt x="0" y="932180"/>
                    <a:pt x="0" y="1013460"/>
                  </a:cubicBezTo>
                  <a:cubicBezTo>
                    <a:pt x="0" y="1094740"/>
                    <a:pt x="40640" y="1165860"/>
                    <a:pt x="102870" y="1207770"/>
                  </a:cubicBezTo>
                  <a:cubicBezTo>
                    <a:pt x="40640" y="1249680"/>
                    <a:pt x="0" y="1322070"/>
                    <a:pt x="0" y="1402080"/>
                  </a:cubicBezTo>
                  <a:cubicBezTo>
                    <a:pt x="0" y="1483360"/>
                    <a:pt x="40640" y="1554480"/>
                    <a:pt x="102870" y="1596390"/>
                  </a:cubicBezTo>
                  <a:cubicBezTo>
                    <a:pt x="40640" y="1638300"/>
                    <a:pt x="0" y="1709420"/>
                    <a:pt x="0" y="1790700"/>
                  </a:cubicBezTo>
                  <a:cubicBezTo>
                    <a:pt x="0" y="1871980"/>
                    <a:pt x="40640" y="1943100"/>
                    <a:pt x="102870" y="1985010"/>
                  </a:cubicBezTo>
                  <a:cubicBezTo>
                    <a:pt x="40640" y="2026920"/>
                    <a:pt x="0" y="2099310"/>
                    <a:pt x="0" y="2179320"/>
                  </a:cubicBezTo>
                  <a:cubicBezTo>
                    <a:pt x="0" y="2260600"/>
                    <a:pt x="40640" y="2331720"/>
                    <a:pt x="102870" y="2373630"/>
                  </a:cubicBezTo>
                  <a:cubicBezTo>
                    <a:pt x="40640" y="2418080"/>
                    <a:pt x="0" y="2489200"/>
                    <a:pt x="0" y="2570480"/>
                  </a:cubicBezTo>
                  <a:cubicBezTo>
                    <a:pt x="0" y="2651760"/>
                    <a:pt x="40640" y="2722880"/>
                    <a:pt x="102870" y="2764790"/>
                  </a:cubicBezTo>
                  <a:cubicBezTo>
                    <a:pt x="40640" y="2806700"/>
                    <a:pt x="0" y="2879090"/>
                    <a:pt x="0" y="2959100"/>
                  </a:cubicBezTo>
                  <a:cubicBezTo>
                    <a:pt x="0" y="3040380"/>
                    <a:pt x="40640" y="3111500"/>
                    <a:pt x="102870" y="3153410"/>
                  </a:cubicBezTo>
                  <a:cubicBezTo>
                    <a:pt x="40640" y="3195320"/>
                    <a:pt x="0" y="3266440"/>
                    <a:pt x="0" y="3347720"/>
                  </a:cubicBezTo>
                  <a:cubicBezTo>
                    <a:pt x="0" y="3429000"/>
                    <a:pt x="40640" y="3500120"/>
                    <a:pt x="102870" y="3542030"/>
                  </a:cubicBezTo>
                  <a:cubicBezTo>
                    <a:pt x="40640" y="3583940"/>
                    <a:pt x="0" y="3655060"/>
                    <a:pt x="0" y="3736340"/>
                  </a:cubicBezTo>
                  <a:cubicBezTo>
                    <a:pt x="0" y="3817620"/>
                    <a:pt x="40640" y="3888740"/>
                    <a:pt x="102870" y="3930650"/>
                  </a:cubicBezTo>
                  <a:cubicBezTo>
                    <a:pt x="40640" y="3973830"/>
                    <a:pt x="0" y="4044950"/>
                    <a:pt x="0" y="4124959"/>
                  </a:cubicBezTo>
                  <a:cubicBezTo>
                    <a:pt x="0" y="4206239"/>
                    <a:pt x="40640" y="4277359"/>
                    <a:pt x="102870" y="4319269"/>
                  </a:cubicBezTo>
                  <a:cubicBezTo>
                    <a:pt x="40640" y="4361180"/>
                    <a:pt x="0" y="4432300"/>
                    <a:pt x="0" y="4513580"/>
                  </a:cubicBezTo>
                  <a:cubicBezTo>
                    <a:pt x="0" y="4594860"/>
                    <a:pt x="40640" y="4665980"/>
                    <a:pt x="102870" y="4707890"/>
                  </a:cubicBezTo>
                  <a:cubicBezTo>
                    <a:pt x="40640" y="4749800"/>
                    <a:pt x="0" y="4820920"/>
                    <a:pt x="0" y="4902200"/>
                  </a:cubicBezTo>
                  <a:cubicBezTo>
                    <a:pt x="0" y="4983480"/>
                    <a:pt x="40640" y="5054600"/>
                    <a:pt x="102870" y="5096510"/>
                  </a:cubicBezTo>
                  <a:cubicBezTo>
                    <a:pt x="40640" y="5138420"/>
                    <a:pt x="0" y="5210810"/>
                    <a:pt x="0" y="5290820"/>
                  </a:cubicBezTo>
                  <a:cubicBezTo>
                    <a:pt x="0" y="5372100"/>
                    <a:pt x="40640" y="5443220"/>
                    <a:pt x="102870" y="5485130"/>
                  </a:cubicBezTo>
                  <a:cubicBezTo>
                    <a:pt x="40640" y="5527039"/>
                    <a:pt x="0" y="5598159"/>
                    <a:pt x="0" y="5679439"/>
                  </a:cubicBezTo>
                  <a:cubicBezTo>
                    <a:pt x="0" y="5760719"/>
                    <a:pt x="40640" y="5831839"/>
                    <a:pt x="102870" y="5873749"/>
                  </a:cubicBezTo>
                  <a:cubicBezTo>
                    <a:pt x="40640" y="5915659"/>
                    <a:pt x="0" y="5986779"/>
                    <a:pt x="0" y="6068059"/>
                  </a:cubicBezTo>
                  <a:cubicBezTo>
                    <a:pt x="0" y="6149339"/>
                    <a:pt x="40640" y="6220459"/>
                    <a:pt x="102870" y="6262369"/>
                  </a:cubicBezTo>
                  <a:cubicBezTo>
                    <a:pt x="40640" y="6304280"/>
                    <a:pt x="0" y="6375400"/>
                    <a:pt x="0" y="6456680"/>
                  </a:cubicBezTo>
                  <a:cubicBezTo>
                    <a:pt x="0" y="6537960"/>
                    <a:pt x="40640" y="6609080"/>
                    <a:pt x="102870" y="6650990"/>
                  </a:cubicBezTo>
                  <a:cubicBezTo>
                    <a:pt x="40640" y="6692900"/>
                    <a:pt x="0" y="6764020"/>
                    <a:pt x="0" y="6845300"/>
                  </a:cubicBezTo>
                  <a:cubicBezTo>
                    <a:pt x="0" y="6926580"/>
                    <a:pt x="40640" y="6997700"/>
                    <a:pt x="102870" y="7039610"/>
                  </a:cubicBezTo>
                  <a:cubicBezTo>
                    <a:pt x="40640" y="7082790"/>
                    <a:pt x="0" y="7153910"/>
                    <a:pt x="0" y="7233920"/>
                  </a:cubicBezTo>
                  <a:cubicBezTo>
                    <a:pt x="0" y="7315200"/>
                    <a:pt x="40640" y="7386320"/>
                    <a:pt x="102870" y="7428230"/>
                  </a:cubicBezTo>
                  <a:cubicBezTo>
                    <a:pt x="40640" y="7470139"/>
                    <a:pt x="0" y="7541260"/>
                    <a:pt x="0" y="7622539"/>
                  </a:cubicBezTo>
                  <a:cubicBezTo>
                    <a:pt x="0" y="7703819"/>
                    <a:pt x="40640" y="7774939"/>
                    <a:pt x="102870" y="7816849"/>
                  </a:cubicBezTo>
                  <a:cubicBezTo>
                    <a:pt x="40640" y="7866380"/>
                    <a:pt x="0" y="7937500"/>
                    <a:pt x="0" y="8018780"/>
                  </a:cubicBezTo>
                  <a:cubicBezTo>
                    <a:pt x="0" y="8100061"/>
                    <a:pt x="40640" y="8171180"/>
                    <a:pt x="102870" y="8213090"/>
                  </a:cubicBezTo>
                  <a:cubicBezTo>
                    <a:pt x="90170" y="8220710"/>
                    <a:pt x="78740" y="8230870"/>
                    <a:pt x="68580" y="8241030"/>
                  </a:cubicBezTo>
                  <a:cubicBezTo>
                    <a:pt x="25400" y="8285480"/>
                    <a:pt x="0" y="8346440"/>
                    <a:pt x="0" y="8407400"/>
                  </a:cubicBezTo>
                  <a:cubicBezTo>
                    <a:pt x="0" y="8469630"/>
                    <a:pt x="25400" y="8529320"/>
                    <a:pt x="68580" y="8573770"/>
                  </a:cubicBezTo>
                  <a:cubicBezTo>
                    <a:pt x="111760" y="8616950"/>
                    <a:pt x="172720" y="8642350"/>
                    <a:pt x="234950" y="8642350"/>
                  </a:cubicBezTo>
                  <a:cubicBezTo>
                    <a:pt x="297180" y="8642350"/>
                    <a:pt x="356870" y="8616950"/>
                    <a:pt x="401320" y="8573770"/>
                  </a:cubicBezTo>
                  <a:cubicBezTo>
                    <a:pt x="412750" y="8562339"/>
                    <a:pt x="422910" y="8549639"/>
                    <a:pt x="430530" y="8536939"/>
                  </a:cubicBezTo>
                  <a:cubicBezTo>
                    <a:pt x="472440" y="8600439"/>
                    <a:pt x="544830" y="8642349"/>
                    <a:pt x="626110" y="8642349"/>
                  </a:cubicBezTo>
                  <a:cubicBezTo>
                    <a:pt x="707390" y="8642349"/>
                    <a:pt x="779780" y="8600439"/>
                    <a:pt x="821690" y="8536939"/>
                  </a:cubicBezTo>
                  <a:cubicBezTo>
                    <a:pt x="863600" y="8600439"/>
                    <a:pt x="935990" y="8642349"/>
                    <a:pt x="1017270" y="8642349"/>
                  </a:cubicBezTo>
                  <a:cubicBezTo>
                    <a:pt x="1099820" y="8642349"/>
                    <a:pt x="1172210" y="8600439"/>
                    <a:pt x="1212850" y="8536939"/>
                  </a:cubicBezTo>
                  <a:cubicBezTo>
                    <a:pt x="1254760" y="8600439"/>
                    <a:pt x="1327150" y="8642349"/>
                    <a:pt x="1408430" y="8642349"/>
                  </a:cubicBezTo>
                  <a:cubicBezTo>
                    <a:pt x="1489710" y="8642349"/>
                    <a:pt x="1562100" y="8600439"/>
                    <a:pt x="1604010" y="8536939"/>
                  </a:cubicBezTo>
                  <a:cubicBezTo>
                    <a:pt x="1645920" y="8600439"/>
                    <a:pt x="1718310" y="8642349"/>
                    <a:pt x="1799590" y="8642349"/>
                  </a:cubicBezTo>
                  <a:cubicBezTo>
                    <a:pt x="1880870" y="8642349"/>
                    <a:pt x="1953260" y="8600439"/>
                    <a:pt x="1995170" y="8536939"/>
                  </a:cubicBezTo>
                  <a:cubicBezTo>
                    <a:pt x="2037080" y="8600439"/>
                    <a:pt x="2109470" y="8642349"/>
                    <a:pt x="2190750" y="8642349"/>
                  </a:cubicBezTo>
                  <a:cubicBezTo>
                    <a:pt x="2273300" y="8642349"/>
                    <a:pt x="2344420" y="8600439"/>
                    <a:pt x="2386330" y="8536939"/>
                  </a:cubicBezTo>
                  <a:cubicBezTo>
                    <a:pt x="2428240" y="8600439"/>
                    <a:pt x="2500630" y="8642349"/>
                    <a:pt x="2581910" y="8642349"/>
                  </a:cubicBezTo>
                  <a:cubicBezTo>
                    <a:pt x="2663190" y="8642349"/>
                    <a:pt x="2735580" y="8600439"/>
                    <a:pt x="2777490" y="8536939"/>
                  </a:cubicBezTo>
                  <a:cubicBezTo>
                    <a:pt x="2819400" y="8600439"/>
                    <a:pt x="2891790" y="8642349"/>
                    <a:pt x="2973070" y="8642349"/>
                  </a:cubicBezTo>
                  <a:cubicBezTo>
                    <a:pt x="3055620" y="8642349"/>
                    <a:pt x="3126740" y="8600439"/>
                    <a:pt x="3168650" y="8536939"/>
                  </a:cubicBezTo>
                  <a:cubicBezTo>
                    <a:pt x="3210560" y="8600439"/>
                    <a:pt x="3282950" y="8642349"/>
                    <a:pt x="3364230" y="8642349"/>
                  </a:cubicBezTo>
                  <a:cubicBezTo>
                    <a:pt x="3445509" y="8642349"/>
                    <a:pt x="3517900" y="8600439"/>
                    <a:pt x="3559809" y="8536939"/>
                  </a:cubicBezTo>
                  <a:cubicBezTo>
                    <a:pt x="3601719" y="8600439"/>
                    <a:pt x="3674109" y="8642349"/>
                    <a:pt x="3755389" y="8642349"/>
                  </a:cubicBezTo>
                  <a:cubicBezTo>
                    <a:pt x="3837939" y="8642349"/>
                    <a:pt x="3909059" y="8600439"/>
                    <a:pt x="3950969" y="8536939"/>
                  </a:cubicBezTo>
                  <a:cubicBezTo>
                    <a:pt x="3992879" y="8600439"/>
                    <a:pt x="4065269" y="8642349"/>
                    <a:pt x="4146549" y="8642349"/>
                  </a:cubicBezTo>
                  <a:cubicBezTo>
                    <a:pt x="4227829" y="8642349"/>
                    <a:pt x="4300219" y="8600439"/>
                    <a:pt x="4342129" y="8536939"/>
                  </a:cubicBezTo>
                  <a:cubicBezTo>
                    <a:pt x="4384039" y="8600439"/>
                    <a:pt x="4456429" y="8642349"/>
                    <a:pt x="4537709" y="8642349"/>
                  </a:cubicBezTo>
                  <a:cubicBezTo>
                    <a:pt x="4618989" y="8642349"/>
                    <a:pt x="4691379" y="8600439"/>
                    <a:pt x="4733289" y="8536939"/>
                  </a:cubicBezTo>
                  <a:cubicBezTo>
                    <a:pt x="4775199" y="8600439"/>
                    <a:pt x="4847589" y="8642349"/>
                    <a:pt x="4928869" y="8642349"/>
                  </a:cubicBezTo>
                  <a:cubicBezTo>
                    <a:pt x="5010149" y="8642349"/>
                    <a:pt x="5082539" y="8600439"/>
                    <a:pt x="5124449" y="8536939"/>
                  </a:cubicBezTo>
                  <a:cubicBezTo>
                    <a:pt x="5166359" y="8600439"/>
                    <a:pt x="5238749" y="8642349"/>
                    <a:pt x="5320029" y="8642349"/>
                  </a:cubicBezTo>
                  <a:cubicBezTo>
                    <a:pt x="5401309" y="8642349"/>
                    <a:pt x="5473699" y="8600439"/>
                    <a:pt x="5515609" y="8536939"/>
                  </a:cubicBezTo>
                  <a:cubicBezTo>
                    <a:pt x="5557519" y="8600439"/>
                    <a:pt x="5629909" y="8642349"/>
                    <a:pt x="5711189" y="8642349"/>
                  </a:cubicBezTo>
                  <a:cubicBezTo>
                    <a:pt x="5793739" y="8642349"/>
                    <a:pt x="5864859" y="8600439"/>
                    <a:pt x="5906769" y="8536939"/>
                  </a:cubicBezTo>
                  <a:cubicBezTo>
                    <a:pt x="5915659" y="8549639"/>
                    <a:pt x="5925819" y="8562339"/>
                    <a:pt x="5935978" y="8573770"/>
                  </a:cubicBezTo>
                  <a:cubicBezTo>
                    <a:pt x="5979158" y="8616950"/>
                    <a:pt x="6040119" y="8642350"/>
                    <a:pt x="6102348" y="8642350"/>
                  </a:cubicBezTo>
                  <a:cubicBezTo>
                    <a:pt x="6163308" y="8642350"/>
                    <a:pt x="6224269" y="8616950"/>
                    <a:pt x="6268719" y="8573770"/>
                  </a:cubicBezTo>
                  <a:cubicBezTo>
                    <a:pt x="6311898" y="8529320"/>
                    <a:pt x="6337298" y="8469630"/>
                    <a:pt x="6337298" y="8407400"/>
                  </a:cubicBezTo>
                  <a:cubicBezTo>
                    <a:pt x="6337298" y="8345170"/>
                    <a:pt x="6311898" y="8285480"/>
                    <a:pt x="6268719" y="8241030"/>
                  </a:cubicBezTo>
                  <a:cubicBezTo>
                    <a:pt x="6258559" y="8230870"/>
                    <a:pt x="6247128" y="8220711"/>
                    <a:pt x="6234428" y="8213090"/>
                  </a:cubicBezTo>
                  <a:cubicBezTo>
                    <a:pt x="6296658" y="8171180"/>
                    <a:pt x="6337298" y="8098790"/>
                    <a:pt x="6337298" y="8018780"/>
                  </a:cubicBezTo>
                  <a:cubicBezTo>
                    <a:pt x="6337298" y="7937500"/>
                    <a:pt x="6296658" y="7866380"/>
                    <a:pt x="6234428" y="7824470"/>
                  </a:cubicBezTo>
                  <a:cubicBezTo>
                    <a:pt x="6296658" y="7782561"/>
                    <a:pt x="6337298" y="7711440"/>
                    <a:pt x="6337298" y="7630161"/>
                  </a:cubicBezTo>
                  <a:cubicBezTo>
                    <a:pt x="6337298" y="7548881"/>
                    <a:pt x="6296658" y="7477761"/>
                    <a:pt x="6234428" y="7435851"/>
                  </a:cubicBezTo>
                  <a:cubicBezTo>
                    <a:pt x="6296658" y="7393941"/>
                    <a:pt x="6337298" y="7321551"/>
                    <a:pt x="6337298" y="7241541"/>
                  </a:cubicBezTo>
                  <a:cubicBezTo>
                    <a:pt x="6337298" y="7160261"/>
                    <a:pt x="6296658" y="7089141"/>
                    <a:pt x="6234428" y="7047231"/>
                  </a:cubicBezTo>
                  <a:cubicBezTo>
                    <a:pt x="6296658" y="7005321"/>
                    <a:pt x="6337298" y="6934201"/>
                    <a:pt x="6337298" y="6852921"/>
                  </a:cubicBezTo>
                  <a:cubicBezTo>
                    <a:pt x="6337298" y="6771642"/>
                    <a:pt x="6296658" y="6700521"/>
                    <a:pt x="6234428" y="6658611"/>
                  </a:cubicBezTo>
                  <a:cubicBezTo>
                    <a:pt x="6296658" y="6615431"/>
                    <a:pt x="6337298" y="6544311"/>
                    <a:pt x="6337298" y="6464302"/>
                  </a:cubicBezTo>
                  <a:cubicBezTo>
                    <a:pt x="6337298" y="6383022"/>
                    <a:pt x="6296658" y="6311902"/>
                    <a:pt x="6234428" y="6269992"/>
                  </a:cubicBezTo>
                  <a:cubicBezTo>
                    <a:pt x="6296658" y="6228082"/>
                    <a:pt x="6337298" y="6156962"/>
                    <a:pt x="6337298" y="6075682"/>
                  </a:cubicBezTo>
                  <a:cubicBezTo>
                    <a:pt x="6337298" y="5994402"/>
                    <a:pt x="6296658" y="5923282"/>
                    <a:pt x="6234428" y="5881372"/>
                  </a:cubicBezTo>
                  <a:cubicBezTo>
                    <a:pt x="6296658" y="5839462"/>
                    <a:pt x="6337298" y="5768342"/>
                    <a:pt x="6337298" y="5687062"/>
                  </a:cubicBezTo>
                  <a:cubicBezTo>
                    <a:pt x="6337298" y="5605782"/>
                    <a:pt x="6296658" y="5534662"/>
                    <a:pt x="6234428" y="5492752"/>
                  </a:cubicBezTo>
                  <a:cubicBezTo>
                    <a:pt x="6296658" y="5449572"/>
                    <a:pt x="6337298" y="5378452"/>
                    <a:pt x="6337298" y="5298442"/>
                  </a:cubicBezTo>
                  <a:cubicBezTo>
                    <a:pt x="6337298" y="5217163"/>
                    <a:pt x="6296658" y="5146042"/>
                    <a:pt x="6234428" y="5104133"/>
                  </a:cubicBezTo>
                  <a:cubicBezTo>
                    <a:pt x="6296658" y="5062223"/>
                    <a:pt x="6337298" y="4991103"/>
                    <a:pt x="6337298" y="4909823"/>
                  </a:cubicBezTo>
                  <a:cubicBezTo>
                    <a:pt x="6337298" y="4828543"/>
                    <a:pt x="6296658" y="4757423"/>
                    <a:pt x="6234428" y="4715513"/>
                  </a:cubicBezTo>
                  <a:cubicBezTo>
                    <a:pt x="6296658" y="4672333"/>
                    <a:pt x="6337298" y="4601213"/>
                    <a:pt x="6337298" y="4521203"/>
                  </a:cubicBezTo>
                  <a:cubicBezTo>
                    <a:pt x="6337298" y="4439923"/>
                    <a:pt x="6296658" y="4368803"/>
                    <a:pt x="6234428" y="4326893"/>
                  </a:cubicBezTo>
                  <a:cubicBezTo>
                    <a:pt x="6296658" y="4284983"/>
                    <a:pt x="6337298" y="4213863"/>
                    <a:pt x="6337298" y="4132583"/>
                  </a:cubicBezTo>
                  <a:cubicBezTo>
                    <a:pt x="6337298" y="4051303"/>
                    <a:pt x="6296658" y="3980183"/>
                    <a:pt x="6234428" y="3938274"/>
                  </a:cubicBezTo>
                  <a:cubicBezTo>
                    <a:pt x="6296658" y="3896364"/>
                    <a:pt x="6337298" y="3825244"/>
                    <a:pt x="6337298" y="3743964"/>
                  </a:cubicBezTo>
                  <a:cubicBezTo>
                    <a:pt x="6337298" y="3662684"/>
                    <a:pt x="6296658" y="3591564"/>
                    <a:pt x="6234428" y="3549654"/>
                  </a:cubicBezTo>
                  <a:cubicBezTo>
                    <a:pt x="6296658" y="3506474"/>
                    <a:pt x="6337298" y="3435354"/>
                    <a:pt x="6337298" y="3355344"/>
                  </a:cubicBezTo>
                  <a:cubicBezTo>
                    <a:pt x="6337298" y="3274064"/>
                    <a:pt x="6296658" y="3202944"/>
                    <a:pt x="6234428" y="3161034"/>
                  </a:cubicBezTo>
                  <a:cubicBezTo>
                    <a:pt x="6296658" y="3119124"/>
                    <a:pt x="6337298" y="3048004"/>
                    <a:pt x="6337298" y="2966724"/>
                  </a:cubicBezTo>
                  <a:cubicBezTo>
                    <a:pt x="6337298" y="2885444"/>
                    <a:pt x="6296658" y="2814324"/>
                    <a:pt x="6234428" y="2772414"/>
                  </a:cubicBezTo>
                  <a:cubicBezTo>
                    <a:pt x="6296658" y="2730504"/>
                    <a:pt x="6337298" y="2659384"/>
                    <a:pt x="6337298" y="2578104"/>
                  </a:cubicBezTo>
                  <a:cubicBezTo>
                    <a:pt x="6337298" y="2496824"/>
                    <a:pt x="6296658" y="2425704"/>
                    <a:pt x="6234428" y="2383794"/>
                  </a:cubicBezTo>
                  <a:cubicBezTo>
                    <a:pt x="6296658" y="2341884"/>
                    <a:pt x="6337298" y="2270764"/>
                    <a:pt x="6337298" y="2189484"/>
                  </a:cubicBezTo>
                  <a:cubicBezTo>
                    <a:pt x="6337298" y="2108204"/>
                    <a:pt x="6296658" y="2037084"/>
                    <a:pt x="6234428" y="1995174"/>
                  </a:cubicBezTo>
                  <a:cubicBezTo>
                    <a:pt x="6296658" y="1953264"/>
                    <a:pt x="6337298" y="1882144"/>
                    <a:pt x="6337298" y="1800864"/>
                  </a:cubicBezTo>
                  <a:cubicBezTo>
                    <a:pt x="6337298" y="1719584"/>
                    <a:pt x="6296658" y="1648464"/>
                    <a:pt x="6234428" y="1606554"/>
                  </a:cubicBezTo>
                  <a:cubicBezTo>
                    <a:pt x="6296658" y="1563374"/>
                    <a:pt x="6337298" y="1492254"/>
                    <a:pt x="6337298" y="1412244"/>
                  </a:cubicBezTo>
                  <a:cubicBezTo>
                    <a:pt x="6337298" y="1330964"/>
                    <a:pt x="6296658" y="1259844"/>
                    <a:pt x="6234428" y="1217934"/>
                  </a:cubicBezTo>
                  <a:cubicBezTo>
                    <a:pt x="6296658" y="1176024"/>
                    <a:pt x="6337298" y="1104904"/>
                    <a:pt x="6337298" y="1023624"/>
                  </a:cubicBezTo>
                  <a:cubicBezTo>
                    <a:pt x="6337298" y="942344"/>
                    <a:pt x="6296658" y="871224"/>
                    <a:pt x="6234428" y="829314"/>
                  </a:cubicBezTo>
                  <a:cubicBezTo>
                    <a:pt x="6309358" y="775974"/>
                    <a:pt x="6349998" y="704854"/>
                    <a:pt x="6349998" y="624844"/>
                  </a:cubicBezTo>
                  <a:close/>
                </a:path>
              </a:pathLst>
            </a:custGeom>
            <a:solidFill>
              <a:srgbClr val="F7C548"/>
            </a:solidFill>
          </p:spPr>
        </p:sp>
        <p:sp>
          <p:nvSpPr>
            <p:cNvPr id="11" name="Freeform 11"/>
            <p:cNvSpPr/>
            <p:nvPr/>
          </p:nvSpPr>
          <p:spPr>
            <a:xfrm>
              <a:off x="389890" y="450850"/>
              <a:ext cx="5570220" cy="7743190"/>
            </a:xfrm>
            <a:custGeom>
              <a:avLst/>
              <a:gdLst/>
              <a:ahLst/>
              <a:cxnLst/>
              <a:rect l="l" t="t" r="r" b="b"/>
              <a:pathLst>
                <a:path w="5570220" h="7743190">
                  <a:moveTo>
                    <a:pt x="0" y="0"/>
                  </a:moveTo>
                  <a:lnTo>
                    <a:pt x="5570220" y="0"/>
                  </a:lnTo>
                  <a:lnTo>
                    <a:pt x="5570220" y="7743190"/>
                  </a:lnTo>
                  <a:lnTo>
                    <a:pt x="0" y="7743190"/>
                  </a:lnTo>
                  <a:close/>
                </a:path>
              </a:pathLst>
            </a:custGeom>
            <a:blipFill>
              <a:blip r:embed="rId9"/>
              <a:stretch>
                <a:fillRect l="-54257" r="-54257"/>
              </a:stretch>
            </a:blipFill>
          </p:spPr>
        </p:sp>
      </p:grpSp>
      <p:grpSp>
        <p:nvGrpSpPr>
          <p:cNvPr id="12" name="Group 12"/>
          <p:cNvGrpSpPr>
            <a:grpSpLocks noChangeAspect="1"/>
          </p:cNvGrpSpPr>
          <p:nvPr/>
        </p:nvGrpSpPr>
        <p:grpSpPr>
          <a:xfrm rot="20806657">
            <a:off x="13756879" y="1003697"/>
            <a:ext cx="1576787" cy="2146322"/>
            <a:chOff x="0" y="0"/>
            <a:chExt cx="6350000" cy="864362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350000" cy="8642350"/>
            </a:xfrm>
            <a:custGeom>
              <a:avLst/>
              <a:gdLst/>
              <a:ahLst/>
              <a:cxnLst/>
              <a:rect l="l" t="t" r="r" b="b"/>
              <a:pathLst>
                <a:path w="6350000" h="8642350">
                  <a:moveTo>
                    <a:pt x="6350000" y="624840"/>
                  </a:moveTo>
                  <a:cubicBezTo>
                    <a:pt x="6350000" y="543560"/>
                    <a:pt x="6309360" y="472440"/>
                    <a:pt x="6247130" y="430530"/>
                  </a:cubicBezTo>
                  <a:cubicBezTo>
                    <a:pt x="6259830" y="422910"/>
                    <a:pt x="6271260" y="412750"/>
                    <a:pt x="6281420" y="402590"/>
                  </a:cubicBezTo>
                  <a:cubicBezTo>
                    <a:pt x="6324600" y="358140"/>
                    <a:pt x="6350000" y="298450"/>
                    <a:pt x="6350000" y="236220"/>
                  </a:cubicBezTo>
                  <a:cubicBezTo>
                    <a:pt x="6350000" y="173990"/>
                    <a:pt x="6324600" y="114300"/>
                    <a:pt x="6281420" y="69850"/>
                  </a:cubicBezTo>
                  <a:cubicBezTo>
                    <a:pt x="6236970" y="25400"/>
                    <a:pt x="6176010" y="0"/>
                    <a:pt x="6115050" y="0"/>
                  </a:cubicBezTo>
                  <a:cubicBezTo>
                    <a:pt x="6052820" y="0"/>
                    <a:pt x="5991860" y="25400"/>
                    <a:pt x="5948680" y="68580"/>
                  </a:cubicBezTo>
                  <a:cubicBezTo>
                    <a:pt x="5937250" y="80010"/>
                    <a:pt x="5927090" y="92710"/>
                    <a:pt x="5919470" y="105410"/>
                  </a:cubicBezTo>
                  <a:cubicBezTo>
                    <a:pt x="5877560" y="41910"/>
                    <a:pt x="5805170" y="0"/>
                    <a:pt x="5723890" y="0"/>
                  </a:cubicBezTo>
                  <a:cubicBezTo>
                    <a:pt x="5642610" y="0"/>
                    <a:pt x="5570220" y="41910"/>
                    <a:pt x="5528310" y="105410"/>
                  </a:cubicBezTo>
                  <a:cubicBezTo>
                    <a:pt x="5486400" y="41910"/>
                    <a:pt x="5414010" y="0"/>
                    <a:pt x="5332730" y="0"/>
                  </a:cubicBezTo>
                  <a:cubicBezTo>
                    <a:pt x="5250180" y="0"/>
                    <a:pt x="5179060" y="41910"/>
                    <a:pt x="5137150" y="105410"/>
                  </a:cubicBezTo>
                  <a:cubicBezTo>
                    <a:pt x="5095241" y="41910"/>
                    <a:pt x="5022850" y="0"/>
                    <a:pt x="4941570" y="0"/>
                  </a:cubicBezTo>
                  <a:cubicBezTo>
                    <a:pt x="4860291" y="0"/>
                    <a:pt x="4787900" y="41910"/>
                    <a:pt x="4745990" y="105410"/>
                  </a:cubicBezTo>
                  <a:cubicBezTo>
                    <a:pt x="4704080" y="41910"/>
                    <a:pt x="4631690" y="0"/>
                    <a:pt x="4550410" y="0"/>
                  </a:cubicBezTo>
                  <a:cubicBezTo>
                    <a:pt x="4469130" y="0"/>
                    <a:pt x="4396740" y="41910"/>
                    <a:pt x="4354830" y="105410"/>
                  </a:cubicBezTo>
                  <a:cubicBezTo>
                    <a:pt x="4312920" y="41910"/>
                    <a:pt x="4240530" y="0"/>
                    <a:pt x="4159250" y="0"/>
                  </a:cubicBezTo>
                  <a:cubicBezTo>
                    <a:pt x="4077970" y="0"/>
                    <a:pt x="4005580" y="41910"/>
                    <a:pt x="3963670" y="105410"/>
                  </a:cubicBezTo>
                  <a:cubicBezTo>
                    <a:pt x="3921761" y="41910"/>
                    <a:pt x="3849370" y="0"/>
                    <a:pt x="3768091" y="0"/>
                  </a:cubicBezTo>
                  <a:cubicBezTo>
                    <a:pt x="3686811" y="0"/>
                    <a:pt x="3614420" y="41910"/>
                    <a:pt x="3572511" y="105410"/>
                  </a:cubicBezTo>
                  <a:cubicBezTo>
                    <a:pt x="3530601" y="41910"/>
                    <a:pt x="3458211" y="0"/>
                    <a:pt x="3376931" y="0"/>
                  </a:cubicBezTo>
                  <a:cubicBezTo>
                    <a:pt x="3295651" y="0"/>
                    <a:pt x="3216910" y="41910"/>
                    <a:pt x="3175000" y="105410"/>
                  </a:cubicBezTo>
                  <a:cubicBezTo>
                    <a:pt x="3133090" y="41910"/>
                    <a:pt x="3060700" y="0"/>
                    <a:pt x="2979420" y="0"/>
                  </a:cubicBezTo>
                  <a:cubicBezTo>
                    <a:pt x="2898140" y="0"/>
                    <a:pt x="2825750" y="41910"/>
                    <a:pt x="2783840" y="105410"/>
                  </a:cubicBezTo>
                  <a:cubicBezTo>
                    <a:pt x="2741930" y="41910"/>
                    <a:pt x="2669540" y="0"/>
                    <a:pt x="2588260" y="0"/>
                  </a:cubicBezTo>
                  <a:cubicBezTo>
                    <a:pt x="2505710" y="0"/>
                    <a:pt x="2434590" y="41910"/>
                    <a:pt x="2392680" y="105410"/>
                  </a:cubicBezTo>
                  <a:cubicBezTo>
                    <a:pt x="2350770" y="41910"/>
                    <a:pt x="2278380" y="0"/>
                    <a:pt x="2197100" y="0"/>
                  </a:cubicBezTo>
                  <a:cubicBezTo>
                    <a:pt x="2115820" y="0"/>
                    <a:pt x="2043430" y="41910"/>
                    <a:pt x="2001520" y="105410"/>
                  </a:cubicBezTo>
                  <a:cubicBezTo>
                    <a:pt x="1959610" y="41910"/>
                    <a:pt x="1887220" y="0"/>
                    <a:pt x="1805941" y="0"/>
                  </a:cubicBezTo>
                  <a:cubicBezTo>
                    <a:pt x="1723391" y="0"/>
                    <a:pt x="1652270" y="41910"/>
                    <a:pt x="1610361" y="105410"/>
                  </a:cubicBezTo>
                  <a:cubicBezTo>
                    <a:pt x="1568450" y="41910"/>
                    <a:pt x="1496061" y="0"/>
                    <a:pt x="1414781" y="0"/>
                  </a:cubicBezTo>
                  <a:cubicBezTo>
                    <a:pt x="1329691" y="0"/>
                    <a:pt x="1257300" y="41910"/>
                    <a:pt x="1215391" y="105410"/>
                  </a:cubicBezTo>
                  <a:cubicBezTo>
                    <a:pt x="1173481" y="41910"/>
                    <a:pt x="1101091" y="0"/>
                    <a:pt x="1019811" y="0"/>
                  </a:cubicBezTo>
                  <a:cubicBezTo>
                    <a:pt x="937261" y="0"/>
                    <a:pt x="866141" y="41910"/>
                    <a:pt x="824231" y="105410"/>
                  </a:cubicBezTo>
                  <a:cubicBezTo>
                    <a:pt x="782321" y="41910"/>
                    <a:pt x="709931" y="0"/>
                    <a:pt x="628650" y="0"/>
                  </a:cubicBezTo>
                  <a:cubicBezTo>
                    <a:pt x="544830" y="0"/>
                    <a:pt x="473710" y="41910"/>
                    <a:pt x="431800" y="105410"/>
                  </a:cubicBezTo>
                  <a:cubicBezTo>
                    <a:pt x="422910" y="92710"/>
                    <a:pt x="412750" y="80010"/>
                    <a:pt x="402590" y="68580"/>
                  </a:cubicBezTo>
                  <a:cubicBezTo>
                    <a:pt x="358140" y="25400"/>
                    <a:pt x="297180" y="0"/>
                    <a:pt x="234950" y="0"/>
                  </a:cubicBezTo>
                  <a:cubicBezTo>
                    <a:pt x="172720" y="0"/>
                    <a:pt x="113030" y="25400"/>
                    <a:pt x="68580" y="68580"/>
                  </a:cubicBezTo>
                  <a:cubicBezTo>
                    <a:pt x="25400" y="113030"/>
                    <a:pt x="0" y="172720"/>
                    <a:pt x="0" y="234950"/>
                  </a:cubicBezTo>
                  <a:cubicBezTo>
                    <a:pt x="0" y="297180"/>
                    <a:pt x="25400" y="356870"/>
                    <a:pt x="68580" y="401320"/>
                  </a:cubicBezTo>
                  <a:cubicBezTo>
                    <a:pt x="78740" y="411480"/>
                    <a:pt x="90170" y="421640"/>
                    <a:pt x="102870" y="429260"/>
                  </a:cubicBezTo>
                  <a:cubicBezTo>
                    <a:pt x="40640" y="472440"/>
                    <a:pt x="0" y="543560"/>
                    <a:pt x="0" y="624840"/>
                  </a:cubicBezTo>
                  <a:cubicBezTo>
                    <a:pt x="0" y="706120"/>
                    <a:pt x="40640" y="777240"/>
                    <a:pt x="102870" y="819150"/>
                  </a:cubicBezTo>
                  <a:cubicBezTo>
                    <a:pt x="40640" y="861060"/>
                    <a:pt x="0" y="932180"/>
                    <a:pt x="0" y="1013460"/>
                  </a:cubicBezTo>
                  <a:cubicBezTo>
                    <a:pt x="0" y="1094740"/>
                    <a:pt x="40640" y="1165860"/>
                    <a:pt x="102870" y="1207770"/>
                  </a:cubicBezTo>
                  <a:cubicBezTo>
                    <a:pt x="40640" y="1249680"/>
                    <a:pt x="0" y="1322070"/>
                    <a:pt x="0" y="1402080"/>
                  </a:cubicBezTo>
                  <a:cubicBezTo>
                    <a:pt x="0" y="1483360"/>
                    <a:pt x="40640" y="1554480"/>
                    <a:pt x="102870" y="1596390"/>
                  </a:cubicBezTo>
                  <a:cubicBezTo>
                    <a:pt x="40640" y="1638300"/>
                    <a:pt x="0" y="1709420"/>
                    <a:pt x="0" y="1790700"/>
                  </a:cubicBezTo>
                  <a:cubicBezTo>
                    <a:pt x="0" y="1871980"/>
                    <a:pt x="40640" y="1943100"/>
                    <a:pt x="102870" y="1985010"/>
                  </a:cubicBezTo>
                  <a:cubicBezTo>
                    <a:pt x="40640" y="2026920"/>
                    <a:pt x="0" y="2099310"/>
                    <a:pt x="0" y="2179320"/>
                  </a:cubicBezTo>
                  <a:cubicBezTo>
                    <a:pt x="0" y="2260600"/>
                    <a:pt x="40640" y="2331720"/>
                    <a:pt x="102870" y="2373630"/>
                  </a:cubicBezTo>
                  <a:cubicBezTo>
                    <a:pt x="40640" y="2418080"/>
                    <a:pt x="0" y="2489200"/>
                    <a:pt x="0" y="2570480"/>
                  </a:cubicBezTo>
                  <a:cubicBezTo>
                    <a:pt x="0" y="2651760"/>
                    <a:pt x="40640" y="2722880"/>
                    <a:pt x="102870" y="2764790"/>
                  </a:cubicBezTo>
                  <a:cubicBezTo>
                    <a:pt x="40640" y="2806700"/>
                    <a:pt x="0" y="2879090"/>
                    <a:pt x="0" y="2959100"/>
                  </a:cubicBezTo>
                  <a:cubicBezTo>
                    <a:pt x="0" y="3040380"/>
                    <a:pt x="40640" y="3111500"/>
                    <a:pt x="102870" y="3153410"/>
                  </a:cubicBezTo>
                  <a:cubicBezTo>
                    <a:pt x="40640" y="3195320"/>
                    <a:pt x="0" y="3266440"/>
                    <a:pt x="0" y="3347720"/>
                  </a:cubicBezTo>
                  <a:cubicBezTo>
                    <a:pt x="0" y="3429000"/>
                    <a:pt x="40640" y="3500120"/>
                    <a:pt x="102870" y="3542030"/>
                  </a:cubicBezTo>
                  <a:cubicBezTo>
                    <a:pt x="40640" y="3583940"/>
                    <a:pt x="0" y="3655060"/>
                    <a:pt x="0" y="3736340"/>
                  </a:cubicBezTo>
                  <a:cubicBezTo>
                    <a:pt x="0" y="3817620"/>
                    <a:pt x="40640" y="3888740"/>
                    <a:pt x="102870" y="3930650"/>
                  </a:cubicBezTo>
                  <a:cubicBezTo>
                    <a:pt x="40640" y="3973830"/>
                    <a:pt x="0" y="4044950"/>
                    <a:pt x="0" y="4124959"/>
                  </a:cubicBezTo>
                  <a:cubicBezTo>
                    <a:pt x="0" y="4206239"/>
                    <a:pt x="40640" y="4277359"/>
                    <a:pt x="102870" y="4319269"/>
                  </a:cubicBezTo>
                  <a:cubicBezTo>
                    <a:pt x="40640" y="4361180"/>
                    <a:pt x="0" y="4432300"/>
                    <a:pt x="0" y="4513580"/>
                  </a:cubicBezTo>
                  <a:cubicBezTo>
                    <a:pt x="0" y="4594860"/>
                    <a:pt x="40640" y="4665980"/>
                    <a:pt x="102870" y="4707890"/>
                  </a:cubicBezTo>
                  <a:cubicBezTo>
                    <a:pt x="40640" y="4749800"/>
                    <a:pt x="0" y="4820920"/>
                    <a:pt x="0" y="4902200"/>
                  </a:cubicBezTo>
                  <a:cubicBezTo>
                    <a:pt x="0" y="4983480"/>
                    <a:pt x="40640" y="5054600"/>
                    <a:pt x="102870" y="5096510"/>
                  </a:cubicBezTo>
                  <a:cubicBezTo>
                    <a:pt x="40640" y="5138420"/>
                    <a:pt x="0" y="5210810"/>
                    <a:pt x="0" y="5290820"/>
                  </a:cubicBezTo>
                  <a:cubicBezTo>
                    <a:pt x="0" y="5372100"/>
                    <a:pt x="40640" y="5443220"/>
                    <a:pt x="102870" y="5485130"/>
                  </a:cubicBezTo>
                  <a:cubicBezTo>
                    <a:pt x="40640" y="5527039"/>
                    <a:pt x="0" y="5598159"/>
                    <a:pt x="0" y="5679439"/>
                  </a:cubicBezTo>
                  <a:cubicBezTo>
                    <a:pt x="0" y="5760719"/>
                    <a:pt x="40640" y="5831839"/>
                    <a:pt x="102870" y="5873749"/>
                  </a:cubicBezTo>
                  <a:cubicBezTo>
                    <a:pt x="40640" y="5915659"/>
                    <a:pt x="0" y="5986779"/>
                    <a:pt x="0" y="6068059"/>
                  </a:cubicBezTo>
                  <a:cubicBezTo>
                    <a:pt x="0" y="6149339"/>
                    <a:pt x="40640" y="6220459"/>
                    <a:pt x="102870" y="6262369"/>
                  </a:cubicBezTo>
                  <a:cubicBezTo>
                    <a:pt x="40640" y="6304280"/>
                    <a:pt x="0" y="6375400"/>
                    <a:pt x="0" y="6456680"/>
                  </a:cubicBezTo>
                  <a:cubicBezTo>
                    <a:pt x="0" y="6537960"/>
                    <a:pt x="40640" y="6609080"/>
                    <a:pt x="102870" y="6650990"/>
                  </a:cubicBezTo>
                  <a:cubicBezTo>
                    <a:pt x="40640" y="6692900"/>
                    <a:pt x="0" y="6764020"/>
                    <a:pt x="0" y="6845300"/>
                  </a:cubicBezTo>
                  <a:cubicBezTo>
                    <a:pt x="0" y="6926580"/>
                    <a:pt x="40640" y="6997700"/>
                    <a:pt x="102870" y="7039610"/>
                  </a:cubicBezTo>
                  <a:cubicBezTo>
                    <a:pt x="40640" y="7082790"/>
                    <a:pt x="0" y="7153910"/>
                    <a:pt x="0" y="7233920"/>
                  </a:cubicBezTo>
                  <a:cubicBezTo>
                    <a:pt x="0" y="7315200"/>
                    <a:pt x="40640" y="7386320"/>
                    <a:pt x="102870" y="7428230"/>
                  </a:cubicBezTo>
                  <a:cubicBezTo>
                    <a:pt x="40640" y="7470139"/>
                    <a:pt x="0" y="7541260"/>
                    <a:pt x="0" y="7622539"/>
                  </a:cubicBezTo>
                  <a:cubicBezTo>
                    <a:pt x="0" y="7703819"/>
                    <a:pt x="40640" y="7774939"/>
                    <a:pt x="102870" y="7816849"/>
                  </a:cubicBezTo>
                  <a:cubicBezTo>
                    <a:pt x="40640" y="7866380"/>
                    <a:pt x="0" y="7937500"/>
                    <a:pt x="0" y="8018780"/>
                  </a:cubicBezTo>
                  <a:cubicBezTo>
                    <a:pt x="0" y="8100061"/>
                    <a:pt x="40640" y="8171180"/>
                    <a:pt x="102870" y="8213090"/>
                  </a:cubicBezTo>
                  <a:cubicBezTo>
                    <a:pt x="90170" y="8220710"/>
                    <a:pt x="78740" y="8230870"/>
                    <a:pt x="68580" y="8241030"/>
                  </a:cubicBezTo>
                  <a:cubicBezTo>
                    <a:pt x="25400" y="8285480"/>
                    <a:pt x="0" y="8346440"/>
                    <a:pt x="0" y="8407400"/>
                  </a:cubicBezTo>
                  <a:cubicBezTo>
                    <a:pt x="0" y="8469630"/>
                    <a:pt x="25400" y="8529320"/>
                    <a:pt x="68580" y="8573770"/>
                  </a:cubicBezTo>
                  <a:cubicBezTo>
                    <a:pt x="111760" y="8616950"/>
                    <a:pt x="172720" y="8642350"/>
                    <a:pt x="234950" y="8642350"/>
                  </a:cubicBezTo>
                  <a:cubicBezTo>
                    <a:pt x="297180" y="8642350"/>
                    <a:pt x="356870" y="8616950"/>
                    <a:pt x="401320" y="8573770"/>
                  </a:cubicBezTo>
                  <a:cubicBezTo>
                    <a:pt x="412750" y="8562339"/>
                    <a:pt x="422910" y="8549639"/>
                    <a:pt x="430530" y="8536939"/>
                  </a:cubicBezTo>
                  <a:cubicBezTo>
                    <a:pt x="472440" y="8600439"/>
                    <a:pt x="544830" y="8642349"/>
                    <a:pt x="626110" y="8642349"/>
                  </a:cubicBezTo>
                  <a:cubicBezTo>
                    <a:pt x="707390" y="8642349"/>
                    <a:pt x="779780" y="8600439"/>
                    <a:pt x="821690" y="8536939"/>
                  </a:cubicBezTo>
                  <a:cubicBezTo>
                    <a:pt x="863600" y="8600439"/>
                    <a:pt x="935990" y="8642349"/>
                    <a:pt x="1017270" y="8642349"/>
                  </a:cubicBezTo>
                  <a:cubicBezTo>
                    <a:pt x="1099820" y="8642349"/>
                    <a:pt x="1172210" y="8600439"/>
                    <a:pt x="1212850" y="8536939"/>
                  </a:cubicBezTo>
                  <a:cubicBezTo>
                    <a:pt x="1254760" y="8600439"/>
                    <a:pt x="1327150" y="8642349"/>
                    <a:pt x="1408430" y="8642349"/>
                  </a:cubicBezTo>
                  <a:cubicBezTo>
                    <a:pt x="1489710" y="8642349"/>
                    <a:pt x="1562100" y="8600439"/>
                    <a:pt x="1604010" y="8536939"/>
                  </a:cubicBezTo>
                  <a:cubicBezTo>
                    <a:pt x="1645920" y="8600439"/>
                    <a:pt x="1718310" y="8642349"/>
                    <a:pt x="1799590" y="8642349"/>
                  </a:cubicBezTo>
                  <a:cubicBezTo>
                    <a:pt x="1880870" y="8642349"/>
                    <a:pt x="1953260" y="8600439"/>
                    <a:pt x="1995170" y="8536939"/>
                  </a:cubicBezTo>
                  <a:cubicBezTo>
                    <a:pt x="2037080" y="8600439"/>
                    <a:pt x="2109470" y="8642349"/>
                    <a:pt x="2190750" y="8642349"/>
                  </a:cubicBezTo>
                  <a:cubicBezTo>
                    <a:pt x="2273300" y="8642349"/>
                    <a:pt x="2344420" y="8600439"/>
                    <a:pt x="2386330" y="8536939"/>
                  </a:cubicBezTo>
                  <a:cubicBezTo>
                    <a:pt x="2428240" y="8600439"/>
                    <a:pt x="2500630" y="8642349"/>
                    <a:pt x="2581910" y="8642349"/>
                  </a:cubicBezTo>
                  <a:cubicBezTo>
                    <a:pt x="2663190" y="8642349"/>
                    <a:pt x="2735580" y="8600439"/>
                    <a:pt x="2777490" y="8536939"/>
                  </a:cubicBezTo>
                  <a:cubicBezTo>
                    <a:pt x="2819400" y="8600439"/>
                    <a:pt x="2891790" y="8642349"/>
                    <a:pt x="2973070" y="8642349"/>
                  </a:cubicBezTo>
                  <a:cubicBezTo>
                    <a:pt x="3055620" y="8642349"/>
                    <a:pt x="3126740" y="8600439"/>
                    <a:pt x="3168650" y="8536939"/>
                  </a:cubicBezTo>
                  <a:cubicBezTo>
                    <a:pt x="3210560" y="8600439"/>
                    <a:pt x="3282950" y="8642349"/>
                    <a:pt x="3364230" y="8642349"/>
                  </a:cubicBezTo>
                  <a:cubicBezTo>
                    <a:pt x="3445509" y="8642349"/>
                    <a:pt x="3517900" y="8600439"/>
                    <a:pt x="3559809" y="8536939"/>
                  </a:cubicBezTo>
                  <a:cubicBezTo>
                    <a:pt x="3601719" y="8600439"/>
                    <a:pt x="3674109" y="8642349"/>
                    <a:pt x="3755389" y="8642349"/>
                  </a:cubicBezTo>
                  <a:cubicBezTo>
                    <a:pt x="3837939" y="8642349"/>
                    <a:pt x="3909059" y="8600439"/>
                    <a:pt x="3950969" y="8536939"/>
                  </a:cubicBezTo>
                  <a:cubicBezTo>
                    <a:pt x="3992879" y="8600439"/>
                    <a:pt x="4065269" y="8642349"/>
                    <a:pt x="4146549" y="8642349"/>
                  </a:cubicBezTo>
                  <a:cubicBezTo>
                    <a:pt x="4227829" y="8642349"/>
                    <a:pt x="4300219" y="8600439"/>
                    <a:pt x="4342129" y="8536939"/>
                  </a:cubicBezTo>
                  <a:cubicBezTo>
                    <a:pt x="4384039" y="8600439"/>
                    <a:pt x="4456429" y="8642349"/>
                    <a:pt x="4537709" y="8642349"/>
                  </a:cubicBezTo>
                  <a:cubicBezTo>
                    <a:pt x="4618989" y="8642349"/>
                    <a:pt x="4691379" y="8600439"/>
                    <a:pt x="4733289" y="8536939"/>
                  </a:cubicBezTo>
                  <a:cubicBezTo>
                    <a:pt x="4775199" y="8600439"/>
                    <a:pt x="4847589" y="8642349"/>
                    <a:pt x="4928869" y="8642349"/>
                  </a:cubicBezTo>
                  <a:cubicBezTo>
                    <a:pt x="5010149" y="8642349"/>
                    <a:pt x="5082539" y="8600439"/>
                    <a:pt x="5124449" y="8536939"/>
                  </a:cubicBezTo>
                  <a:cubicBezTo>
                    <a:pt x="5166359" y="8600439"/>
                    <a:pt x="5238749" y="8642349"/>
                    <a:pt x="5320029" y="8642349"/>
                  </a:cubicBezTo>
                  <a:cubicBezTo>
                    <a:pt x="5401309" y="8642349"/>
                    <a:pt x="5473699" y="8600439"/>
                    <a:pt x="5515609" y="8536939"/>
                  </a:cubicBezTo>
                  <a:cubicBezTo>
                    <a:pt x="5557519" y="8600439"/>
                    <a:pt x="5629909" y="8642349"/>
                    <a:pt x="5711189" y="8642349"/>
                  </a:cubicBezTo>
                  <a:cubicBezTo>
                    <a:pt x="5793739" y="8642349"/>
                    <a:pt x="5864859" y="8600439"/>
                    <a:pt x="5906769" y="8536939"/>
                  </a:cubicBezTo>
                  <a:cubicBezTo>
                    <a:pt x="5915659" y="8549639"/>
                    <a:pt x="5925819" y="8562339"/>
                    <a:pt x="5935978" y="8573770"/>
                  </a:cubicBezTo>
                  <a:cubicBezTo>
                    <a:pt x="5979158" y="8616950"/>
                    <a:pt x="6040119" y="8642350"/>
                    <a:pt x="6102348" y="8642350"/>
                  </a:cubicBezTo>
                  <a:cubicBezTo>
                    <a:pt x="6163308" y="8642350"/>
                    <a:pt x="6224269" y="8616950"/>
                    <a:pt x="6268719" y="8573770"/>
                  </a:cubicBezTo>
                  <a:cubicBezTo>
                    <a:pt x="6311898" y="8529320"/>
                    <a:pt x="6337298" y="8469630"/>
                    <a:pt x="6337298" y="8407400"/>
                  </a:cubicBezTo>
                  <a:cubicBezTo>
                    <a:pt x="6337298" y="8345170"/>
                    <a:pt x="6311898" y="8285480"/>
                    <a:pt x="6268719" y="8241030"/>
                  </a:cubicBezTo>
                  <a:cubicBezTo>
                    <a:pt x="6258559" y="8230870"/>
                    <a:pt x="6247128" y="8220711"/>
                    <a:pt x="6234428" y="8213090"/>
                  </a:cubicBezTo>
                  <a:cubicBezTo>
                    <a:pt x="6296658" y="8171180"/>
                    <a:pt x="6337298" y="8098790"/>
                    <a:pt x="6337298" y="8018780"/>
                  </a:cubicBezTo>
                  <a:cubicBezTo>
                    <a:pt x="6337298" y="7937500"/>
                    <a:pt x="6296658" y="7866380"/>
                    <a:pt x="6234428" y="7824470"/>
                  </a:cubicBezTo>
                  <a:cubicBezTo>
                    <a:pt x="6296658" y="7782561"/>
                    <a:pt x="6337298" y="7711440"/>
                    <a:pt x="6337298" y="7630161"/>
                  </a:cubicBezTo>
                  <a:cubicBezTo>
                    <a:pt x="6337298" y="7548881"/>
                    <a:pt x="6296658" y="7477761"/>
                    <a:pt x="6234428" y="7435851"/>
                  </a:cubicBezTo>
                  <a:cubicBezTo>
                    <a:pt x="6296658" y="7393941"/>
                    <a:pt x="6337298" y="7321551"/>
                    <a:pt x="6337298" y="7241541"/>
                  </a:cubicBezTo>
                  <a:cubicBezTo>
                    <a:pt x="6337298" y="7160261"/>
                    <a:pt x="6296658" y="7089141"/>
                    <a:pt x="6234428" y="7047231"/>
                  </a:cubicBezTo>
                  <a:cubicBezTo>
                    <a:pt x="6296658" y="7005321"/>
                    <a:pt x="6337298" y="6934201"/>
                    <a:pt x="6337298" y="6852921"/>
                  </a:cubicBezTo>
                  <a:cubicBezTo>
                    <a:pt x="6337298" y="6771642"/>
                    <a:pt x="6296658" y="6700521"/>
                    <a:pt x="6234428" y="6658611"/>
                  </a:cubicBezTo>
                  <a:cubicBezTo>
                    <a:pt x="6296658" y="6615431"/>
                    <a:pt x="6337298" y="6544311"/>
                    <a:pt x="6337298" y="6464302"/>
                  </a:cubicBezTo>
                  <a:cubicBezTo>
                    <a:pt x="6337298" y="6383022"/>
                    <a:pt x="6296658" y="6311902"/>
                    <a:pt x="6234428" y="6269992"/>
                  </a:cubicBezTo>
                  <a:cubicBezTo>
                    <a:pt x="6296658" y="6228082"/>
                    <a:pt x="6337298" y="6156962"/>
                    <a:pt x="6337298" y="6075682"/>
                  </a:cubicBezTo>
                  <a:cubicBezTo>
                    <a:pt x="6337298" y="5994402"/>
                    <a:pt x="6296658" y="5923282"/>
                    <a:pt x="6234428" y="5881372"/>
                  </a:cubicBezTo>
                  <a:cubicBezTo>
                    <a:pt x="6296658" y="5839462"/>
                    <a:pt x="6337298" y="5768342"/>
                    <a:pt x="6337298" y="5687062"/>
                  </a:cubicBezTo>
                  <a:cubicBezTo>
                    <a:pt x="6337298" y="5605782"/>
                    <a:pt x="6296658" y="5534662"/>
                    <a:pt x="6234428" y="5492752"/>
                  </a:cubicBezTo>
                  <a:cubicBezTo>
                    <a:pt x="6296658" y="5449572"/>
                    <a:pt x="6337298" y="5378452"/>
                    <a:pt x="6337298" y="5298442"/>
                  </a:cubicBezTo>
                  <a:cubicBezTo>
                    <a:pt x="6337298" y="5217163"/>
                    <a:pt x="6296658" y="5146042"/>
                    <a:pt x="6234428" y="5104133"/>
                  </a:cubicBezTo>
                  <a:cubicBezTo>
                    <a:pt x="6296658" y="5062223"/>
                    <a:pt x="6337298" y="4991103"/>
                    <a:pt x="6337298" y="4909823"/>
                  </a:cubicBezTo>
                  <a:cubicBezTo>
                    <a:pt x="6337298" y="4828543"/>
                    <a:pt x="6296658" y="4757423"/>
                    <a:pt x="6234428" y="4715513"/>
                  </a:cubicBezTo>
                  <a:cubicBezTo>
                    <a:pt x="6296658" y="4672333"/>
                    <a:pt x="6337298" y="4601213"/>
                    <a:pt x="6337298" y="4521203"/>
                  </a:cubicBezTo>
                  <a:cubicBezTo>
                    <a:pt x="6337298" y="4439923"/>
                    <a:pt x="6296658" y="4368803"/>
                    <a:pt x="6234428" y="4326893"/>
                  </a:cubicBezTo>
                  <a:cubicBezTo>
                    <a:pt x="6296658" y="4284983"/>
                    <a:pt x="6337298" y="4213863"/>
                    <a:pt x="6337298" y="4132583"/>
                  </a:cubicBezTo>
                  <a:cubicBezTo>
                    <a:pt x="6337298" y="4051303"/>
                    <a:pt x="6296658" y="3980183"/>
                    <a:pt x="6234428" y="3938274"/>
                  </a:cubicBezTo>
                  <a:cubicBezTo>
                    <a:pt x="6296658" y="3896364"/>
                    <a:pt x="6337298" y="3825244"/>
                    <a:pt x="6337298" y="3743964"/>
                  </a:cubicBezTo>
                  <a:cubicBezTo>
                    <a:pt x="6337298" y="3662684"/>
                    <a:pt x="6296658" y="3591564"/>
                    <a:pt x="6234428" y="3549654"/>
                  </a:cubicBezTo>
                  <a:cubicBezTo>
                    <a:pt x="6296658" y="3506474"/>
                    <a:pt x="6337298" y="3435354"/>
                    <a:pt x="6337298" y="3355344"/>
                  </a:cubicBezTo>
                  <a:cubicBezTo>
                    <a:pt x="6337298" y="3274064"/>
                    <a:pt x="6296658" y="3202944"/>
                    <a:pt x="6234428" y="3161034"/>
                  </a:cubicBezTo>
                  <a:cubicBezTo>
                    <a:pt x="6296658" y="3119124"/>
                    <a:pt x="6337298" y="3048004"/>
                    <a:pt x="6337298" y="2966724"/>
                  </a:cubicBezTo>
                  <a:cubicBezTo>
                    <a:pt x="6337298" y="2885444"/>
                    <a:pt x="6296658" y="2814324"/>
                    <a:pt x="6234428" y="2772414"/>
                  </a:cubicBezTo>
                  <a:cubicBezTo>
                    <a:pt x="6296658" y="2730504"/>
                    <a:pt x="6337298" y="2659384"/>
                    <a:pt x="6337298" y="2578104"/>
                  </a:cubicBezTo>
                  <a:cubicBezTo>
                    <a:pt x="6337298" y="2496824"/>
                    <a:pt x="6296658" y="2425704"/>
                    <a:pt x="6234428" y="2383794"/>
                  </a:cubicBezTo>
                  <a:cubicBezTo>
                    <a:pt x="6296658" y="2341884"/>
                    <a:pt x="6337298" y="2270764"/>
                    <a:pt x="6337298" y="2189484"/>
                  </a:cubicBezTo>
                  <a:cubicBezTo>
                    <a:pt x="6337298" y="2108204"/>
                    <a:pt x="6296658" y="2037084"/>
                    <a:pt x="6234428" y="1995174"/>
                  </a:cubicBezTo>
                  <a:cubicBezTo>
                    <a:pt x="6296658" y="1953264"/>
                    <a:pt x="6337298" y="1882144"/>
                    <a:pt x="6337298" y="1800864"/>
                  </a:cubicBezTo>
                  <a:cubicBezTo>
                    <a:pt x="6337298" y="1719584"/>
                    <a:pt x="6296658" y="1648464"/>
                    <a:pt x="6234428" y="1606554"/>
                  </a:cubicBezTo>
                  <a:cubicBezTo>
                    <a:pt x="6296658" y="1563374"/>
                    <a:pt x="6337298" y="1492254"/>
                    <a:pt x="6337298" y="1412244"/>
                  </a:cubicBezTo>
                  <a:cubicBezTo>
                    <a:pt x="6337298" y="1330964"/>
                    <a:pt x="6296658" y="1259844"/>
                    <a:pt x="6234428" y="1217934"/>
                  </a:cubicBezTo>
                  <a:cubicBezTo>
                    <a:pt x="6296658" y="1176024"/>
                    <a:pt x="6337298" y="1104904"/>
                    <a:pt x="6337298" y="1023624"/>
                  </a:cubicBezTo>
                  <a:cubicBezTo>
                    <a:pt x="6337298" y="942344"/>
                    <a:pt x="6296658" y="871224"/>
                    <a:pt x="6234428" y="829314"/>
                  </a:cubicBezTo>
                  <a:cubicBezTo>
                    <a:pt x="6309358" y="775974"/>
                    <a:pt x="6349998" y="704854"/>
                    <a:pt x="6349998" y="624844"/>
                  </a:cubicBezTo>
                  <a:close/>
                </a:path>
              </a:pathLst>
            </a:custGeom>
            <a:solidFill>
              <a:srgbClr val="F7C548"/>
            </a:solidFill>
          </p:spPr>
        </p:sp>
        <p:sp>
          <p:nvSpPr>
            <p:cNvPr id="14" name="Freeform 14"/>
            <p:cNvSpPr/>
            <p:nvPr/>
          </p:nvSpPr>
          <p:spPr>
            <a:xfrm>
              <a:off x="389890" y="450850"/>
              <a:ext cx="5570220" cy="7743190"/>
            </a:xfrm>
            <a:custGeom>
              <a:avLst/>
              <a:gdLst/>
              <a:ahLst/>
              <a:cxnLst/>
              <a:rect l="l" t="t" r="r" b="b"/>
              <a:pathLst>
                <a:path w="5570220" h="7743190">
                  <a:moveTo>
                    <a:pt x="0" y="0"/>
                  </a:moveTo>
                  <a:lnTo>
                    <a:pt x="5570220" y="0"/>
                  </a:lnTo>
                  <a:lnTo>
                    <a:pt x="5570220" y="7743190"/>
                  </a:lnTo>
                  <a:lnTo>
                    <a:pt x="0" y="7743190"/>
                  </a:lnTo>
                  <a:close/>
                </a:path>
              </a:pathLst>
            </a:custGeom>
            <a:blipFill>
              <a:blip r:embed="rId10"/>
              <a:stretch>
                <a:fillRect l="-825" r="-825"/>
              </a:stretch>
            </a:blipFill>
          </p:spPr>
        </p:sp>
      </p:grpSp>
      <p:pic>
        <p:nvPicPr>
          <p:cNvPr id="16" name="Picture 16"/>
          <p:cNvPicPr>
            <a:picLocks noChangeAspect="1"/>
          </p:cNvPicPr>
          <p:nvPr/>
        </p:nvPicPr>
        <p:blipFill>
          <a:blip r:embed="rId11"/>
          <a:srcRect b="10932"/>
          <a:stretch>
            <a:fillRect/>
          </a:stretch>
        </p:blipFill>
        <p:spPr>
          <a:xfrm rot="542057">
            <a:off x="-2994225" y="9505779"/>
            <a:ext cx="10100265" cy="1146999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0413519" y="-2800601"/>
            <a:ext cx="9008811" cy="4076487"/>
          </a:xfrm>
          <a:prstGeom prst="rect">
            <a:avLst/>
          </a:prstGeom>
        </p:spPr>
      </p:pic>
      <p:sp>
        <p:nvSpPr>
          <p:cNvPr id="18" name="TextBox 15">
            <a:extLst>
              <a:ext uri="{FF2B5EF4-FFF2-40B4-BE49-F238E27FC236}">
                <a16:creationId xmlns:a16="http://schemas.microsoft.com/office/drawing/2014/main" id="{DCAF2297-A388-73BD-8AA0-2D2FC6F2664C}"/>
              </a:ext>
            </a:extLst>
          </p:cNvPr>
          <p:cNvSpPr txBox="1"/>
          <p:nvPr/>
        </p:nvSpPr>
        <p:spPr>
          <a:xfrm>
            <a:off x="348982" y="3987982"/>
            <a:ext cx="17590036" cy="30342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8000" b="1" dirty="0">
                <a:solidFill>
                  <a:srgbClr val="925C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CHÀO MỪNG CÁC EM ĐẾN VỚI BUỔI HỌC NGÀY HÔM NAY</a:t>
            </a:r>
          </a:p>
        </p:txBody>
      </p:sp>
    </p:spTree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DD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4923792" y="-896263"/>
            <a:ext cx="6728415" cy="11804237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480350">
            <a:off x="17041425" y="3917986"/>
            <a:ext cx="3542992" cy="8052254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-533400" y="-403673"/>
            <a:ext cx="2101718" cy="2101718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1113579">
            <a:off x="218499" y="8667196"/>
            <a:ext cx="1473819" cy="1422236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621820FB-550B-D8DA-F0AA-8114B93043C5}"/>
              </a:ext>
            </a:extLst>
          </p:cNvPr>
          <p:cNvSpPr txBox="1"/>
          <p:nvPr/>
        </p:nvSpPr>
        <p:spPr>
          <a:xfrm>
            <a:off x="0" y="647186"/>
            <a:ext cx="18288000" cy="9307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5000" b="1" dirty="0" err="1" smtClean="0">
                <a:solidFill>
                  <a:srgbClr val="925C39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</a:t>
            </a:r>
            <a:r>
              <a:rPr lang="en-US" sz="5000" b="1" dirty="0" smtClean="0">
                <a:solidFill>
                  <a:srgbClr val="925C39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 smtClean="0">
                <a:solidFill>
                  <a:srgbClr val="925C39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5000" b="1" dirty="0" smtClean="0">
                <a:solidFill>
                  <a:srgbClr val="925C39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 smtClean="0">
                <a:solidFill>
                  <a:srgbClr val="925C39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en-US" sz="5000" b="1" dirty="0" smtClean="0">
                <a:solidFill>
                  <a:srgbClr val="925C39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 smtClean="0">
                <a:solidFill>
                  <a:srgbClr val="925C39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ảnh</a:t>
            </a:r>
            <a:r>
              <a:rPr lang="en-US" sz="5000" b="1" dirty="0" smtClean="0">
                <a:solidFill>
                  <a:srgbClr val="925C39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 smtClean="0">
                <a:solidFill>
                  <a:srgbClr val="925C39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về</a:t>
            </a:r>
            <a:r>
              <a:rPr lang="en-US" sz="5000" b="1" dirty="0" smtClean="0">
                <a:solidFill>
                  <a:srgbClr val="925C39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 smtClean="0">
                <a:solidFill>
                  <a:srgbClr val="925C39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5000" b="1" dirty="0" smtClean="0">
                <a:solidFill>
                  <a:srgbClr val="925C39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 smtClean="0">
                <a:solidFill>
                  <a:srgbClr val="925C39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nhà</a:t>
            </a:r>
            <a:r>
              <a:rPr lang="en-US" sz="5000" b="1" dirty="0" smtClean="0">
                <a:solidFill>
                  <a:srgbClr val="925C39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 smtClean="0">
                <a:solidFill>
                  <a:srgbClr val="925C39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phát</a:t>
            </a:r>
            <a:r>
              <a:rPr lang="en-US" sz="5000" b="1" dirty="0" smtClean="0">
                <a:solidFill>
                  <a:srgbClr val="925C39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 smtClean="0">
                <a:solidFill>
                  <a:srgbClr val="925C39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kiến</a:t>
            </a:r>
            <a:r>
              <a:rPr lang="en-US" sz="5000" b="1" dirty="0" smtClean="0">
                <a:solidFill>
                  <a:srgbClr val="925C39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 smtClean="0">
                <a:solidFill>
                  <a:srgbClr val="925C39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địa</a:t>
            </a:r>
            <a:r>
              <a:rPr lang="en-US" sz="5000" b="1" dirty="0" smtClean="0">
                <a:solidFill>
                  <a:srgbClr val="925C39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 smtClean="0">
                <a:solidFill>
                  <a:srgbClr val="925C39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lí</a:t>
            </a:r>
            <a:endParaRPr lang="en-US" sz="5000" b="1" dirty="0">
              <a:solidFill>
                <a:srgbClr val="925C39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23"/>
          <p:cNvPicPr/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7380" y="2725119"/>
            <a:ext cx="4807279" cy="5596464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2846254" y="9024371"/>
            <a:ext cx="320953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71500" indent="-571500">
              <a:buFont typeface="Wingdings" panose="05000000000000000000" pitchFamily="2" charset="2"/>
              <a:buChar char="Ø"/>
            </a:pPr>
            <a:r>
              <a:rPr lang="fr-FR" sz="40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B. </a:t>
            </a:r>
            <a:r>
              <a:rPr lang="fr-FR" sz="40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</a:t>
            </a:r>
            <a:r>
              <a:rPr lang="fr-FR" sz="40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-a-</a:t>
            </a:r>
            <a:r>
              <a:rPr lang="fr-FR" sz="40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xơ</a:t>
            </a:r>
            <a:r>
              <a:rPr lang="fr-FR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8" name="Picture 27"/>
          <p:cNvPicPr/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5872" y="3051163"/>
            <a:ext cx="7417002" cy="4944375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10877440" y="9024371"/>
            <a:ext cx="381386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71500" indent="-571500" algn="ctr"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fr-FR" sz="40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C. </a:t>
            </a:r>
            <a:r>
              <a:rPr lang="fr-FR" sz="40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Cô-lôm-bô</a:t>
            </a:r>
            <a:endParaRPr lang="en-US" sz="4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7" grpId="0"/>
      <p:bldP spid="2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DD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4923792" y="-896263"/>
            <a:ext cx="6728415" cy="11804237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480350">
            <a:off x="17041425" y="3917986"/>
            <a:ext cx="3542992" cy="8052254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-533400" y="-403673"/>
            <a:ext cx="2101718" cy="2101718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1113579">
            <a:off x="218499" y="8667196"/>
            <a:ext cx="1473819" cy="1422236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621820FB-550B-D8DA-F0AA-8114B93043C5}"/>
              </a:ext>
            </a:extLst>
          </p:cNvPr>
          <p:cNvSpPr txBox="1"/>
          <p:nvPr/>
        </p:nvSpPr>
        <p:spPr>
          <a:xfrm>
            <a:off x="0" y="647186"/>
            <a:ext cx="18288000" cy="9643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5200" b="1" dirty="0" err="1" smtClean="0">
                <a:solidFill>
                  <a:srgbClr val="925C39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</a:t>
            </a:r>
            <a:r>
              <a:rPr lang="en-US" sz="5200" b="1" dirty="0" smtClean="0">
                <a:solidFill>
                  <a:srgbClr val="925C39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5200" b="1" dirty="0" err="1" smtClean="0">
                <a:solidFill>
                  <a:srgbClr val="925C39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5200" b="1" dirty="0" smtClean="0">
                <a:solidFill>
                  <a:srgbClr val="925C39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5200" b="1" dirty="0" err="1" smtClean="0">
                <a:solidFill>
                  <a:srgbClr val="925C39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en-US" sz="5200" b="1" dirty="0" smtClean="0">
                <a:solidFill>
                  <a:srgbClr val="925C39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5200" b="1" dirty="0" err="1" smtClean="0">
                <a:solidFill>
                  <a:srgbClr val="925C39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ảnh</a:t>
            </a:r>
            <a:r>
              <a:rPr lang="en-US" sz="5200" b="1" dirty="0" smtClean="0">
                <a:solidFill>
                  <a:srgbClr val="925C39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5200" b="1" dirty="0" err="1" smtClean="0">
                <a:solidFill>
                  <a:srgbClr val="925C39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về</a:t>
            </a:r>
            <a:r>
              <a:rPr lang="en-US" sz="5200" b="1" dirty="0" smtClean="0">
                <a:solidFill>
                  <a:srgbClr val="925C39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5200" b="1" dirty="0" err="1" smtClean="0">
                <a:solidFill>
                  <a:srgbClr val="925C39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5200" b="1" dirty="0" smtClean="0">
                <a:solidFill>
                  <a:srgbClr val="925C39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5200" b="1" dirty="0" err="1" smtClean="0">
                <a:solidFill>
                  <a:srgbClr val="925C39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nhà</a:t>
            </a:r>
            <a:r>
              <a:rPr lang="en-US" sz="5200" b="1" dirty="0" smtClean="0">
                <a:solidFill>
                  <a:srgbClr val="925C39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5200" b="1" dirty="0" err="1" smtClean="0">
                <a:solidFill>
                  <a:srgbClr val="925C39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phát</a:t>
            </a:r>
            <a:r>
              <a:rPr lang="en-US" sz="5200" b="1" dirty="0" smtClean="0">
                <a:solidFill>
                  <a:srgbClr val="925C39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5200" b="1" dirty="0" err="1" smtClean="0">
                <a:solidFill>
                  <a:srgbClr val="925C39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kiến</a:t>
            </a:r>
            <a:r>
              <a:rPr lang="en-US" sz="5200" b="1" dirty="0" smtClean="0">
                <a:solidFill>
                  <a:srgbClr val="925C39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5200" b="1" dirty="0" err="1" smtClean="0">
                <a:solidFill>
                  <a:srgbClr val="925C39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địa</a:t>
            </a:r>
            <a:r>
              <a:rPr lang="en-US" sz="5200" b="1" dirty="0" smtClean="0">
                <a:solidFill>
                  <a:srgbClr val="925C39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5200" b="1" dirty="0" err="1" smtClean="0">
                <a:solidFill>
                  <a:srgbClr val="925C39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lí</a:t>
            </a:r>
            <a:endParaRPr lang="en-US" sz="5200" b="1" dirty="0">
              <a:solidFill>
                <a:srgbClr val="925C39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8711826" y="2595278"/>
            <a:ext cx="291977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71500" indent="-571500">
              <a:buFont typeface="Wingdings" panose="05000000000000000000" pitchFamily="2" charset="2"/>
              <a:buChar char="Ø"/>
            </a:pPr>
            <a:r>
              <a:rPr lang="fr-FR" sz="4000" i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V. </a:t>
            </a:r>
            <a:r>
              <a:rPr lang="fr-FR" sz="4000" i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Ga-ma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3576187" y="9014211"/>
            <a:ext cx="466986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71500" indent="-571500" algn="ctr"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fr-FR" sz="4000" i="1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Ph. Ma-</a:t>
            </a:r>
            <a:r>
              <a:rPr lang="fr-FR" sz="4000" i="1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gien</a:t>
            </a:r>
            <a:r>
              <a:rPr lang="fr-FR" sz="4000" i="1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</a:t>
            </a:r>
            <a:r>
              <a:rPr lang="fr-FR" sz="4000" i="1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lăng</a:t>
            </a:r>
            <a:endParaRPr lang="en-US" sz="4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/>
          <p:cNvPicPr/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387" y="2247900"/>
            <a:ext cx="7254941" cy="4385160"/>
          </a:xfrm>
          <a:prstGeom prst="rect">
            <a:avLst/>
          </a:prstGeom>
        </p:spPr>
      </p:pic>
      <p:pic>
        <p:nvPicPr>
          <p:cNvPr id="13" name="Picture 12"/>
          <p:cNvPicPr/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8648" y="4904741"/>
            <a:ext cx="7639307" cy="4817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583472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EF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8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-2201316">
            <a:off x="-2439054" y="5058924"/>
            <a:ext cx="4203842" cy="9554186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10800000">
            <a:off x="0" y="11517"/>
            <a:ext cx="5181600" cy="1999869"/>
          </a:xfrm>
          <a:prstGeom prst="rect">
            <a:avLst/>
          </a:prstGeom>
        </p:spPr>
      </p:pic>
      <p:pic>
        <p:nvPicPr>
          <p:cNvPr id="21" name="Picture 20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623" y="2171699"/>
            <a:ext cx="7701824" cy="5916730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8279526" y="1444440"/>
            <a:ext cx="9507862" cy="73712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fr-FR" sz="36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Đài</a:t>
            </a:r>
            <a:r>
              <a:rPr lang="fr-FR" sz="36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tưởng</a:t>
            </a:r>
            <a:r>
              <a:rPr lang="fr-FR" sz="3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niệm</a:t>
            </a:r>
            <a:r>
              <a:rPr lang="fr-FR" sz="3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những</a:t>
            </a:r>
            <a:r>
              <a:rPr lang="fr-FR" sz="3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nhà</a:t>
            </a:r>
            <a:r>
              <a:rPr lang="fr-FR" sz="3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phát</a:t>
            </a:r>
            <a:r>
              <a:rPr lang="fr-FR" sz="3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kiến</a:t>
            </a:r>
            <a:r>
              <a:rPr lang="fr-FR" sz="3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địa</a:t>
            </a:r>
            <a:r>
              <a:rPr lang="fr-FR" sz="3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lí</a:t>
            </a:r>
            <a:r>
              <a:rPr lang="fr-FR" sz="3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Bồ</a:t>
            </a:r>
            <a:r>
              <a:rPr lang="fr-FR" sz="3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Đào</a:t>
            </a:r>
            <a:r>
              <a:rPr lang="fr-FR" sz="3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Nha</a:t>
            </a:r>
            <a:r>
              <a:rPr lang="fr-FR" sz="3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ở </a:t>
            </a:r>
            <a:r>
              <a:rPr lang="fr-FR" sz="3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thành</a:t>
            </a:r>
            <a:r>
              <a:rPr lang="fr-FR" sz="3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phố</a:t>
            </a:r>
            <a:r>
              <a:rPr lang="fr-FR" sz="3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Li-</a:t>
            </a:r>
            <a:r>
              <a:rPr lang="fr-FR" sz="3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xbon</a:t>
            </a:r>
            <a:r>
              <a:rPr lang="fr-FR" sz="3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r>
              <a:rPr lang="fr-FR" sz="3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xây</a:t>
            </a:r>
            <a:r>
              <a:rPr lang="fr-FR" sz="3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dựng</a:t>
            </a:r>
            <a:r>
              <a:rPr lang="fr-FR" sz="3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để</a:t>
            </a:r>
            <a:r>
              <a:rPr lang="fr-FR" sz="36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vinh</a:t>
            </a:r>
            <a:r>
              <a:rPr lang="fr-FR" sz="3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danh</a:t>
            </a:r>
            <a:r>
              <a:rPr lang="fr-FR" sz="3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Hoàng</a:t>
            </a:r>
            <a:r>
              <a:rPr lang="fr-FR" sz="3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tử</a:t>
            </a:r>
            <a:r>
              <a:rPr lang="fr-FR" sz="3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Hen-ri</a:t>
            </a:r>
            <a:r>
              <a:rPr lang="fr-FR" sz="3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vĩ</a:t>
            </a:r>
            <a:r>
              <a:rPr lang="fr-FR" sz="3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đại</a:t>
            </a:r>
            <a:r>
              <a:rPr lang="fr-FR" sz="3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fr-FR" sz="3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người</a:t>
            </a:r>
            <a:r>
              <a:rPr lang="fr-FR" sz="3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đã</a:t>
            </a:r>
            <a:r>
              <a:rPr lang="fr-FR" sz="3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dẫn</a:t>
            </a:r>
            <a:r>
              <a:rPr lang="fr-FR" sz="3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dắt</a:t>
            </a:r>
            <a:r>
              <a:rPr lang="fr-FR" sz="3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fr-FR" sz="3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cuộc</a:t>
            </a:r>
            <a:r>
              <a:rPr lang="fr-FR" sz="3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thám</a:t>
            </a:r>
            <a:r>
              <a:rPr lang="fr-FR" sz="3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hiểm</a:t>
            </a:r>
            <a:r>
              <a:rPr lang="fr-FR" sz="3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khám</a:t>
            </a:r>
            <a:r>
              <a:rPr lang="fr-FR" sz="3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phá</a:t>
            </a:r>
            <a:r>
              <a:rPr lang="fr-FR" sz="3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fr-FR" sz="3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người</a:t>
            </a:r>
            <a:r>
              <a:rPr lang="fr-FR" sz="3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Bồ</a:t>
            </a:r>
            <a:r>
              <a:rPr lang="fr-FR" sz="3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Đào</a:t>
            </a:r>
            <a:r>
              <a:rPr lang="fr-FR" sz="3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Nha</a:t>
            </a:r>
            <a:r>
              <a:rPr lang="fr-FR" sz="3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fr-FR" sz="3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mở</a:t>
            </a:r>
            <a:r>
              <a:rPr lang="fr-FR" sz="3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ra </a:t>
            </a:r>
            <a:r>
              <a:rPr lang="fr-FR" sz="3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thời</a:t>
            </a:r>
            <a:r>
              <a:rPr lang="fr-FR" sz="3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kì</a:t>
            </a:r>
            <a:r>
              <a:rPr lang="fr-FR" sz="3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hoàng</a:t>
            </a:r>
            <a:r>
              <a:rPr lang="fr-FR" sz="3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kim</a:t>
            </a:r>
            <a:r>
              <a:rPr lang="fr-FR" sz="3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fr-FR" sz="3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đất</a:t>
            </a:r>
            <a:r>
              <a:rPr lang="fr-FR" sz="3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nước</a:t>
            </a:r>
            <a:r>
              <a:rPr lang="fr-FR" sz="36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thế</a:t>
            </a:r>
            <a:r>
              <a:rPr lang="fr-FR" sz="3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kỉ</a:t>
            </a:r>
            <a:r>
              <a:rPr lang="fr-FR" sz="3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XV. </a:t>
            </a:r>
            <a:endParaRPr lang="fr-FR" sz="3600" dirty="0" smtClean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fr-FR" sz="3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Đài</a:t>
            </a:r>
            <a:r>
              <a:rPr lang="fr-FR" sz="3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tưởng</a:t>
            </a:r>
            <a:r>
              <a:rPr lang="fr-FR" sz="3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niệm</a:t>
            </a:r>
            <a:r>
              <a:rPr lang="fr-FR" sz="3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r>
              <a:rPr lang="fr-FR" sz="3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thiết</a:t>
            </a:r>
            <a:r>
              <a:rPr lang="fr-FR" sz="3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kế</a:t>
            </a:r>
            <a:r>
              <a:rPr lang="fr-FR" sz="3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năm</a:t>
            </a:r>
            <a:r>
              <a:rPr lang="fr-FR" sz="36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1939 </a:t>
            </a:r>
            <a:r>
              <a:rPr lang="fr-FR" sz="3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với</a:t>
            </a:r>
            <a:r>
              <a:rPr lang="fr-FR" sz="3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dự</a:t>
            </a:r>
            <a:r>
              <a:rPr lang="fr-FR" sz="3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định</a:t>
            </a:r>
            <a:r>
              <a:rPr lang="fr-FR" sz="3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ban </a:t>
            </a:r>
            <a:r>
              <a:rPr lang="fr-FR" sz="3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đầu</a:t>
            </a:r>
            <a:r>
              <a:rPr lang="fr-FR" sz="3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là </a:t>
            </a:r>
            <a:r>
              <a:rPr lang="fr-FR" sz="3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</a:t>
            </a:r>
            <a:r>
              <a:rPr lang="fr-FR" sz="3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cấu</a:t>
            </a:r>
            <a:r>
              <a:rPr lang="fr-FR" sz="3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trúc</a:t>
            </a:r>
            <a:r>
              <a:rPr lang="fr-FR" sz="3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tạm</a:t>
            </a:r>
            <a:r>
              <a:rPr lang="fr-FR" sz="3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thời</a:t>
            </a:r>
            <a:r>
              <a:rPr lang="fr-FR" sz="3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để</a:t>
            </a:r>
            <a:r>
              <a:rPr lang="fr-FR" sz="3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đánh</a:t>
            </a:r>
            <a:r>
              <a:rPr lang="fr-FR" sz="3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dấu</a:t>
            </a:r>
            <a:r>
              <a:rPr lang="fr-FR" sz="3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sự</a:t>
            </a:r>
            <a:r>
              <a:rPr lang="fr-FR" sz="3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kiện</a:t>
            </a:r>
            <a:r>
              <a:rPr lang="fr-FR" sz="3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khai</a:t>
            </a:r>
            <a:r>
              <a:rPr lang="fr-FR" sz="3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mạc</a:t>
            </a:r>
            <a:r>
              <a:rPr lang="fr-FR" sz="3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Hội</a:t>
            </a:r>
            <a:r>
              <a:rPr lang="fr-FR" sz="3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chợ</a:t>
            </a:r>
            <a:r>
              <a:rPr lang="fr-FR" sz="3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thế</a:t>
            </a:r>
            <a:r>
              <a:rPr lang="fr-FR" sz="3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giới</a:t>
            </a:r>
            <a:r>
              <a:rPr lang="fr-FR" sz="3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diễn</a:t>
            </a:r>
            <a:r>
              <a:rPr lang="fr-FR" sz="3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ra </a:t>
            </a:r>
            <a:r>
              <a:rPr lang="fr-FR" sz="3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tại</a:t>
            </a:r>
            <a:r>
              <a:rPr lang="fr-FR" sz="3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Li-</a:t>
            </a:r>
            <a:r>
              <a:rPr lang="fr-FR" sz="3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xbon</a:t>
            </a:r>
            <a:r>
              <a:rPr lang="fr-FR" sz="3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(6/1940).</a:t>
            </a:r>
            <a:endParaRPr lang="en-US" sz="36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6459200" y="8572500"/>
            <a:ext cx="2101718" cy="2101718"/>
          </a:xfrm>
          <a:prstGeom prst="rect">
            <a:avLst/>
          </a:prstGeom>
        </p:spPr>
      </p:pic>
    </p:spTree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EF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6459200" y="8572500"/>
            <a:ext cx="2101718" cy="210171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-2201316">
            <a:off x="-2439054" y="5058924"/>
            <a:ext cx="4203842" cy="9554186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rot="10800000">
            <a:off x="0" y="11517"/>
            <a:ext cx="5181600" cy="1999869"/>
          </a:xfrm>
          <a:prstGeom prst="rect">
            <a:avLst/>
          </a:prstGeom>
        </p:spPr>
      </p:pic>
      <p:pic>
        <p:nvPicPr>
          <p:cNvPr id="21" name="Picture 20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623" y="2171699"/>
            <a:ext cx="7701824" cy="5916730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8305800" y="1122813"/>
            <a:ext cx="9507862" cy="80145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fr-FR" sz="3600" dirty="0" err="1"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 1958, </a:t>
            </a:r>
            <a:r>
              <a:rPr lang="fr-FR" sz="3600" dirty="0" err="1">
                <a:latin typeface="Arial" panose="020B0604020202020204" pitchFamily="34" charset="0"/>
                <a:cs typeface="Arial" panose="020B0604020202020204" pitchFamily="34" charset="0"/>
              </a:rPr>
              <a:t>Nghị</a:t>
            </a: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latin typeface="Arial" panose="020B0604020202020204" pitchFamily="34" charset="0"/>
                <a:cs typeface="Arial" panose="020B0604020202020204" pitchFamily="34" charset="0"/>
              </a:rPr>
              <a:t>Hoàng</a:t>
            </a: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gia</a:t>
            </a:r>
            <a:r>
              <a:rPr lang="fr-FR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latin typeface="Arial" panose="020B0604020202020204" pitchFamily="34" charset="0"/>
                <a:cs typeface="Arial" panose="020B0604020202020204" pitchFamily="34" charset="0"/>
              </a:rPr>
              <a:t>quyết</a:t>
            </a: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latin typeface="Arial" panose="020B0604020202020204" pitchFamily="34" charset="0"/>
                <a:cs typeface="Arial" panose="020B0604020202020204" pitchFamily="34" charset="0"/>
              </a:rPr>
              <a:t>phục</a:t>
            </a: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latin typeface="Arial" panose="020B0604020202020204" pitchFamily="34" charset="0"/>
                <a:cs typeface="Arial" panose="020B0604020202020204" pitchFamily="34" charset="0"/>
              </a:rPr>
              <a:t>dựng</a:t>
            </a: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fr-FR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này</a:t>
            </a:r>
            <a:r>
              <a:rPr lang="fr-FR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fr-FR" sz="3600" dirty="0" err="1">
                <a:latin typeface="Arial" panose="020B0604020202020204" pitchFamily="34" charset="0"/>
                <a:cs typeface="Arial" panose="020B0604020202020204" pitchFamily="34" charset="0"/>
              </a:rPr>
              <a:t>Tượng</a:t>
            </a: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latin typeface="Arial" panose="020B0604020202020204" pitchFamily="34" charset="0"/>
                <a:cs typeface="Arial" panose="020B0604020202020204" pitchFamily="34" charset="0"/>
              </a:rPr>
              <a:t>đài</a:t>
            </a: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latin typeface="Arial" panose="020B0604020202020204" pitchFamily="34" charset="0"/>
                <a:cs typeface="Arial" panose="020B0604020202020204" pitchFamily="34" charset="0"/>
              </a:rPr>
              <a:t>đặt</a:t>
            </a: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fr-FR" sz="3600" dirty="0" err="1">
                <a:latin typeface="Arial" panose="020B0604020202020204" pitchFamily="34" charset="0"/>
                <a:cs typeface="Arial" panose="020B0604020202020204" pitchFamily="34" charset="0"/>
              </a:rPr>
              <a:t>khu</a:t>
            </a: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latin typeface="Arial" panose="020B0604020202020204" pitchFamily="34" charset="0"/>
                <a:cs typeface="Arial" panose="020B0604020202020204" pitchFamily="34" charset="0"/>
              </a:rPr>
              <a:t>vực</a:t>
            </a: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latin typeface="Arial" panose="020B0604020202020204" pitchFamily="34" charset="0"/>
                <a:cs typeface="Arial" panose="020B0604020202020204" pitchFamily="34" charset="0"/>
              </a:rPr>
              <a:t>Bê-lem</a:t>
            </a: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 Li-</a:t>
            </a:r>
            <a:r>
              <a:rPr lang="fr-FR" sz="3600" dirty="0" err="1">
                <a:latin typeface="Arial" panose="020B0604020202020204" pitchFamily="34" charset="0"/>
                <a:cs typeface="Arial" panose="020B0604020202020204" pitchFamily="34" charset="0"/>
              </a:rPr>
              <a:t>xbon</a:t>
            </a: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, là </a:t>
            </a:r>
            <a:r>
              <a:rPr lang="fr-FR" sz="3600" dirty="0" err="1"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latin typeface="Arial" panose="020B0604020202020204" pitchFamily="34" charset="0"/>
                <a:cs typeface="Arial" panose="020B0604020202020204" pitchFamily="34" charset="0"/>
              </a:rPr>
              <a:t>khởi</a:t>
            </a: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latin typeface="Arial" panose="020B0604020202020204" pitchFamily="34" charset="0"/>
                <a:cs typeface="Arial" panose="020B0604020202020204" pitchFamily="34" charset="0"/>
              </a:rPr>
              <a:t>đầu</a:t>
            </a: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latin typeface="Arial" panose="020B0604020202020204" pitchFamily="34" charset="0"/>
                <a:cs typeface="Arial" panose="020B0604020202020204" pitchFamily="34" charset="0"/>
              </a:rPr>
              <a:t>rất</a:t>
            </a: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latin typeface="Arial" panose="020B0604020202020204" pitchFamily="34" charset="0"/>
                <a:cs typeface="Arial" panose="020B0604020202020204" pitchFamily="34" charset="0"/>
              </a:rPr>
              <a:t>khám</a:t>
            </a: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latin typeface="Arial" panose="020B0604020202020204" pitchFamily="34" charset="0"/>
                <a:cs typeface="Arial" panose="020B0604020202020204" pitchFamily="34" charset="0"/>
              </a:rPr>
              <a:t>phá</a:t>
            </a: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fr-FR" sz="3600" dirty="0" err="1">
                <a:latin typeface="Arial" panose="020B0604020202020204" pitchFamily="34" charset="0"/>
                <a:cs typeface="Arial" panose="020B0604020202020204" pitchFamily="34" charset="0"/>
              </a:rPr>
              <a:t>Đài</a:t>
            </a: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latin typeface="Arial" panose="020B0604020202020204" pitchFamily="34" charset="0"/>
                <a:cs typeface="Arial" panose="020B0604020202020204" pitchFamily="34" charset="0"/>
              </a:rPr>
              <a:t>tưởng</a:t>
            </a: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latin typeface="Arial" panose="020B0604020202020204" pitchFamily="34" charset="0"/>
                <a:cs typeface="Arial" panose="020B0604020202020204" pitchFamily="34" charset="0"/>
              </a:rPr>
              <a:t>niệm</a:t>
            </a: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latin typeface="Arial" panose="020B0604020202020204" pitchFamily="34" charset="0"/>
                <a:cs typeface="Arial" panose="020B0604020202020204" pitchFamily="34" charset="0"/>
              </a:rPr>
              <a:t>bao</a:t>
            </a: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latin typeface="Arial" panose="020B0604020202020204" pitchFamily="34" charset="0"/>
                <a:cs typeface="Arial" panose="020B0604020202020204" pitchFamily="34" charset="0"/>
              </a:rPr>
              <a:t>gồm</a:t>
            </a: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 30 </a:t>
            </a:r>
            <a:r>
              <a:rPr lang="fr-FR" sz="3600" dirty="0" err="1">
                <a:latin typeface="Arial" panose="020B0604020202020204" pitchFamily="34" charset="0"/>
                <a:cs typeface="Arial" panose="020B0604020202020204" pitchFamily="34" charset="0"/>
              </a:rPr>
              <a:t>bức</a:t>
            </a: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latin typeface="Arial" panose="020B0604020202020204" pitchFamily="34" charset="0"/>
                <a:cs typeface="Arial" panose="020B0604020202020204" pitchFamily="34" charset="0"/>
              </a:rPr>
              <a:t>tượng</a:t>
            </a: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latin typeface="Arial" panose="020B0604020202020204" pitchFamily="34" charset="0"/>
                <a:cs typeface="Arial" panose="020B0604020202020204" pitchFamily="34" charset="0"/>
              </a:rPr>
              <a:t>đóng</a:t>
            </a: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latin typeface="Arial" panose="020B0604020202020204" pitchFamily="34" charset="0"/>
                <a:cs typeface="Arial" panose="020B0604020202020204" pitchFamily="34" charset="0"/>
              </a:rPr>
              <a:t>vai</a:t>
            </a: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latin typeface="Arial" panose="020B0604020202020204" pitchFamily="34" charset="0"/>
                <a:cs typeface="Arial" panose="020B0604020202020204" pitchFamily="34" charset="0"/>
              </a:rPr>
              <a:t>trò</a:t>
            </a: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latin typeface="Arial" panose="020B0604020202020204" pitchFamily="34" charset="0"/>
                <a:cs typeface="Arial" panose="020B0604020202020204" pitchFamily="34" charset="0"/>
              </a:rPr>
              <a:t>lịch</a:t>
            </a: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latin typeface="Arial" panose="020B0604020202020204" pitchFamily="34" charset="0"/>
                <a:cs typeface="Arial" panose="020B0604020202020204" pitchFamily="34" charset="0"/>
              </a:rPr>
              <a:t>sử</a:t>
            </a: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latin typeface="Arial" panose="020B0604020202020204" pitchFamily="34" charset="0"/>
                <a:cs typeface="Arial" panose="020B0604020202020204" pitchFamily="34" charset="0"/>
              </a:rPr>
              <a:t>trọng</a:t>
            </a: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latin typeface="Arial" panose="020B0604020202020204" pitchFamily="34" charset="0"/>
                <a:cs typeface="Arial" panose="020B0604020202020204" pitchFamily="34" charset="0"/>
              </a:rPr>
              <a:t>cuộc</a:t>
            </a: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latin typeface="Arial" panose="020B0604020202020204" pitchFamily="34" charset="0"/>
                <a:cs typeface="Arial" panose="020B0604020202020204" pitchFamily="34" charset="0"/>
              </a:rPr>
              <a:t>khám</a:t>
            </a: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latin typeface="Arial" panose="020B0604020202020204" pitchFamily="34" charset="0"/>
                <a:cs typeface="Arial" panose="020B0604020202020204" pitchFamily="34" charset="0"/>
              </a:rPr>
              <a:t>phá</a:t>
            </a: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sz="3600" dirty="0" err="1">
                <a:latin typeface="Arial" panose="020B0604020202020204" pitchFamily="34" charset="0"/>
                <a:cs typeface="Arial" panose="020B0604020202020204" pitchFamily="34" charset="0"/>
              </a:rPr>
              <a:t>dẫn</a:t>
            </a: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latin typeface="Arial" panose="020B0604020202020204" pitchFamily="34" charset="0"/>
                <a:cs typeface="Arial" panose="020B0604020202020204" pitchFamily="34" charset="0"/>
              </a:rPr>
              <a:t>dắt</a:t>
            </a: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latin typeface="Arial" panose="020B0604020202020204" pitchFamily="34" charset="0"/>
                <a:cs typeface="Arial" panose="020B0604020202020204" pitchFamily="34" charset="0"/>
              </a:rPr>
              <a:t>chính</a:t>
            </a: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latin typeface="Arial" panose="020B0604020202020204" pitchFamily="34" charset="0"/>
                <a:cs typeface="Arial" panose="020B0604020202020204" pitchFamily="34" charset="0"/>
              </a:rPr>
              <a:t>Hen-ri</a:t>
            </a: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fr-FR" sz="3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fr-FR" sz="3600" dirty="0" err="1"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latin typeface="Arial" panose="020B0604020202020204" pitchFamily="34" charset="0"/>
                <a:cs typeface="Arial" panose="020B0604020202020204" pitchFamily="34" charset="0"/>
              </a:rPr>
              <a:t>nay</a:t>
            </a: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sz="3600" dirty="0" err="1">
                <a:latin typeface="Arial" panose="020B0604020202020204" pitchFamily="34" charset="0"/>
                <a:cs typeface="Arial" panose="020B0604020202020204" pitchFamily="34" charset="0"/>
              </a:rPr>
              <a:t>đài</a:t>
            </a: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latin typeface="Arial" panose="020B0604020202020204" pitchFamily="34" charset="0"/>
                <a:cs typeface="Arial" panose="020B0604020202020204" pitchFamily="34" charset="0"/>
              </a:rPr>
              <a:t>tưởng</a:t>
            </a: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latin typeface="Arial" panose="020B0604020202020204" pitchFamily="34" charset="0"/>
                <a:cs typeface="Arial" panose="020B0604020202020204" pitchFamily="34" charset="0"/>
              </a:rPr>
              <a:t>niệm</a:t>
            </a: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latin typeface="Arial" panose="020B0604020202020204" pitchFamily="34" charset="0"/>
                <a:cs typeface="Arial" panose="020B0604020202020204" pitchFamily="34" charset="0"/>
              </a:rPr>
              <a:t>này</a:t>
            </a: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latin typeface="Arial" panose="020B0604020202020204" pitchFamily="34" charset="0"/>
                <a:cs typeface="Arial" panose="020B0604020202020204" pitchFamily="34" charset="0"/>
              </a:rPr>
              <a:t>trở</a:t>
            </a: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latin typeface="Arial" panose="020B0604020202020204" pitchFamily="34" charset="0"/>
                <a:cs typeface="Arial" panose="020B0604020202020204" pitchFamily="34" charset="0"/>
              </a:rPr>
              <a:t>niềm</a:t>
            </a: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latin typeface="Arial" panose="020B0604020202020204" pitchFamily="34" charset="0"/>
                <a:cs typeface="Arial" panose="020B0604020202020204" pitchFamily="34" charset="0"/>
              </a:rPr>
              <a:t>hào</a:t>
            </a: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latin typeface="Arial" panose="020B0604020202020204" pitchFamily="34" charset="0"/>
                <a:cs typeface="Arial" panose="020B0604020202020204" pitchFamily="34" charset="0"/>
              </a:rPr>
              <a:t>dân</a:t>
            </a: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latin typeface="Arial" panose="020B0604020202020204" pitchFamily="34" charset="0"/>
                <a:cs typeface="Arial" panose="020B0604020202020204" pitchFamily="34" charset="0"/>
              </a:rPr>
              <a:t>nơi</a:t>
            </a: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fr-FR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969325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EF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7">
            <a:extLst>
              <a:ext uri="{FF2B5EF4-FFF2-40B4-BE49-F238E27FC236}">
                <a16:creationId xmlns:a16="http://schemas.microsoft.com/office/drawing/2014/main" id="{C2A8BCAF-C57F-4589-A65E-C25889E1087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2756743" y="2341652"/>
            <a:ext cx="12774513" cy="720135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8"/>
          <a:srcRect/>
          <a:stretch>
            <a:fillRect/>
          </a:stretch>
        </p:blipFill>
        <p:spPr>
          <a:xfrm rot="480350">
            <a:off x="16679944" y="51525"/>
            <a:ext cx="4171381" cy="10113559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-654540" y="-557299"/>
            <a:ext cx="2101718" cy="2101718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228600" y="8790370"/>
            <a:ext cx="1218578" cy="1175928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621820FB-550B-D8DA-F0AA-8114B93043C5}"/>
              </a:ext>
            </a:extLst>
          </p:cNvPr>
          <p:cNvSpPr txBox="1"/>
          <p:nvPr/>
        </p:nvSpPr>
        <p:spPr>
          <a:xfrm>
            <a:off x="0" y="647186"/>
            <a:ext cx="18288000" cy="9643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</a:pPr>
            <a:r>
              <a:rPr lang="fr-FR" sz="5200" b="1" i="1" dirty="0" smtClean="0">
                <a:solidFill>
                  <a:srgbClr val="E590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b. </a:t>
            </a:r>
            <a:r>
              <a:rPr lang="fr-FR" sz="5200" b="1" i="1" dirty="0" err="1" smtClean="0">
                <a:solidFill>
                  <a:srgbClr val="E590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Hệ</a:t>
            </a:r>
            <a:r>
              <a:rPr lang="fr-FR" sz="5200" b="1" i="1" dirty="0" smtClean="0">
                <a:solidFill>
                  <a:srgbClr val="E590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5200" b="1" i="1" dirty="0" err="1" smtClean="0">
                <a:solidFill>
                  <a:srgbClr val="E590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quả</a:t>
            </a:r>
            <a:r>
              <a:rPr lang="fr-FR" sz="5200" b="1" i="1" dirty="0" smtClean="0">
                <a:solidFill>
                  <a:srgbClr val="E590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5200" b="1" i="1" dirty="0" err="1" smtClean="0">
                <a:solidFill>
                  <a:srgbClr val="E590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fr-FR" sz="5200" b="1" i="1" dirty="0" smtClean="0">
                <a:solidFill>
                  <a:srgbClr val="E590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5200" b="1" i="1" dirty="0" err="1" smtClean="0">
                <a:solidFill>
                  <a:srgbClr val="E590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fr-FR" sz="5200" b="1" i="1" dirty="0" smtClean="0">
                <a:solidFill>
                  <a:srgbClr val="E590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5200" b="1" i="1" dirty="0" err="1" smtClean="0">
                <a:solidFill>
                  <a:srgbClr val="E590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cuộc</a:t>
            </a:r>
            <a:r>
              <a:rPr lang="fr-FR" sz="5200" b="1" i="1" dirty="0" smtClean="0">
                <a:solidFill>
                  <a:srgbClr val="E590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5200" b="1" i="1" dirty="0" err="1" smtClean="0">
                <a:solidFill>
                  <a:srgbClr val="E590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phát</a:t>
            </a:r>
            <a:r>
              <a:rPr lang="fr-FR" sz="5200" b="1" i="1" dirty="0" smtClean="0">
                <a:solidFill>
                  <a:srgbClr val="E590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5200" b="1" i="1" dirty="0" err="1" smtClean="0">
                <a:solidFill>
                  <a:srgbClr val="E590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kiến</a:t>
            </a:r>
            <a:r>
              <a:rPr lang="fr-FR" sz="5200" b="1" i="1" dirty="0" smtClean="0">
                <a:solidFill>
                  <a:srgbClr val="E590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5200" b="1" i="1" dirty="0" err="1" smtClean="0">
                <a:solidFill>
                  <a:srgbClr val="E590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địa</a:t>
            </a:r>
            <a:r>
              <a:rPr lang="fr-FR" sz="5200" b="1" i="1" dirty="0" smtClean="0">
                <a:solidFill>
                  <a:srgbClr val="E590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5200" b="1" i="1" dirty="0" err="1" smtClean="0">
                <a:solidFill>
                  <a:srgbClr val="E590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lí</a:t>
            </a:r>
            <a:endParaRPr lang="en-US" sz="5200" i="1" dirty="0">
              <a:solidFill>
                <a:srgbClr val="E59033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Picture 23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5"/>
              </a:ext>
            </a:extLst>
          </a:blip>
          <a:srcRect/>
          <a:stretch>
            <a:fillRect/>
          </a:stretch>
        </p:blipFill>
        <p:spPr>
          <a:xfrm flipH="1">
            <a:off x="1830825" y="6170694"/>
            <a:ext cx="2676493" cy="4394244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3581399" y="3086100"/>
            <a:ext cx="11125200" cy="33701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Theo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cuộc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phát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kiến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địa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lí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nào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quan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trọng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nhất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Vì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sao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  <a:endParaRPr lang="en-US" sz="4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40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Thảo</a:t>
            </a:r>
            <a:r>
              <a:rPr lang="en-US" sz="4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luận</a:t>
            </a:r>
            <a:r>
              <a:rPr lang="en-US" sz="4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cặp</a:t>
            </a:r>
            <a:r>
              <a:rPr lang="en-US" sz="4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đôi</a:t>
            </a:r>
            <a:r>
              <a:rPr lang="en-US" sz="4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Hãy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trình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bày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hệ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quả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cuộc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phát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kiến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địa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lí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</a:p>
        </p:txBody>
      </p:sp>
      <p:pic>
        <p:nvPicPr>
          <p:cNvPr id="25" name="Picture 25"/>
          <p:cNvPicPr>
            <a:picLocks noChangeAspect="1"/>
          </p:cNvPicPr>
          <p:nvPr/>
        </p:nvPicPr>
        <p:blipFill>
          <a:blip r:embed="rId4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9"/>
              </a:ext>
            </a:extLst>
          </a:blip>
          <a:srcRect/>
          <a:stretch>
            <a:fillRect/>
          </a:stretch>
        </p:blipFill>
        <p:spPr>
          <a:xfrm flipH="1">
            <a:off x="11887186" y="6456253"/>
            <a:ext cx="4016417" cy="3823127"/>
          </a:xfrm>
          <a:prstGeom prst="rect">
            <a:avLst/>
          </a:prstGeom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EF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8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480350">
            <a:off x="16679944" y="51525"/>
            <a:ext cx="4171381" cy="10113559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-654540" y="-557299"/>
            <a:ext cx="2101718" cy="2101718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685800" y="672637"/>
            <a:ext cx="1218578" cy="1175928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621820FB-550B-D8DA-F0AA-8114B93043C5}"/>
              </a:ext>
            </a:extLst>
          </p:cNvPr>
          <p:cNvSpPr txBox="1"/>
          <p:nvPr/>
        </p:nvSpPr>
        <p:spPr>
          <a:xfrm>
            <a:off x="0" y="647186"/>
            <a:ext cx="18288000" cy="9979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</a:pPr>
            <a:r>
              <a:rPr lang="fr-FR" sz="5200" b="1" i="1" dirty="0" smtClean="0">
                <a:solidFill>
                  <a:srgbClr val="E590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b. </a:t>
            </a:r>
            <a:r>
              <a:rPr lang="fr-FR" sz="5200" b="1" i="1" dirty="0" err="1" smtClean="0">
                <a:solidFill>
                  <a:srgbClr val="E590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Hệ</a:t>
            </a:r>
            <a:r>
              <a:rPr lang="fr-FR" sz="5200" b="1" i="1" dirty="0" smtClean="0">
                <a:solidFill>
                  <a:srgbClr val="E590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5200" b="1" i="1" dirty="0" err="1" smtClean="0">
                <a:solidFill>
                  <a:srgbClr val="E590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quả</a:t>
            </a:r>
            <a:r>
              <a:rPr lang="fr-FR" sz="5200" b="1" i="1" dirty="0" smtClean="0">
                <a:solidFill>
                  <a:srgbClr val="E590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5200" b="1" i="1" dirty="0" err="1" smtClean="0">
                <a:solidFill>
                  <a:srgbClr val="E590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fr-FR" sz="5200" b="1" i="1" dirty="0" smtClean="0">
                <a:solidFill>
                  <a:srgbClr val="E590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5200" b="1" i="1" dirty="0" err="1" smtClean="0">
                <a:solidFill>
                  <a:srgbClr val="E590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fr-FR" sz="5200" b="1" i="1" dirty="0" smtClean="0">
                <a:solidFill>
                  <a:srgbClr val="E590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5200" b="1" i="1" dirty="0" err="1" smtClean="0">
                <a:solidFill>
                  <a:srgbClr val="E590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cuộc</a:t>
            </a:r>
            <a:r>
              <a:rPr lang="fr-FR" sz="5200" b="1" i="1" dirty="0" smtClean="0">
                <a:solidFill>
                  <a:srgbClr val="E590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5200" b="1" i="1" dirty="0" err="1" smtClean="0">
                <a:solidFill>
                  <a:srgbClr val="E590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phát</a:t>
            </a:r>
            <a:r>
              <a:rPr lang="fr-FR" sz="5200" b="1" i="1" dirty="0" smtClean="0">
                <a:solidFill>
                  <a:srgbClr val="E590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5200" b="1" i="1" dirty="0" err="1" smtClean="0">
                <a:solidFill>
                  <a:srgbClr val="E590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kiến</a:t>
            </a:r>
            <a:r>
              <a:rPr lang="fr-FR" sz="5200" b="1" i="1" dirty="0" smtClean="0">
                <a:solidFill>
                  <a:srgbClr val="E590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5200" b="1" i="1" dirty="0" err="1" smtClean="0">
                <a:solidFill>
                  <a:srgbClr val="E590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địa</a:t>
            </a:r>
            <a:r>
              <a:rPr lang="fr-FR" sz="5200" b="1" i="1" dirty="0" smtClean="0">
                <a:solidFill>
                  <a:srgbClr val="E590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5200" b="1" i="1" dirty="0" err="1" smtClean="0">
                <a:solidFill>
                  <a:srgbClr val="E590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lí</a:t>
            </a:r>
            <a:endParaRPr lang="en-US" sz="5200" i="1" dirty="0">
              <a:solidFill>
                <a:srgbClr val="E59033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" name="Round Diagonal Corner Rectangle 1"/>
          <p:cNvSpPr/>
          <p:nvPr/>
        </p:nvSpPr>
        <p:spPr>
          <a:xfrm>
            <a:off x="685800" y="2444472"/>
            <a:ext cx="12153900" cy="2133600"/>
          </a:xfrm>
          <a:prstGeom prst="round2DiagRect">
            <a:avLst/>
          </a:prstGeom>
          <a:solidFill>
            <a:srgbClr val="92D050"/>
          </a:solidFill>
          <a:ln w="38100"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20000"/>
              </a:lnSpc>
            </a:pPr>
            <a:r>
              <a:rPr lang="fr-FR" sz="4000">
                <a:latin typeface="Arial" panose="020B0604020202020204" pitchFamily="34" charset="0"/>
                <a:cs typeface="Arial" panose="020B0604020202020204" pitchFamily="34" charset="0"/>
              </a:rPr>
              <a:t>Mở ra con đường mới, tìm vùng đất mới, thị trường mới, thúc đẩy hàng hải quốc tế phát triển.</a:t>
            </a:r>
            <a:endParaRPr lang="en-US" sz="4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ound Diagonal Corner Rectangle 10"/>
          <p:cNvSpPr/>
          <p:nvPr/>
        </p:nvSpPr>
        <p:spPr>
          <a:xfrm>
            <a:off x="685800" y="4908551"/>
            <a:ext cx="12153900" cy="2133600"/>
          </a:xfrm>
          <a:prstGeom prst="round2Diag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20000"/>
              </a:lnSpc>
            </a:pP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Đem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fr-FR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châu</a:t>
            </a:r>
            <a:r>
              <a:rPr lang="fr-FR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Âu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khối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lượng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lớn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vàng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bạc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liệu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fr-FR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thúc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đẩy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nền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thương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nghiệp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fr-FR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triển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ound Diagonal Corner Rectangle 11"/>
          <p:cNvSpPr/>
          <p:nvPr/>
        </p:nvSpPr>
        <p:spPr>
          <a:xfrm>
            <a:off x="685800" y="7372630"/>
            <a:ext cx="12153900" cy="2133600"/>
          </a:xfrm>
          <a:prstGeom prst="round2Diag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20000"/>
              </a:lnSpc>
            </a:pP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nảy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nạn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buôn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bán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nô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lệ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da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đen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quá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xâm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chiếm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cướp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bóc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thuộc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địa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9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>
            <a:off x="13182600" y="3511272"/>
            <a:ext cx="4290980" cy="6353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755507"/>
      </p:ext>
    </p:extLst>
  </p:cSld>
  <p:clrMapOvr>
    <a:masterClrMapping/>
  </p:clrMapOvr>
  <p:transition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1" grpId="0" animBg="1"/>
      <p:bldP spid="1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DD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8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1833684" y="7552585"/>
            <a:ext cx="11375850" cy="5147572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1077133">
            <a:off x="-3796520" y="-1994631"/>
            <a:ext cx="11570439" cy="3702540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028700" y="149584"/>
            <a:ext cx="1211341" cy="1168944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 rot="4883055">
            <a:off x="14379354" y="7169349"/>
            <a:ext cx="3542992" cy="8052254"/>
          </a:xfrm>
          <a:prstGeom prst="rect">
            <a:avLst/>
          </a:prstGeom>
        </p:spPr>
      </p:pic>
      <p:pic>
        <p:nvPicPr>
          <p:cNvPr id="18" name="Picture 17"/>
          <p:cNvPicPr/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2166" y="2009733"/>
            <a:ext cx="8305800" cy="5471063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7068800" y="-355820"/>
            <a:ext cx="1702931" cy="2179752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8913835" y="7921396"/>
            <a:ext cx="9374165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ctr">
              <a:buFont typeface="Wingdings" panose="05000000000000000000" pitchFamily="2" charset="2"/>
              <a:buChar char="Ø"/>
            </a:pPr>
            <a:r>
              <a:rPr lang="en-US" sz="38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Con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tàu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buôn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bán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nô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lệ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thời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trung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đại</a:t>
            </a:r>
            <a:endParaRPr lang="en-US" sz="3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340639" y="1702894"/>
            <a:ext cx="8903530" cy="60847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Những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con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tàu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này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mang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lại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lợi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nhuận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khổng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lồ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cho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thương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nhân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endParaRPr lang="en-US" sz="3600" dirty="0" smtClean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36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36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nô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lệ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bị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xếp</a:t>
            </a:r>
            <a:r>
              <a:rPr lang="en-US" sz="36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ngồi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chật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cứng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không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đủ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không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khí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để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thở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endParaRPr lang="en-US" sz="3600" dirty="0" smtClean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36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36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khoang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tàu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ẩm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mốc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hôi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hám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mất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vệ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sinh</a:t>
            </a:r>
            <a:r>
              <a:rPr lang="en-US" sz="36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36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→ </a:t>
            </a:r>
            <a:r>
              <a:rPr lang="en-US" sz="36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Tỉ</a:t>
            </a:r>
            <a:r>
              <a:rPr lang="en-US" sz="36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lệ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nô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lệ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bị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chết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vì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dịch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bệnh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trước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khi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đến</a:t>
            </a:r>
            <a:r>
              <a:rPr lang="en-US" sz="36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đất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liền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khá</a:t>
            </a:r>
            <a:r>
              <a:rPr lang="en-US" sz="36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cao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(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khoảng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15%- 20%).</a:t>
            </a: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EF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17753336">
            <a:off x="-412913" y="-633271"/>
            <a:ext cx="1446137" cy="1851055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10"/>
          <a:srcRect b="19453"/>
          <a:stretch>
            <a:fillRect/>
          </a:stretch>
        </p:blipFill>
        <p:spPr>
          <a:xfrm rot="-684705">
            <a:off x="13002126" y="9392483"/>
            <a:ext cx="7256639" cy="1395480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10413519" y="-2800601"/>
            <a:ext cx="9008811" cy="4076487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621820FB-550B-D8DA-F0AA-8114B93043C5}"/>
              </a:ext>
            </a:extLst>
          </p:cNvPr>
          <p:cNvSpPr txBox="1"/>
          <p:nvPr/>
        </p:nvSpPr>
        <p:spPr>
          <a:xfrm>
            <a:off x="0" y="514495"/>
            <a:ext cx="18288000" cy="9979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5400" b="1" dirty="0" err="1" smtClean="0">
                <a:solidFill>
                  <a:srgbClr val="925C39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Mở</a:t>
            </a:r>
            <a:r>
              <a:rPr lang="en-US" sz="5400" b="1" dirty="0" smtClean="0">
                <a:solidFill>
                  <a:srgbClr val="925C39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 smtClean="0">
                <a:solidFill>
                  <a:srgbClr val="925C39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rộng</a:t>
            </a:r>
            <a:r>
              <a:rPr lang="en-US" sz="5400" b="1" dirty="0" smtClean="0">
                <a:solidFill>
                  <a:srgbClr val="925C39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 smtClean="0">
                <a:solidFill>
                  <a:srgbClr val="925C39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kiến</a:t>
            </a:r>
            <a:r>
              <a:rPr lang="en-US" sz="5400" b="1" dirty="0" smtClean="0">
                <a:solidFill>
                  <a:srgbClr val="925C39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 smtClean="0">
                <a:solidFill>
                  <a:srgbClr val="925C39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thức</a:t>
            </a:r>
            <a:endParaRPr lang="en-US" sz="5400" b="1" dirty="0">
              <a:solidFill>
                <a:srgbClr val="925C39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2" name="Picture 16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2705096" y="1292033"/>
            <a:ext cx="12877802" cy="4642739"/>
          </a:xfrm>
          <a:prstGeom prst="rect">
            <a:avLst/>
          </a:prstGeom>
        </p:spPr>
      </p:pic>
      <p:sp>
        <p:nvSpPr>
          <p:cNvPr id="33" name="Rectangle 32"/>
          <p:cNvSpPr/>
          <p:nvPr/>
        </p:nvSpPr>
        <p:spPr>
          <a:xfrm>
            <a:off x="3657597" y="2767016"/>
            <a:ext cx="10972800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4200" i="1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Chế</a:t>
            </a:r>
            <a:r>
              <a:rPr lang="en-US" sz="4200" i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</a:t>
            </a:r>
            <a:r>
              <a:rPr lang="en-US" sz="42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nô</a:t>
            </a:r>
            <a:r>
              <a:rPr lang="en-US" sz="42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lệ</a:t>
            </a:r>
            <a:r>
              <a:rPr lang="en-US" sz="42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buôn</a:t>
            </a:r>
            <a:r>
              <a:rPr lang="en-US" sz="42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bán</a:t>
            </a:r>
            <a:r>
              <a:rPr lang="en-US" sz="42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da </a:t>
            </a:r>
            <a:r>
              <a:rPr lang="en-US" sz="42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đen</a:t>
            </a:r>
            <a:r>
              <a:rPr lang="en-US" sz="42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– </a:t>
            </a:r>
            <a:r>
              <a:rPr lang="en-US" sz="42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</a:t>
            </a:r>
            <a:r>
              <a:rPr lang="en-US" sz="42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chế</a:t>
            </a:r>
            <a:r>
              <a:rPr lang="en-US" sz="42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</a:t>
            </a:r>
            <a:r>
              <a:rPr lang="en-US" sz="42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“</a:t>
            </a:r>
            <a:r>
              <a:rPr lang="en-US" sz="42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người</a:t>
            </a:r>
            <a:r>
              <a:rPr lang="en-US" sz="42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bóc</a:t>
            </a:r>
            <a:r>
              <a:rPr lang="en-US" sz="42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lột</a:t>
            </a:r>
            <a:r>
              <a:rPr lang="en-US" sz="42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người</a:t>
            </a:r>
            <a:r>
              <a:rPr lang="en-US" sz="42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” </a:t>
            </a:r>
            <a:r>
              <a:rPr lang="en-US" sz="42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dã</a:t>
            </a:r>
            <a:r>
              <a:rPr lang="en-US" sz="42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man, </a:t>
            </a:r>
            <a:r>
              <a:rPr lang="en-US" sz="42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đáng</a:t>
            </a:r>
            <a:r>
              <a:rPr lang="en-US" sz="42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lên</a:t>
            </a:r>
            <a:r>
              <a:rPr lang="en-US" sz="42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án</a:t>
            </a:r>
            <a:endParaRPr lang="en-US" sz="4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5" name="Picture 5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 rot="19020208">
            <a:off x="-1497828" y="5903362"/>
            <a:ext cx="4203842" cy="9554186"/>
          </a:xfrm>
          <a:prstGeom prst="rect">
            <a:avLst/>
          </a:prstGeom>
        </p:spPr>
      </p:pic>
      <p:pic>
        <p:nvPicPr>
          <p:cNvPr id="38" name="Picture 5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 flipH="1">
            <a:off x="10413519" y="5314633"/>
            <a:ext cx="5014098" cy="4293321"/>
          </a:xfrm>
          <a:prstGeom prst="rect">
            <a:avLst/>
          </a:prstGeom>
        </p:spPr>
      </p:pic>
      <p:sp>
        <p:nvSpPr>
          <p:cNvPr id="36" name="Oval 35"/>
          <p:cNvSpPr/>
          <p:nvPr/>
        </p:nvSpPr>
        <p:spPr>
          <a:xfrm>
            <a:off x="10258238" y="5314633"/>
            <a:ext cx="2049267" cy="2038667"/>
          </a:xfrm>
          <a:prstGeom prst="ellipse">
            <a:avLst/>
          </a:prstGeom>
          <a:solidFill>
            <a:srgbClr val="F5EF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Biết gì về chế độ nô lệ một thời ở Mỹ?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5551144"/>
            <a:ext cx="7155535" cy="4293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EF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19020208">
            <a:off x="-1497828" y="5903362"/>
            <a:ext cx="4203842" cy="9554186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17753336">
            <a:off x="-412913" y="-633271"/>
            <a:ext cx="1446137" cy="1851055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10"/>
          <a:srcRect b="19453"/>
          <a:stretch>
            <a:fillRect/>
          </a:stretch>
        </p:blipFill>
        <p:spPr>
          <a:xfrm rot="-684705">
            <a:off x="13002126" y="9392483"/>
            <a:ext cx="7256639" cy="1395480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10413519" y="-2800601"/>
            <a:ext cx="9008811" cy="4076487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621820FB-550B-D8DA-F0AA-8114B93043C5}"/>
              </a:ext>
            </a:extLst>
          </p:cNvPr>
          <p:cNvSpPr txBox="1"/>
          <p:nvPr/>
        </p:nvSpPr>
        <p:spPr>
          <a:xfrm>
            <a:off x="0" y="514495"/>
            <a:ext cx="18288000" cy="9979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5400" b="1" dirty="0" err="1" smtClean="0">
                <a:solidFill>
                  <a:srgbClr val="925C39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Mở</a:t>
            </a:r>
            <a:r>
              <a:rPr lang="en-US" sz="5400" b="1" dirty="0" smtClean="0">
                <a:solidFill>
                  <a:srgbClr val="925C39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 smtClean="0">
                <a:solidFill>
                  <a:srgbClr val="925C39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rộng</a:t>
            </a:r>
            <a:r>
              <a:rPr lang="en-US" sz="5400" b="1" dirty="0" smtClean="0">
                <a:solidFill>
                  <a:srgbClr val="925C39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 smtClean="0">
                <a:solidFill>
                  <a:srgbClr val="925C39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kiến</a:t>
            </a:r>
            <a:r>
              <a:rPr lang="en-US" sz="5400" b="1" dirty="0" smtClean="0">
                <a:solidFill>
                  <a:srgbClr val="925C39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 smtClean="0">
                <a:solidFill>
                  <a:srgbClr val="925C39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thức</a:t>
            </a:r>
            <a:endParaRPr lang="en-US" sz="5400" b="1" dirty="0">
              <a:solidFill>
                <a:srgbClr val="925C39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957856" y="2209052"/>
            <a:ext cx="16372288" cy="708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38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Từ</a:t>
            </a:r>
            <a:r>
              <a:rPr lang="en-US" sz="38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thế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kỉ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XV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đến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thế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kỉ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XIX,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khoảng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hơn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12,4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triệu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người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da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màu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đã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trở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thành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nạn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nhân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chuyến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tàu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nô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lệ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trên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Đại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Tây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Dương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Những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người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châu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Phi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đã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bị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buộc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rời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khỏi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quê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hương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vận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chuyển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trên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những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chuyến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tàu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đến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châu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Mỹ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 </a:t>
            </a:r>
          </a:p>
          <a:p>
            <a:pPr marL="571500" indent="-571500"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38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Sau</a:t>
            </a:r>
            <a:r>
              <a:rPr lang="en-US" sz="38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khi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bị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cạo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trọc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đóng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đấu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nô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lệ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sẽ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bị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xích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lại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với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nhau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Dây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xích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trên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cơ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thể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nô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lệ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ăn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sâu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vào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da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thịt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gây</a:t>
            </a:r>
            <a:r>
              <a:rPr lang="en-US" sz="38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ra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vết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lở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loét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nhiễm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trùng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r>
              <a:rPr lang="en-US" sz="38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Họ</a:t>
            </a:r>
            <a:r>
              <a:rPr lang="en-US" sz="38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bị</a:t>
            </a:r>
            <a:r>
              <a:rPr lang="en-US" sz="38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nhồi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nhét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đến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mức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không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thể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di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chuyển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khoang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tàu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</a:p>
          <a:p>
            <a:pPr marL="571500" indent="-571500"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38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Vì</a:t>
            </a:r>
            <a:r>
              <a:rPr lang="en-US" sz="38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điều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kiện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sống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trên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tàu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quá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tồi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tệ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khiến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nhiều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nô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lệ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chết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vì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bệnh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dịch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khác</a:t>
            </a:r>
            <a:r>
              <a:rPr lang="en-US" sz="38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bị</a:t>
            </a:r>
            <a:r>
              <a:rPr lang="en-US" sz="38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tra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tấn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ném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xuống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biển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cho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tàu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nhẹ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bớt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45029532"/>
      </p:ext>
    </p:extLst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DD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6340" b="6340"/>
          <a:stretch>
            <a:fillRect/>
          </a:stretch>
        </p:blipFill>
        <p:spPr>
          <a:xfrm>
            <a:off x="-149748" y="8924665"/>
            <a:ext cx="18587496" cy="606618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4046630" y="7051074"/>
            <a:ext cx="11375850" cy="514757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480350">
            <a:off x="17424461" y="5163392"/>
            <a:ext cx="3542992" cy="8052254"/>
          </a:xfrm>
          <a:prstGeom prst="rect">
            <a:avLst/>
          </a:prstGeom>
        </p:spPr>
      </p:pic>
      <p:grpSp>
        <p:nvGrpSpPr>
          <p:cNvPr id="6" name="Group 6"/>
          <p:cNvGrpSpPr/>
          <p:nvPr/>
        </p:nvGrpSpPr>
        <p:grpSpPr>
          <a:xfrm rot="26790">
            <a:off x="1474248" y="2706408"/>
            <a:ext cx="15977435" cy="4182413"/>
            <a:chOff x="0" y="0"/>
            <a:chExt cx="2471014" cy="31542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471014" cy="315425"/>
            </a:xfrm>
            <a:custGeom>
              <a:avLst/>
              <a:gdLst/>
              <a:ahLst/>
              <a:cxnLst/>
              <a:rect l="l" t="t" r="r" b="b"/>
              <a:pathLst>
                <a:path w="2471014" h="315425">
                  <a:moveTo>
                    <a:pt x="0" y="0"/>
                  </a:moveTo>
                  <a:lnTo>
                    <a:pt x="2471014" y="0"/>
                  </a:lnTo>
                  <a:lnTo>
                    <a:pt x="2471014" y="315425"/>
                  </a:lnTo>
                  <a:lnTo>
                    <a:pt x="0" y="315425"/>
                  </a:lnTo>
                  <a:close/>
                </a:path>
              </a:pathLst>
            </a:custGeom>
            <a:solidFill>
              <a:srgbClr val="925C39"/>
            </a:solidFill>
          </p:spPr>
        </p:sp>
      </p:grpSp>
      <p:grpSp>
        <p:nvGrpSpPr>
          <p:cNvPr id="8" name="Group 8"/>
          <p:cNvGrpSpPr/>
          <p:nvPr/>
        </p:nvGrpSpPr>
        <p:grpSpPr>
          <a:xfrm>
            <a:off x="1151697" y="2603056"/>
            <a:ext cx="16042827" cy="4045761"/>
            <a:chOff x="0" y="0"/>
            <a:chExt cx="2476859" cy="31542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476859" cy="315425"/>
            </a:xfrm>
            <a:custGeom>
              <a:avLst/>
              <a:gdLst/>
              <a:ahLst/>
              <a:cxnLst/>
              <a:rect l="l" t="t" r="r" b="b"/>
              <a:pathLst>
                <a:path w="2476859" h="315425">
                  <a:moveTo>
                    <a:pt x="0" y="0"/>
                  </a:moveTo>
                  <a:lnTo>
                    <a:pt x="2476859" y="0"/>
                  </a:lnTo>
                  <a:lnTo>
                    <a:pt x="2476859" y="315425"/>
                  </a:lnTo>
                  <a:lnTo>
                    <a:pt x="0" y="315425"/>
                  </a:lnTo>
                  <a:close/>
                </a:path>
              </a:pathLst>
            </a:custGeom>
            <a:solidFill>
              <a:srgbClr val="F7C548"/>
            </a:solidFill>
          </p:spPr>
        </p:sp>
      </p:grpSp>
      <p:pic>
        <p:nvPicPr>
          <p:cNvPr id="17" name="Picture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2478247" y="8720925"/>
            <a:ext cx="1481311" cy="1429466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5872559" y="7817290"/>
            <a:ext cx="1636000" cy="2333100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-5745177">
            <a:off x="3335639" y="-8188616"/>
            <a:ext cx="5641303" cy="12821143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3030719" y="7817290"/>
            <a:ext cx="2439967" cy="3056906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628623" y="3575644"/>
            <a:ext cx="17088974" cy="24439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fr-FR" sz="6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fr-FR" sz="6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fr-FR" sz="6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6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nảy</a:t>
            </a:r>
            <a:r>
              <a:rPr lang="fr-FR" sz="6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6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fr-FR" sz="6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6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chủ</a:t>
            </a:r>
            <a:r>
              <a:rPr lang="fr-FR" sz="6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6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nghĩa</a:t>
            </a:r>
            <a:r>
              <a:rPr lang="fr-FR" sz="6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6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tư</a:t>
            </a:r>
            <a:r>
              <a:rPr lang="fr-FR" sz="6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6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</a:t>
            </a:r>
            <a:r>
              <a:rPr lang="fr-FR" sz="6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6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fr-FR" sz="6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6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fr-FR" sz="6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6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biến</a:t>
            </a:r>
            <a:r>
              <a:rPr lang="fr-FR" sz="6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6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đổi</a:t>
            </a:r>
            <a:r>
              <a:rPr lang="fr-FR" sz="6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6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chính</a:t>
            </a:r>
            <a:r>
              <a:rPr lang="fr-FR" sz="6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6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fr-FR" sz="6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6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xã</a:t>
            </a:r>
            <a:r>
              <a:rPr lang="fr-FR" sz="6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6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hội</a:t>
            </a:r>
            <a:r>
              <a:rPr lang="fr-FR" sz="6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6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Tây</a:t>
            </a:r>
            <a:r>
              <a:rPr lang="fr-FR" sz="6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6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Âu</a:t>
            </a:r>
            <a:endParaRPr lang="en-US" sz="6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7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381000" y="713223"/>
            <a:ext cx="2057400" cy="2065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444235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DD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8312699" y="7542456"/>
            <a:ext cx="11375850" cy="514757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3"/>
          <a:srcRect b="10932"/>
          <a:stretch>
            <a:fillRect/>
          </a:stretch>
        </p:blipFill>
        <p:spPr>
          <a:xfrm rot="-224317">
            <a:off x="5715642" y="-466941"/>
            <a:ext cx="8223592" cy="93388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1077133">
            <a:off x="-3796520" y="-1994631"/>
            <a:ext cx="11570439" cy="370254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028700" y="149584"/>
            <a:ext cx="1211341" cy="1168944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-68561" y="8417253"/>
            <a:ext cx="1702931" cy="2179752"/>
          </a:xfrm>
          <a:prstGeom prst="rect">
            <a:avLst/>
          </a:prstGeom>
        </p:spPr>
      </p:pic>
      <p:pic>
        <p:nvPicPr>
          <p:cNvPr id="17" name="Picture 16" descr="A portrait of a person&#10;&#10;Description automatically generated with medium confidence"/>
          <p:cNvPicPr/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700" y="2441773"/>
            <a:ext cx="5632598" cy="6559260"/>
          </a:xfrm>
          <a:prstGeom prst="rect">
            <a:avLst/>
          </a:prstGeom>
        </p:spPr>
      </p:pic>
      <p:pic>
        <p:nvPicPr>
          <p:cNvPr id="18" name="Picture 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7198626" y="2283711"/>
            <a:ext cx="10439400" cy="6717322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9006846" y="3619634"/>
            <a:ext cx="6822960" cy="2246769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marL="571500" indent="-571500" algn="just">
              <a:lnSpc>
                <a:spcPct val="200000"/>
              </a:lnSpc>
              <a:buFont typeface="Wingdings" panose="05000000000000000000" pitchFamily="2" charset="2"/>
              <a:buChar char="q"/>
            </a:pP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hãy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cho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biết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đây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là ai? </a:t>
            </a:r>
            <a:endParaRPr lang="fr-FR" sz="4000" dirty="0" smtClean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fr-FR" sz="40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Ông</a:t>
            </a:r>
            <a:r>
              <a:rPr lang="fr-FR" sz="40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đóng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góp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gì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8">
            <a:extLst>
              <a:ext uri="{FF2B5EF4-FFF2-40B4-BE49-F238E27FC236}">
                <a16:creationId xmlns:a16="http://schemas.microsoft.com/office/drawing/2014/main" id="{2F6D078F-FA04-C1CD-88EA-75263540A923}"/>
              </a:ext>
            </a:extLst>
          </p:cNvPr>
          <p:cNvSpPr txBox="1"/>
          <p:nvPr/>
        </p:nvSpPr>
        <p:spPr>
          <a:xfrm>
            <a:off x="0" y="837390"/>
            <a:ext cx="18288000" cy="10259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8000"/>
              </a:lnSpc>
              <a:spcBef>
                <a:spcPct val="0"/>
              </a:spcBef>
            </a:pPr>
            <a:r>
              <a:rPr lang="en-US" sz="6500" b="1" dirty="0">
                <a:solidFill>
                  <a:srgbClr val="925C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KHỞI ĐỘNG</a:t>
            </a:r>
          </a:p>
        </p:txBody>
      </p:sp>
      <p:pic>
        <p:nvPicPr>
          <p:cNvPr id="1026" name="Picture 2" descr="https://o.remove.bg/downloads/307ba6e5-4197-4dc6-bc07-2abbeae757c1/image-removebg-preview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50605" y="5866403"/>
            <a:ext cx="4730602" cy="4730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2"/>
              </a:ext>
            </a:extLst>
          </a:blip>
          <a:srcRect/>
          <a:stretch>
            <a:fillRect/>
          </a:stretch>
        </p:blipFill>
        <p:spPr>
          <a:xfrm flipH="1">
            <a:off x="16023942" y="457951"/>
            <a:ext cx="1731978" cy="1721153"/>
          </a:xfrm>
          <a:prstGeom prst="rect">
            <a:avLst/>
          </a:prstGeo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EF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480350">
            <a:off x="16250484" y="57481"/>
            <a:ext cx="4999540" cy="1176313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6318389" y="419100"/>
            <a:ext cx="1969611" cy="2467622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698629" y="876300"/>
            <a:ext cx="1218578" cy="1175928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621820FB-550B-D8DA-F0AA-8114B93043C5}"/>
              </a:ext>
            </a:extLst>
          </p:cNvPr>
          <p:cNvSpPr txBox="1"/>
          <p:nvPr/>
        </p:nvSpPr>
        <p:spPr>
          <a:xfrm>
            <a:off x="0" y="647186"/>
            <a:ext cx="18288000" cy="9979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</a:pPr>
            <a:r>
              <a:rPr lang="fr-FR" sz="5200" b="1" i="1" dirty="0" smtClean="0">
                <a:solidFill>
                  <a:srgbClr val="E590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a. </a:t>
            </a:r>
            <a:r>
              <a:rPr lang="fr-FR" sz="5200" b="1" i="1" dirty="0" err="1" smtClean="0">
                <a:solidFill>
                  <a:srgbClr val="E590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Sự</a:t>
            </a:r>
            <a:r>
              <a:rPr lang="fr-FR" sz="5200" b="1" i="1" dirty="0" smtClean="0">
                <a:solidFill>
                  <a:srgbClr val="E590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5200" b="1" i="1" dirty="0" err="1" smtClean="0">
                <a:solidFill>
                  <a:srgbClr val="E590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nảy</a:t>
            </a:r>
            <a:r>
              <a:rPr lang="fr-FR" sz="5200" b="1" i="1" dirty="0" smtClean="0">
                <a:solidFill>
                  <a:srgbClr val="E590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5200" b="1" i="1" dirty="0" err="1" smtClean="0">
                <a:solidFill>
                  <a:srgbClr val="E590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sinh</a:t>
            </a:r>
            <a:r>
              <a:rPr lang="fr-FR" sz="5200" b="1" i="1" dirty="0" smtClean="0">
                <a:solidFill>
                  <a:srgbClr val="E590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5200" b="1" i="1" dirty="0" err="1" smtClean="0">
                <a:solidFill>
                  <a:srgbClr val="E590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chủ</a:t>
            </a:r>
            <a:r>
              <a:rPr lang="fr-FR" sz="5200" b="1" i="1" dirty="0" smtClean="0">
                <a:solidFill>
                  <a:srgbClr val="E590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5200" b="1" i="1" dirty="0" err="1" smtClean="0">
                <a:solidFill>
                  <a:srgbClr val="E590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nghĩa</a:t>
            </a:r>
            <a:r>
              <a:rPr lang="fr-FR" sz="5200" b="1" i="1" dirty="0" smtClean="0">
                <a:solidFill>
                  <a:srgbClr val="E590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5200" b="1" i="1" dirty="0" err="1" smtClean="0">
                <a:solidFill>
                  <a:srgbClr val="E590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tư</a:t>
            </a:r>
            <a:r>
              <a:rPr lang="fr-FR" sz="5200" b="1" i="1" dirty="0" smtClean="0">
                <a:solidFill>
                  <a:srgbClr val="E590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5200" b="1" i="1" dirty="0" err="1" smtClean="0">
                <a:solidFill>
                  <a:srgbClr val="E590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bản</a:t>
            </a:r>
            <a:endParaRPr lang="en-US" sz="5200" i="1" dirty="0">
              <a:solidFill>
                <a:srgbClr val="E59033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BABB2F50-DC8B-AFEB-AF3D-598CC090F38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5399">
            <a:off x="3382309" y="2006133"/>
            <a:ext cx="11510784" cy="729576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0" name="Rectangle 29"/>
          <p:cNvSpPr/>
          <p:nvPr/>
        </p:nvSpPr>
        <p:spPr>
          <a:xfrm>
            <a:off x="3841800" y="4234148"/>
            <a:ext cx="10591800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</a:pPr>
            <a:r>
              <a:rPr lang="fr-FR" sz="40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Hoàn</a:t>
            </a:r>
            <a:r>
              <a:rPr lang="fr-FR" sz="40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thành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nhiệm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vụ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vào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Phiếu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học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tập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1: </a:t>
            </a:r>
            <a:r>
              <a:rPr lang="fr-FR" sz="40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Quá</a:t>
            </a:r>
            <a:r>
              <a:rPr lang="fr-FR" sz="40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trình</a:t>
            </a:r>
            <a:r>
              <a:rPr lang="fr-FR" sz="40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giai</a:t>
            </a:r>
            <a:r>
              <a:rPr lang="fr-FR" sz="40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cấp</a:t>
            </a:r>
            <a:r>
              <a:rPr lang="fr-FR" sz="40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tư</a:t>
            </a:r>
            <a:r>
              <a:rPr lang="fr-FR" sz="40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sản</a:t>
            </a:r>
            <a:r>
              <a:rPr lang="fr-FR" sz="40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đã</a:t>
            </a:r>
            <a:r>
              <a:rPr lang="fr-FR" sz="40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tích</a:t>
            </a:r>
            <a:r>
              <a:rPr lang="fr-FR" sz="40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lũy</a:t>
            </a:r>
            <a:r>
              <a:rPr lang="fr-FR" sz="40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vốn</a:t>
            </a:r>
            <a:r>
              <a:rPr lang="fr-FR" sz="40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fr-FR" sz="40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nhân</a:t>
            </a:r>
            <a:r>
              <a:rPr lang="fr-FR" sz="40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công</a:t>
            </a:r>
            <a:r>
              <a:rPr lang="fr-FR" sz="40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fr-FR" sz="40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giai</a:t>
            </a:r>
            <a:r>
              <a:rPr lang="fr-FR" sz="40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đoạn</a:t>
            </a:r>
            <a:r>
              <a:rPr lang="fr-FR" sz="40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đầu</a:t>
            </a:r>
            <a:r>
              <a:rPr lang="fr-FR" sz="40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như</a:t>
            </a:r>
            <a:r>
              <a:rPr lang="fr-FR" sz="40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thế</a:t>
            </a:r>
            <a:r>
              <a:rPr lang="fr-FR" sz="40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nào</a:t>
            </a:r>
            <a:r>
              <a:rPr lang="fr-FR" sz="40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  <a:endParaRPr lang="en-US" sz="4000" i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5442000" y="3086100"/>
            <a:ext cx="7391401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6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HOẠT ĐỘNG CẶP ĐÔI</a:t>
            </a:r>
            <a:endParaRPr lang="en-US" sz="46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2" name="Picture 1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7"/>
              </a:ext>
            </a:extLst>
          </a:blip>
          <a:srcRect/>
          <a:stretch>
            <a:fillRect/>
          </a:stretch>
        </p:blipFill>
        <p:spPr>
          <a:xfrm>
            <a:off x="11163075" y="6913211"/>
            <a:ext cx="2856966" cy="3386489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00313">
            <a:off x="7944423" y="6823459"/>
            <a:ext cx="3565992" cy="3565992"/>
          </a:xfrm>
          <a:prstGeom prst="rect">
            <a:avLst/>
          </a:prstGeom>
        </p:spPr>
      </p:pic>
      <p:pic>
        <p:nvPicPr>
          <p:cNvPr id="34" name="Picture 8"/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466448" y="7734300"/>
            <a:ext cx="1682939" cy="2235788"/>
          </a:xfrm>
          <a:prstGeom prst="rect">
            <a:avLst/>
          </a:prstGeom>
        </p:spPr>
      </p:pic>
    </p:spTree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0" grpId="0"/>
      <p:bldP spid="3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EF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480350">
            <a:off x="16250484" y="57481"/>
            <a:ext cx="4999540" cy="1176313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6318389" y="419100"/>
            <a:ext cx="1969611" cy="2467622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698629" y="876300"/>
            <a:ext cx="1218578" cy="1175928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621820FB-550B-D8DA-F0AA-8114B93043C5}"/>
              </a:ext>
            </a:extLst>
          </p:cNvPr>
          <p:cNvSpPr txBox="1"/>
          <p:nvPr/>
        </p:nvSpPr>
        <p:spPr>
          <a:xfrm>
            <a:off x="0" y="647186"/>
            <a:ext cx="18288000" cy="9979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</a:pPr>
            <a:r>
              <a:rPr lang="fr-FR" sz="5200" b="1" i="1" dirty="0" smtClean="0">
                <a:solidFill>
                  <a:srgbClr val="E590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a. </a:t>
            </a:r>
            <a:r>
              <a:rPr lang="fr-FR" sz="5200" b="1" i="1" dirty="0" err="1" smtClean="0">
                <a:solidFill>
                  <a:srgbClr val="E590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Sự</a:t>
            </a:r>
            <a:r>
              <a:rPr lang="fr-FR" sz="5200" b="1" i="1" dirty="0" smtClean="0">
                <a:solidFill>
                  <a:srgbClr val="E590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5200" b="1" i="1" dirty="0" err="1" smtClean="0">
                <a:solidFill>
                  <a:srgbClr val="E590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nảy</a:t>
            </a:r>
            <a:r>
              <a:rPr lang="fr-FR" sz="5200" b="1" i="1" dirty="0" smtClean="0">
                <a:solidFill>
                  <a:srgbClr val="E590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5200" b="1" i="1" dirty="0" err="1" smtClean="0">
                <a:solidFill>
                  <a:srgbClr val="E590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sinh</a:t>
            </a:r>
            <a:r>
              <a:rPr lang="fr-FR" sz="5200" b="1" i="1" dirty="0" smtClean="0">
                <a:solidFill>
                  <a:srgbClr val="E590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5200" b="1" i="1" dirty="0" err="1" smtClean="0">
                <a:solidFill>
                  <a:srgbClr val="E590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chủ</a:t>
            </a:r>
            <a:r>
              <a:rPr lang="fr-FR" sz="5200" b="1" i="1" dirty="0" smtClean="0">
                <a:solidFill>
                  <a:srgbClr val="E590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5200" b="1" i="1" dirty="0" err="1" smtClean="0">
                <a:solidFill>
                  <a:srgbClr val="E590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nghĩa</a:t>
            </a:r>
            <a:r>
              <a:rPr lang="fr-FR" sz="5200" b="1" i="1" dirty="0" smtClean="0">
                <a:solidFill>
                  <a:srgbClr val="E590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5200" b="1" i="1" dirty="0" err="1" smtClean="0">
                <a:solidFill>
                  <a:srgbClr val="E590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tư</a:t>
            </a:r>
            <a:r>
              <a:rPr lang="fr-FR" sz="5200" b="1" i="1" dirty="0" smtClean="0">
                <a:solidFill>
                  <a:srgbClr val="E590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5200" b="1" i="1" dirty="0" err="1" smtClean="0">
                <a:solidFill>
                  <a:srgbClr val="E590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bản</a:t>
            </a:r>
            <a:endParaRPr lang="en-US" sz="5200" i="1" dirty="0">
              <a:solidFill>
                <a:srgbClr val="E59033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4" name="Picture 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466448" y="7734300"/>
            <a:ext cx="1682939" cy="223578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840435" y="2269103"/>
            <a:ext cx="10607129" cy="7339890"/>
          </a:xfrm>
          <a:prstGeom prst="rect">
            <a:avLst/>
          </a:prstGeom>
        </p:spPr>
      </p:pic>
      <p:pic>
        <p:nvPicPr>
          <p:cNvPr id="13" name="Picture 2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9"/>
              </a:ext>
            </a:extLst>
          </a:blip>
          <a:srcRect/>
          <a:stretch>
            <a:fillRect/>
          </a:stretch>
        </p:blipFill>
        <p:spPr>
          <a:xfrm>
            <a:off x="12344400" y="7433014"/>
            <a:ext cx="3505455" cy="2537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1359059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EF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6916400" y="-876300"/>
            <a:ext cx="4999540" cy="1176313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6318389" y="419100"/>
            <a:ext cx="1969611" cy="2467622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698629" y="876300"/>
            <a:ext cx="1218578" cy="1175928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621820FB-550B-D8DA-F0AA-8114B93043C5}"/>
              </a:ext>
            </a:extLst>
          </p:cNvPr>
          <p:cNvSpPr txBox="1"/>
          <p:nvPr/>
        </p:nvSpPr>
        <p:spPr>
          <a:xfrm>
            <a:off x="0" y="647186"/>
            <a:ext cx="18288000" cy="9979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</a:pPr>
            <a:r>
              <a:rPr lang="fr-FR" sz="5200" b="1" i="1" dirty="0" smtClean="0">
                <a:solidFill>
                  <a:srgbClr val="E590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a. </a:t>
            </a:r>
            <a:r>
              <a:rPr lang="fr-FR" sz="5200" b="1" i="1" dirty="0" err="1" smtClean="0">
                <a:solidFill>
                  <a:srgbClr val="E590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Sự</a:t>
            </a:r>
            <a:r>
              <a:rPr lang="fr-FR" sz="5200" b="1" i="1" dirty="0" smtClean="0">
                <a:solidFill>
                  <a:srgbClr val="E590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5200" b="1" i="1" dirty="0" err="1" smtClean="0">
                <a:solidFill>
                  <a:srgbClr val="E590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nảy</a:t>
            </a:r>
            <a:r>
              <a:rPr lang="fr-FR" sz="5200" b="1" i="1" dirty="0" smtClean="0">
                <a:solidFill>
                  <a:srgbClr val="E590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5200" b="1" i="1" dirty="0" err="1" smtClean="0">
                <a:solidFill>
                  <a:srgbClr val="E590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sinh</a:t>
            </a:r>
            <a:r>
              <a:rPr lang="fr-FR" sz="5200" b="1" i="1" dirty="0" smtClean="0">
                <a:solidFill>
                  <a:srgbClr val="E590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5200" b="1" i="1" dirty="0" err="1" smtClean="0">
                <a:solidFill>
                  <a:srgbClr val="E590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chủ</a:t>
            </a:r>
            <a:r>
              <a:rPr lang="fr-FR" sz="5200" b="1" i="1" dirty="0" smtClean="0">
                <a:solidFill>
                  <a:srgbClr val="E590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5200" b="1" i="1" dirty="0" err="1" smtClean="0">
                <a:solidFill>
                  <a:srgbClr val="E590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nghĩa</a:t>
            </a:r>
            <a:r>
              <a:rPr lang="fr-FR" sz="5200" b="1" i="1" dirty="0" smtClean="0">
                <a:solidFill>
                  <a:srgbClr val="E590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5200" b="1" i="1" dirty="0" err="1" smtClean="0">
                <a:solidFill>
                  <a:srgbClr val="E590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tư</a:t>
            </a:r>
            <a:r>
              <a:rPr lang="fr-FR" sz="5200" b="1" i="1" dirty="0" smtClean="0">
                <a:solidFill>
                  <a:srgbClr val="E590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5200" b="1" i="1" dirty="0" err="1" smtClean="0">
                <a:solidFill>
                  <a:srgbClr val="E590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bản</a:t>
            </a:r>
            <a:endParaRPr lang="en-US" sz="5200" i="1" dirty="0">
              <a:solidFill>
                <a:srgbClr val="E59033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397000" y="2281342"/>
            <a:ext cx="15544800" cy="71650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</a:pPr>
            <a:r>
              <a:rPr lang="nl-NL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Quá trình tích luỹ vốn và tập trung nhân công của giai cấp tư sản trong giai đoạn đầu làm nảy sinh chủ nghĩa tư bản ở Tây Âu được tiến hành thông qua các hình thức:</a:t>
            </a:r>
            <a:endParaRPr lang="en-US" sz="3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nl-NL" sz="38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Đẩy </a:t>
            </a:r>
            <a:r>
              <a:rPr lang="nl-NL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mạnh cướp bóc của cải, tài nguyên từ các nước thuộc địa châu Á, châu Phi, châu Mỹ đem về châu Âu.</a:t>
            </a:r>
            <a:endParaRPr lang="en-US" sz="3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nl-NL" sz="38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Dùng </a:t>
            </a:r>
            <a:r>
              <a:rPr lang="nl-NL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bạo lực và nhiều thủ đoạn để tước đoạt ruộng đất của nông nô, tư liệu sản xuất của thợ thủ công,... như “rào đất cướp ruộng”.</a:t>
            </a:r>
            <a:endParaRPr lang="en-US" sz="3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nl-NL" sz="38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Bán </a:t>
            </a:r>
            <a:r>
              <a:rPr lang="nl-NL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nô lệ da đen từ châu Phi cho các chủ đồn điền, hầm mỏ ở châu Âu, châu Mỹ làm nhân công.</a:t>
            </a:r>
            <a:endParaRPr lang="en-US" sz="3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4717230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DD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 b="19453"/>
          <a:stretch>
            <a:fillRect/>
          </a:stretch>
        </p:blipFill>
        <p:spPr>
          <a:xfrm rot="-684705">
            <a:off x="13002126" y="9392483"/>
            <a:ext cx="7256639" cy="139548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0413519" y="-2800601"/>
            <a:ext cx="9008811" cy="4076487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-2201316">
            <a:off x="-1465000" y="5509907"/>
            <a:ext cx="4203842" cy="9554186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6250800">
            <a:off x="-576309" y="-492665"/>
            <a:ext cx="1705012" cy="2182415"/>
          </a:xfrm>
          <a:prstGeom prst="rect">
            <a:avLst/>
          </a:prstGeom>
        </p:spPr>
      </p:pic>
      <p:pic>
        <p:nvPicPr>
          <p:cNvPr id="22" name="Picture 11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2514600" y="516452"/>
            <a:ext cx="2324306" cy="2351867"/>
          </a:xfrm>
          <a:prstGeom prst="rect">
            <a:avLst/>
          </a:prstGeom>
        </p:spPr>
      </p:pic>
      <p:sp>
        <p:nvSpPr>
          <p:cNvPr id="23" name="Rounded Rectangular Callout 22"/>
          <p:cNvSpPr/>
          <p:nvPr/>
        </p:nvSpPr>
        <p:spPr>
          <a:xfrm>
            <a:off x="5850124" y="739885"/>
            <a:ext cx="9067800" cy="1905000"/>
          </a:xfrm>
          <a:prstGeom prst="wedgeRoundRectCallout">
            <a:avLst>
              <a:gd name="adj1" fmla="val -56713"/>
              <a:gd name="adj2" fmla="val 25663"/>
              <a:gd name="adj3" fmla="val 16667"/>
            </a:avLst>
          </a:prstGeom>
          <a:solidFill>
            <a:schemeClr val="accent5">
              <a:lumMod val="75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nảy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CNTB ở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Tây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Âu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là </a:t>
            </a:r>
            <a:r>
              <a:rPr lang="fr-FR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fr-FR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5"/>
          <p:cNvPicPr>
            <a:picLocks noChangeAspect="1"/>
          </p:cNvPicPr>
          <p:nvPr/>
        </p:nvPicPr>
        <p:blipFill>
          <a:blip r:embed="rId15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 t="19430"/>
          <a:stretch>
            <a:fillRect/>
          </a:stretch>
        </p:blipFill>
        <p:spPr>
          <a:xfrm>
            <a:off x="609602" y="3848100"/>
            <a:ext cx="8381999" cy="5943600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824357" y="5173295"/>
            <a:ext cx="7952488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</a:pP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Giai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cấp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tư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sản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ra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sức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mở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rộng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kinh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doanh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lập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công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trường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thủ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công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những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đồn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điền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quy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mô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lớn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cả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công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ti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thương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mại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4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8" name="Picture 5"/>
          <p:cNvPicPr>
            <a:picLocks noChangeAspect="1"/>
          </p:cNvPicPr>
          <p:nvPr/>
        </p:nvPicPr>
        <p:blipFill>
          <a:blip r:embed="rId15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 t="19430"/>
          <a:stretch>
            <a:fillRect/>
          </a:stretch>
        </p:blipFill>
        <p:spPr>
          <a:xfrm>
            <a:off x="9387442" y="3848100"/>
            <a:ext cx="8381999" cy="5943600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9654473" y="5173295"/>
            <a:ext cx="7847936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thành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quan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hệ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sản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xuất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tư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bản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chủ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nghĩa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quan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hệ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bóc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lột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giữa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chủ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(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giai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cấp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tư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sản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với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thợ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(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giai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cấp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vô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sản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).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" name="Picture 3">
            <a:extLst>
              <a:ext uri="{FF2B5EF4-FFF2-40B4-BE49-F238E27FC236}">
                <a16:creationId xmlns:a16="http://schemas.microsoft.com/office/drawing/2014/main" id="{0EA9796E-D992-450E-BC75-69249098BE9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3307574" y="3262086"/>
            <a:ext cx="2986054" cy="1172026"/>
          </a:xfrm>
          <a:prstGeom prst="rect">
            <a:avLst/>
          </a:prstGeom>
        </p:spPr>
      </p:pic>
      <p:pic>
        <p:nvPicPr>
          <p:cNvPr id="31" name="Picture 3">
            <a:extLst>
              <a:ext uri="{FF2B5EF4-FFF2-40B4-BE49-F238E27FC236}">
                <a16:creationId xmlns:a16="http://schemas.microsoft.com/office/drawing/2014/main" id="{0EA9796E-D992-450E-BC75-69249098BE9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12085414" y="3262086"/>
            <a:ext cx="2986054" cy="1172026"/>
          </a:xfrm>
          <a:prstGeom prst="rect">
            <a:avLst/>
          </a:prstGeom>
        </p:spPr>
      </p:pic>
    </p:spTree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5" grpId="0"/>
      <p:bldP spid="2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EF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386324" y="1967101"/>
            <a:ext cx="15515351" cy="7367399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/>
          </p:cNvPicPr>
          <p:nvPr/>
        </p:nvPicPr>
        <p:blipFill>
          <a:blip r:embed="rId8"/>
          <a:srcRect t="6340" b="6340"/>
          <a:stretch>
            <a:fillRect/>
          </a:stretch>
        </p:blipFill>
        <p:spPr>
          <a:xfrm>
            <a:off x="-149748" y="8924665"/>
            <a:ext cx="18587496" cy="606618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-4046630" y="7051074"/>
            <a:ext cx="11375850" cy="514757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 rot="480350">
            <a:off x="17424461" y="5163392"/>
            <a:ext cx="3542992" cy="8052254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4254369">
            <a:off x="1181212" y="1050575"/>
            <a:ext cx="1594891" cy="1539071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621820FB-550B-D8DA-F0AA-8114B93043C5}"/>
              </a:ext>
            </a:extLst>
          </p:cNvPr>
          <p:cNvSpPr txBox="1"/>
          <p:nvPr/>
        </p:nvSpPr>
        <p:spPr>
          <a:xfrm>
            <a:off x="0" y="514495"/>
            <a:ext cx="18288000" cy="9979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5400" b="1" dirty="0" err="1" smtClean="0">
                <a:solidFill>
                  <a:srgbClr val="925C39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Mở</a:t>
            </a:r>
            <a:r>
              <a:rPr lang="en-US" sz="5400" b="1" dirty="0" smtClean="0">
                <a:solidFill>
                  <a:srgbClr val="925C39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 smtClean="0">
                <a:solidFill>
                  <a:srgbClr val="925C39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rộng</a:t>
            </a:r>
            <a:r>
              <a:rPr lang="en-US" sz="5400" b="1" dirty="0" smtClean="0">
                <a:solidFill>
                  <a:srgbClr val="925C39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 smtClean="0">
                <a:solidFill>
                  <a:srgbClr val="925C39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kiến</a:t>
            </a:r>
            <a:r>
              <a:rPr lang="en-US" sz="5400" b="1" dirty="0" smtClean="0">
                <a:solidFill>
                  <a:srgbClr val="925C39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 smtClean="0">
                <a:solidFill>
                  <a:srgbClr val="925C39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thức</a:t>
            </a:r>
            <a:endParaRPr lang="en-US" sz="5400" b="1" dirty="0">
              <a:solidFill>
                <a:srgbClr val="925C39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1744554" y="2825411"/>
            <a:ext cx="14798889" cy="56507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</a:pP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“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Việc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tìm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thấy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những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vùng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mỏ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vàng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mỏ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bạc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ở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châu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Mỹ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việc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tuyệt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diệt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những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người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bản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xứ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bắt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họ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làm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nô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lệ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chôn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vùi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họ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hầm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mỏ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;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việc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bắt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đầu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chinh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phục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cướp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bóc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miền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Đông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Ấn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;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việc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biến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châu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Phi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thành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khu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cấm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để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săn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bắt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buôn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bán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người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da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đen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-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đó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là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buổi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bình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minh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thời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đại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sản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xuất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tự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bản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chủ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nghĩa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”. </a:t>
            </a:r>
            <a:endParaRPr lang="en-US" sz="4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r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</a:pPr>
            <a:r>
              <a:rPr lang="fr-FR" sz="3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(Theo </a:t>
            </a:r>
            <a:r>
              <a:rPr lang="fr-FR" sz="34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C. </a:t>
            </a:r>
            <a:r>
              <a:rPr lang="fr-FR" sz="34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Mác</a:t>
            </a:r>
            <a:r>
              <a:rPr lang="fr-FR" sz="34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fr-FR" sz="34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Tư</a:t>
            </a:r>
            <a:r>
              <a:rPr lang="fr-FR" sz="34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4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bản</a:t>
            </a:r>
            <a:r>
              <a:rPr lang="fr-FR" sz="34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fr-FR" sz="34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Quyền</a:t>
            </a:r>
            <a:r>
              <a:rPr lang="fr-FR" sz="34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4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thứ</a:t>
            </a:r>
            <a:r>
              <a:rPr lang="fr-FR" sz="34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4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nhất</a:t>
            </a:r>
            <a:r>
              <a:rPr lang="fr-FR" sz="34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fr-FR" sz="34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Tập</a:t>
            </a:r>
            <a:r>
              <a:rPr lang="fr-FR" sz="34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III, NXB </a:t>
            </a:r>
            <a:r>
              <a:rPr lang="fr-FR" sz="34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Sự</a:t>
            </a:r>
            <a:r>
              <a:rPr lang="fr-FR" sz="34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4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thật</a:t>
            </a:r>
            <a:r>
              <a:rPr lang="fr-FR" sz="34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1975, tr. 330</a:t>
            </a:r>
            <a:r>
              <a:rPr lang="fr-FR" sz="34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</a:t>
            </a:r>
            <a:endParaRPr lang="en-US" sz="34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6" name="Picture 19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 rot="-5745177">
            <a:off x="3383172" y="-8347210"/>
            <a:ext cx="5641303" cy="12821143"/>
          </a:xfrm>
          <a:prstGeom prst="rect">
            <a:avLst/>
          </a:prstGeom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EF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6340" b="6340"/>
          <a:stretch>
            <a:fillRect/>
          </a:stretch>
        </p:blipFill>
        <p:spPr>
          <a:xfrm>
            <a:off x="-149748" y="8924665"/>
            <a:ext cx="18587496" cy="606618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4046630" y="7051074"/>
            <a:ext cx="11375850" cy="514757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480350">
            <a:off x="17424461" y="5163392"/>
            <a:ext cx="3542992" cy="8052254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-5745177">
            <a:off x="3383172" y="-8347210"/>
            <a:ext cx="5641303" cy="12821143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621820FB-550B-D8DA-F0AA-8114B93043C5}"/>
              </a:ext>
            </a:extLst>
          </p:cNvPr>
          <p:cNvSpPr txBox="1"/>
          <p:nvPr/>
        </p:nvSpPr>
        <p:spPr>
          <a:xfrm>
            <a:off x="0" y="514495"/>
            <a:ext cx="18288000" cy="9979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5400" b="1" dirty="0" err="1" smtClean="0">
                <a:solidFill>
                  <a:srgbClr val="925C39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Mở</a:t>
            </a:r>
            <a:r>
              <a:rPr lang="en-US" sz="5400" b="1" dirty="0" smtClean="0">
                <a:solidFill>
                  <a:srgbClr val="925C39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 smtClean="0">
                <a:solidFill>
                  <a:srgbClr val="925C39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rộng</a:t>
            </a:r>
            <a:r>
              <a:rPr lang="en-US" sz="5400" b="1" dirty="0" smtClean="0">
                <a:solidFill>
                  <a:srgbClr val="925C39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 smtClean="0">
                <a:solidFill>
                  <a:srgbClr val="925C39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kiến</a:t>
            </a:r>
            <a:r>
              <a:rPr lang="en-US" sz="5400" b="1" dirty="0" smtClean="0">
                <a:solidFill>
                  <a:srgbClr val="925C39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 smtClean="0">
                <a:solidFill>
                  <a:srgbClr val="925C39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thức</a:t>
            </a:r>
            <a:endParaRPr lang="en-US" sz="5400" b="1" dirty="0">
              <a:solidFill>
                <a:srgbClr val="925C39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9"/>
              </a:ext>
            </a:extLst>
          </a:blip>
          <a:srcRect/>
          <a:stretch>
            <a:fillRect/>
          </a:stretch>
        </p:blipFill>
        <p:spPr>
          <a:xfrm>
            <a:off x="2580398" y="1512397"/>
            <a:ext cx="13127204" cy="792879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038600" y="3830188"/>
            <a:ext cx="10210800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</a:pP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Đoạn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tư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liệu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trên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là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khái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quát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C.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Mác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về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những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thức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tích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luỹ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ban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đầu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để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tạo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ra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vốn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nhân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công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nhiều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nhất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nhanh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nhất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đưa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đến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sự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xác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lập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chủ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nghĩa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tư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bản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endParaRPr lang="en-US" sz="4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2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1"/>
              </a:ext>
            </a:extLst>
          </a:blip>
          <a:srcRect/>
          <a:stretch>
            <a:fillRect/>
          </a:stretch>
        </p:blipFill>
        <p:spPr>
          <a:xfrm>
            <a:off x="1251854" y="3544583"/>
            <a:ext cx="2657087" cy="6402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135343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EF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8650" y="2171700"/>
            <a:ext cx="9410700" cy="6324600"/>
          </a:xfrm>
          <a:prstGeom prst="rect">
            <a:avLst/>
          </a:prstGeom>
        </p:spPr>
      </p:pic>
      <p:pic>
        <p:nvPicPr>
          <p:cNvPr id="13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198227">
            <a:off x="10775287" y="-469405"/>
            <a:ext cx="8761932" cy="1331528"/>
          </a:xfrm>
          <a:prstGeom prst="rect">
            <a:avLst/>
          </a:prstGeom>
        </p:spPr>
      </p:pic>
      <p:pic>
        <p:nvPicPr>
          <p:cNvPr id="14" name="Picture 6"/>
          <p:cNvPicPr>
            <a:picLocks noChangeAspect="1"/>
          </p:cNvPicPr>
          <p:nvPr/>
        </p:nvPicPr>
        <p:blipFill>
          <a:blip r:embed="rId4"/>
          <a:srcRect b="19453"/>
          <a:stretch>
            <a:fillRect/>
          </a:stretch>
        </p:blipFill>
        <p:spPr>
          <a:xfrm rot="10800000">
            <a:off x="-685800" y="-830715"/>
            <a:ext cx="7239000" cy="139208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621820FB-550B-D8DA-F0AA-8114B93043C5}"/>
              </a:ext>
            </a:extLst>
          </p:cNvPr>
          <p:cNvSpPr txBox="1"/>
          <p:nvPr/>
        </p:nvSpPr>
        <p:spPr>
          <a:xfrm>
            <a:off x="0" y="647186"/>
            <a:ext cx="18288000" cy="10525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</a:pPr>
            <a:r>
              <a:rPr lang="fr-FR" sz="5200" b="1" i="1" dirty="0" smtClean="0">
                <a:solidFill>
                  <a:srgbClr val="E590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b. </a:t>
            </a:r>
            <a:r>
              <a:rPr lang="fr-FR" sz="5200" b="1" i="1" dirty="0" err="1" smtClean="0">
                <a:solidFill>
                  <a:srgbClr val="E590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Sự</a:t>
            </a:r>
            <a:r>
              <a:rPr lang="fr-FR" sz="5200" b="1" i="1" dirty="0" smtClean="0">
                <a:solidFill>
                  <a:srgbClr val="E590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5200" b="1" i="1" dirty="0" err="1" smtClean="0">
                <a:solidFill>
                  <a:srgbClr val="E590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biến</a:t>
            </a:r>
            <a:r>
              <a:rPr lang="fr-FR" sz="5200" b="1" i="1" dirty="0" smtClean="0">
                <a:solidFill>
                  <a:srgbClr val="E590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5200" b="1" i="1" dirty="0" err="1" smtClean="0">
                <a:solidFill>
                  <a:srgbClr val="E590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đổi</a:t>
            </a:r>
            <a:r>
              <a:rPr lang="fr-FR" sz="5200" b="1" i="1" dirty="0" smtClean="0">
                <a:solidFill>
                  <a:srgbClr val="E590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5200" b="1" i="1" dirty="0" err="1" smtClean="0">
                <a:solidFill>
                  <a:srgbClr val="E590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fr-FR" sz="5200" b="1" i="1" dirty="0" smtClean="0">
                <a:solidFill>
                  <a:srgbClr val="E590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5200" b="1" i="1" dirty="0" err="1" smtClean="0">
                <a:solidFill>
                  <a:srgbClr val="E590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xã</a:t>
            </a:r>
            <a:r>
              <a:rPr lang="fr-FR" sz="5200" b="1" i="1" dirty="0" smtClean="0">
                <a:solidFill>
                  <a:srgbClr val="E590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5200" b="1" i="1" dirty="0" err="1" smtClean="0">
                <a:solidFill>
                  <a:srgbClr val="E590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hội</a:t>
            </a:r>
            <a:r>
              <a:rPr lang="fr-FR" sz="5200" b="1" i="1" dirty="0" smtClean="0">
                <a:solidFill>
                  <a:srgbClr val="E590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5200" b="1" i="1" dirty="0" err="1" smtClean="0">
                <a:solidFill>
                  <a:srgbClr val="E590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Tây</a:t>
            </a:r>
            <a:r>
              <a:rPr lang="fr-FR" sz="5200" b="1" i="1" dirty="0" smtClean="0">
                <a:solidFill>
                  <a:srgbClr val="E590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5200" b="1" i="1" dirty="0" err="1" smtClean="0">
                <a:solidFill>
                  <a:srgbClr val="E590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Âu</a:t>
            </a:r>
            <a:endParaRPr lang="en-US" sz="5200" i="1" dirty="0">
              <a:solidFill>
                <a:srgbClr val="E59033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93848" y="8968218"/>
            <a:ext cx="1750030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71500" indent="-571500" algn="ctr">
              <a:buFont typeface="Wingdings" panose="05000000000000000000" pitchFamily="2" charset="2"/>
              <a:buChar char="Ø"/>
            </a:pP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Quan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sát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sơ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đồ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nêu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biến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đổi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chính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xã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hội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Tây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Âu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giai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đoạn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này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 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-457618" y="2171700"/>
            <a:ext cx="1702931" cy="2179752"/>
          </a:xfrm>
          <a:prstGeom prst="rect">
            <a:avLst/>
          </a:prstGeom>
        </p:spPr>
      </p:pic>
      <p:pic>
        <p:nvPicPr>
          <p:cNvPr id="18" name="Picture 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flipH="1">
            <a:off x="13258800" y="2870707"/>
            <a:ext cx="2366601" cy="5861552"/>
          </a:xfrm>
          <a:prstGeom prst="rect">
            <a:avLst/>
          </a:prstGeom>
        </p:spPr>
      </p:pic>
      <p:pic>
        <p:nvPicPr>
          <p:cNvPr id="19" name="Picture 4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 rot="480350">
            <a:off x="17424461" y="5163392"/>
            <a:ext cx="3542992" cy="8052254"/>
          </a:xfrm>
          <a:prstGeom prst="rect">
            <a:avLst/>
          </a:prstGeom>
        </p:spPr>
      </p:pic>
    </p:spTree>
  </p:cSld>
  <p:clrMapOvr>
    <a:masterClrMapping/>
  </p:clrMapOvr>
  <p:transition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EF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198227">
            <a:off x="10775287" y="-469405"/>
            <a:ext cx="8761932" cy="1331528"/>
          </a:xfrm>
          <a:prstGeom prst="rect">
            <a:avLst/>
          </a:prstGeom>
        </p:spPr>
      </p:pic>
      <p:pic>
        <p:nvPicPr>
          <p:cNvPr id="14" name="Picture 6"/>
          <p:cNvPicPr>
            <a:picLocks noChangeAspect="1"/>
          </p:cNvPicPr>
          <p:nvPr/>
        </p:nvPicPr>
        <p:blipFill>
          <a:blip r:embed="rId3"/>
          <a:srcRect b="19453"/>
          <a:stretch>
            <a:fillRect/>
          </a:stretch>
        </p:blipFill>
        <p:spPr>
          <a:xfrm rot="10800000">
            <a:off x="-685800" y="-830715"/>
            <a:ext cx="7239000" cy="1392088"/>
          </a:xfrm>
          <a:prstGeom prst="rect">
            <a:avLst/>
          </a:prstGeom>
        </p:spPr>
      </p:pic>
      <p:pic>
        <p:nvPicPr>
          <p:cNvPr id="17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-457618" y="2171700"/>
            <a:ext cx="1702931" cy="217975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21820FB-550B-D8DA-F0AA-8114B93043C5}"/>
              </a:ext>
            </a:extLst>
          </p:cNvPr>
          <p:cNvSpPr txBox="1"/>
          <p:nvPr/>
        </p:nvSpPr>
        <p:spPr>
          <a:xfrm>
            <a:off x="0" y="514495"/>
            <a:ext cx="18288000" cy="9979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5400" b="1" dirty="0" err="1" smtClean="0">
                <a:solidFill>
                  <a:srgbClr val="925C39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Gợi</a:t>
            </a:r>
            <a:r>
              <a:rPr lang="en-US" sz="5400" b="1" dirty="0" smtClean="0">
                <a:solidFill>
                  <a:srgbClr val="925C39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ý</a:t>
            </a:r>
            <a:endParaRPr lang="en-US" sz="5400" b="1" dirty="0">
              <a:solidFill>
                <a:srgbClr val="925C39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524000" y="4050086"/>
            <a:ext cx="4305011" cy="5814311"/>
          </a:xfrm>
          <a:prstGeom prst="rect">
            <a:avLst/>
          </a:prstGeom>
        </p:spPr>
      </p:pic>
      <p:sp>
        <p:nvSpPr>
          <p:cNvPr id="2" name="Pentagon 1"/>
          <p:cNvSpPr/>
          <p:nvPr/>
        </p:nvSpPr>
        <p:spPr>
          <a:xfrm>
            <a:off x="6517640" y="2775606"/>
            <a:ext cx="10210800" cy="1638482"/>
          </a:xfrm>
          <a:prstGeom prst="homePlate">
            <a:avLst/>
          </a:prstGeom>
          <a:solidFill>
            <a:srgbClr val="92D050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20000"/>
              </a:lnSpc>
            </a:pPr>
            <a:r>
              <a:rPr lang="fr-FR" sz="4000">
                <a:latin typeface="Arial" panose="020B0604020202020204" pitchFamily="34" charset="0"/>
                <a:cs typeface="Arial" panose="020B0604020202020204" pitchFamily="34" charset="0"/>
              </a:rPr>
              <a:t>Những giai cấp mới nào được hình thành trong xã hội? </a:t>
            </a:r>
            <a:endParaRPr lang="en-US" sz="4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Pentagon 18"/>
          <p:cNvSpPr/>
          <p:nvPr/>
        </p:nvSpPr>
        <p:spPr>
          <a:xfrm>
            <a:off x="6517640" y="4866423"/>
            <a:ext cx="10210800" cy="1638482"/>
          </a:xfrm>
          <a:prstGeom prst="homePlate">
            <a:avLst/>
          </a:prstGeom>
          <a:solidFill>
            <a:srgbClr val="92D050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20000"/>
              </a:lnSpc>
            </a:pP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giai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cấp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trước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xuất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thân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là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giai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cấp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tầng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lớp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Pentagon 19"/>
          <p:cNvSpPr/>
          <p:nvPr/>
        </p:nvSpPr>
        <p:spPr>
          <a:xfrm>
            <a:off x="6517640" y="6957241"/>
            <a:ext cx="10210800" cy="1638482"/>
          </a:xfrm>
          <a:prstGeom prst="homePlate">
            <a:avLst/>
          </a:prstGeom>
          <a:solidFill>
            <a:srgbClr val="92D050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20000"/>
              </a:lnSpc>
            </a:pP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giai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cấp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mới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xã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hội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Picture 4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 rot="480350">
            <a:off x="17424461" y="5163392"/>
            <a:ext cx="3542992" cy="8052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3934509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" grpId="0" animBg="1"/>
      <p:bldP spid="19" grpId="0" animBg="1"/>
      <p:bldP spid="20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DD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 t="6340" b="6340"/>
          <a:stretch>
            <a:fillRect/>
          </a:stretch>
        </p:blipFill>
        <p:spPr>
          <a:xfrm>
            <a:off x="0" y="-4245573"/>
            <a:ext cx="18587496" cy="5350473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7564931" y="0"/>
            <a:ext cx="1446137" cy="1851055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914400" y="723900"/>
            <a:ext cx="16459200" cy="9159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</a:pPr>
            <a:r>
              <a:rPr lang="fr-FR" sz="3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</a:t>
            </a:r>
            <a:r>
              <a:rPr lang="fr-FR" sz="3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fr-FR" sz="3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thành</a:t>
            </a:r>
            <a:r>
              <a:rPr lang="fr-FR" sz="3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fr-FR" sz="3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giai</a:t>
            </a:r>
            <a:r>
              <a:rPr lang="fr-FR" sz="3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cấp</a:t>
            </a:r>
            <a:r>
              <a:rPr lang="fr-FR" sz="3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mới</a:t>
            </a:r>
            <a:r>
              <a:rPr lang="fr-FR" sz="3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fr-FR" sz="3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xã</a:t>
            </a:r>
            <a:r>
              <a:rPr lang="fr-FR" sz="3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hội</a:t>
            </a:r>
            <a:r>
              <a:rPr lang="fr-FR" sz="3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  <a:endParaRPr lang="en-US" sz="36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fr-FR" sz="36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Giai</a:t>
            </a:r>
            <a:r>
              <a:rPr lang="fr-FR" sz="36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cấp</a:t>
            </a:r>
            <a:r>
              <a:rPr lang="fr-FR" sz="3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tư</a:t>
            </a:r>
            <a:r>
              <a:rPr lang="fr-FR" sz="3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sản</a:t>
            </a:r>
            <a:r>
              <a:rPr lang="fr-FR" sz="3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  <a:endParaRPr lang="en-US" sz="36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lvl="0" indent="-571500"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fr-FR" sz="3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Vốn</a:t>
            </a:r>
            <a:r>
              <a:rPr lang="fr-FR" sz="3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là </a:t>
            </a:r>
            <a:r>
              <a:rPr lang="fr-FR" sz="3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những</a:t>
            </a:r>
            <a:r>
              <a:rPr lang="fr-FR" sz="3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người</a:t>
            </a:r>
            <a:r>
              <a:rPr lang="fr-FR" sz="3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thợ</a:t>
            </a:r>
            <a:r>
              <a:rPr lang="fr-FR" sz="3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cả</a:t>
            </a:r>
            <a:r>
              <a:rPr lang="fr-FR" sz="3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đứng</a:t>
            </a:r>
            <a:r>
              <a:rPr lang="fr-FR" sz="3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đầu</a:t>
            </a:r>
            <a:r>
              <a:rPr lang="fr-FR" sz="3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phường</a:t>
            </a:r>
            <a:r>
              <a:rPr lang="fr-FR" sz="3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hội</a:t>
            </a:r>
            <a:r>
              <a:rPr lang="fr-FR" sz="3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fr-FR" sz="3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những</a:t>
            </a:r>
            <a:r>
              <a:rPr lang="fr-FR" sz="3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thương</a:t>
            </a:r>
            <a:r>
              <a:rPr lang="fr-FR" sz="3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nhân</a:t>
            </a:r>
            <a:r>
              <a:rPr lang="fr-FR" sz="3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hoặc</a:t>
            </a:r>
            <a:r>
              <a:rPr lang="fr-FR" sz="3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thị</a:t>
            </a:r>
            <a:r>
              <a:rPr lang="fr-FR" sz="3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dân</a:t>
            </a:r>
            <a:r>
              <a:rPr lang="fr-FR" sz="3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giàu</a:t>
            </a:r>
            <a:r>
              <a:rPr lang="fr-FR" sz="3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fr-FR" sz="3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,... </a:t>
            </a:r>
            <a:r>
              <a:rPr lang="fr-FR" sz="3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trở</a:t>
            </a:r>
            <a:r>
              <a:rPr lang="fr-FR" sz="3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thành</a:t>
            </a:r>
            <a:r>
              <a:rPr lang="fr-FR" sz="3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chủ</a:t>
            </a:r>
            <a:r>
              <a:rPr lang="fr-FR" sz="3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công</a:t>
            </a:r>
            <a:r>
              <a:rPr lang="fr-FR" sz="3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trường</a:t>
            </a:r>
            <a:r>
              <a:rPr lang="fr-FR" sz="3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thủ</a:t>
            </a:r>
            <a:r>
              <a:rPr lang="fr-FR" sz="3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công</a:t>
            </a:r>
            <a:r>
              <a:rPr lang="fr-FR" sz="3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fr-FR" sz="3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chủ</a:t>
            </a:r>
            <a:r>
              <a:rPr lang="fr-FR" sz="3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đồn</a:t>
            </a:r>
            <a:r>
              <a:rPr lang="fr-FR" sz="3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điền</a:t>
            </a:r>
            <a:r>
              <a:rPr lang="fr-FR" sz="3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hoặc</a:t>
            </a:r>
            <a:r>
              <a:rPr lang="fr-FR" sz="3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nhà</a:t>
            </a:r>
            <a:r>
              <a:rPr lang="fr-FR" sz="3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buôn</a:t>
            </a:r>
            <a:r>
              <a:rPr lang="fr-FR" sz="3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lớn</a:t>
            </a:r>
            <a:r>
              <a:rPr lang="fr-FR" sz="3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,...</a:t>
            </a:r>
            <a:endParaRPr lang="en-US" sz="36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lvl="0" indent="-571500"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fr-FR" sz="3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Nắm</a:t>
            </a:r>
            <a:r>
              <a:rPr lang="fr-FR" sz="3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giữ</a:t>
            </a:r>
            <a:r>
              <a:rPr lang="fr-FR" sz="3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nhiều</a:t>
            </a:r>
            <a:r>
              <a:rPr lang="fr-FR" sz="3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fr-FR" sz="3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cải</a:t>
            </a:r>
            <a:r>
              <a:rPr lang="fr-FR" sz="3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fr-FR" sz="3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fr-FR" sz="3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thế</a:t>
            </a:r>
            <a:r>
              <a:rPr lang="fr-FR" sz="3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lực</a:t>
            </a:r>
            <a:r>
              <a:rPr lang="fr-FR" sz="3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kinh</a:t>
            </a:r>
            <a:r>
              <a:rPr lang="fr-FR" sz="3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tế</a:t>
            </a:r>
            <a:r>
              <a:rPr lang="fr-FR" sz="3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fr-FR" sz="3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nhưng</a:t>
            </a:r>
            <a:r>
              <a:rPr lang="fr-FR" sz="3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chưa</a:t>
            </a:r>
            <a:r>
              <a:rPr lang="fr-FR" sz="3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fr-FR" sz="3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địa</a:t>
            </a:r>
            <a:r>
              <a:rPr lang="fr-FR" sz="3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vị</a:t>
            </a:r>
            <a:r>
              <a:rPr lang="fr-FR" sz="3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chính</a:t>
            </a:r>
            <a:r>
              <a:rPr lang="fr-FR" sz="3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trị</a:t>
            </a:r>
            <a:r>
              <a:rPr lang="fr-FR" sz="3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fr-FR" sz="3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xã</a:t>
            </a:r>
            <a:r>
              <a:rPr lang="fr-FR" sz="3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hội</a:t>
            </a:r>
            <a:r>
              <a:rPr lang="fr-FR" sz="3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36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fr-FR" sz="36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Giai</a:t>
            </a:r>
            <a:r>
              <a:rPr lang="fr-FR" sz="36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cấp</a:t>
            </a:r>
            <a:r>
              <a:rPr lang="fr-FR" sz="3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vô</a:t>
            </a:r>
            <a:r>
              <a:rPr lang="fr-FR" sz="3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sản</a:t>
            </a:r>
            <a:r>
              <a:rPr lang="fr-FR" sz="3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  <a:endParaRPr lang="en-US" sz="36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lvl="0" indent="-571500"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fr-FR" sz="3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Gồm</a:t>
            </a:r>
            <a:r>
              <a:rPr lang="fr-FR" sz="3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những</a:t>
            </a:r>
            <a:r>
              <a:rPr lang="fr-FR" sz="3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người</a:t>
            </a:r>
            <a:r>
              <a:rPr lang="fr-FR" sz="3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lao </a:t>
            </a:r>
            <a:r>
              <a:rPr lang="fr-FR" sz="3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động</a:t>
            </a:r>
            <a:r>
              <a:rPr lang="fr-FR" sz="3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làm</a:t>
            </a:r>
            <a:r>
              <a:rPr lang="fr-FR" sz="3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thuê</a:t>
            </a:r>
            <a:r>
              <a:rPr lang="fr-FR" sz="3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cho</a:t>
            </a:r>
            <a:r>
              <a:rPr lang="fr-FR" sz="3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chủ</a:t>
            </a:r>
            <a:r>
              <a:rPr lang="fr-FR" sz="3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tư</a:t>
            </a:r>
            <a:r>
              <a:rPr lang="fr-FR" sz="3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bản</a:t>
            </a:r>
            <a:r>
              <a:rPr lang="fr-FR" sz="3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36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lvl="0" indent="-571500"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fr-FR" sz="3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fr-FR" sz="3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thời</a:t>
            </a:r>
            <a:r>
              <a:rPr lang="fr-FR" sz="3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gian</a:t>
            </a:r>
            <a:r>
              <a:rPr lang="fr-FR" sz="3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đầu</a:t>
            </a:r>
            <a:r>
              <a:rPr lang="fr-FR" sz="3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fr-FR" sz="3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họ</a:t>
            </a:r>
            <a:r>
              <a:rPr lang="fr-FR" sz="3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</a:t>
            </a:r>
            <a:r>
              <a:rPr lang="fr-FR" sz="3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theo</a:t>
            </a:r>
            <a:r>
              <a:rPr lang="fr-FR" sz="3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giai</a:t>
            </a:r>
            <a:r>
              <a:rPr lang="fr-FR" sz="3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cấp</a:t>
            </a:r>
            <a:r>
              <a:rPr lang="fr-FR" sz="3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tư</a:t>
            </a:r>
            <a:r>
              <a:rPr lang="fr-FR" sz="3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sản</a:t>
            </a:r>
            <a:r>
              <a:rPr lang="fr-FR" sz="3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để</a:t>
            </a:r>
            <a:r>
              <a:rPr lang="fr-FR" sz="3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làm</a:t>
            </a:r>
            <a:r>
              <a:rPr lang="fr-FR" sz="3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cách</a:t>
            </a:r>
            <a:r>
              <a:rPr lang="fr-FR" sz="3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mạng</a:t>
            </a:r>
            <a:r>
              <a:rPr lang="fr-FR" sz="3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chống</a:t>
            </a:r>
            <a:r>
              <a:rPr lang="fr-FR" sz="3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chế</a:t>
            </a:r>
            <a:r>
              <a:rPr lang="fr-FR" sz="3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</a:t>
            </a:r>
            <a:r>
              <a:rPr lang="fr-FR" sz="3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phong</a:t>
            </a:r>
            <a:r>
              <a:rPr lang="fr-FR" sz="3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kiến</a:t>
            </a:r>
            <a:r>
              <a:rPr lang="fr-FR" sz="3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lỗi</a:t>
            </a:r>
            <a:r>
              <a:rPr lang="fr-FR" sz="3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thời</a:t>
            </a:r>
            <a:r>
              <a:rPr lang="fr-FR" sz="3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36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30000"/>
              </a:lnSpc>
            </a:pPr>
            <a:r>
              <a:rPr lang="fr-FR" sz="3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</a:t>
            </a:r>
            <a:r>
              <a:rPr lang="fr-FR" sz="3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Mối</a:t>
            </a:r>
            <a:r>
              <a:rPr lang="fr-FR" sz="3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quan</a:t>
            </a:r>
            <a:r>
              <a:rPr lang="fr-FR" sz="3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hệ</a:t>
            </a:r>
            <a:r>
              <a:rPr lang="fr-FR" sz="3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fr-FR" sz="3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tư</a:t>
            </a:r>
            <a:r>
              <a:rPr lang="fr-FR" sz="3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sản</a:t>
            </a:r>
            <a:r>
              <a:rPr lang="fr-FR" sz="3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bóc</a:t>
            </a:r>
            <a:r>
              <a:rPr lang="fr-FR" sz="3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lột</a:t>
            </a:r>
            <a:r>
              <a:rPr lang="fr-FR" sz="3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vô</a:t>
            </a:r>
            <a:r>
              <a:rPr lang="fr-FR" sz="3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sản</a:t>
            </a:r>
            <a:r>
              <a:rPr lang="fr-FR" sz="3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Picture 2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8312699" y="8801100"/>
            <a:ext cx="9975301" cy="3888928"/>
          </a:xfrm>
          <a:prstGeom prst="rect">
            <a:avLst/>
          </a:prstGeo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EF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AE184DE7-3575-6DEA-C9D0-BD2511213349}"/>
              </a:ext>
            </a:extLst>
          </p:cNvPr>
          <p:cNvGrpSpPr/>
          <p:nvPr/>
        </p:nvGrpSpPr>
        <p:grpSpPr>
          <a:xfrm>
            <a:off x="-1668617" y="7860300"/>
            <a:ext cx="22991619" cy="2523744"/>
            <a:chOff x="-1140691" y="5175504"/>
            <a:chExt cx="15327746" cy="1682496"/>
          </a:xfrm>
        </p:grpSpPr>
        <p:pic>
          <p:nvPicPr>
            <p:cNvPr id="4" name="Picture 6">
              <a:extLst>
                <a:ext uri="{FF2B5EF4-FFF2-40B4-BE49-F238E27FC236}">
                  <a16:creationId xmlns:a16="http://schemas.microsoft.com/office/drawing/2014/main" id="{3E494D30-ADB8-9F57-AEB8-270C725B239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871855" y="5175504"/>
              <a:ext cx="7315200" cy="1682496"/>
            </a:xfrm>
            <a:prstGeom prst="rect">
              <a:avLst/>
            </a:prstGeom>
          </p:spPr>
        </p:pic>
        <p:pic>
          <p:nvPicPr>
            <p:cNvPr id="5" name="Picture 6">
              <a:extLst>
                <a:ext uri="{FF2B5EF4-FFF2-40B4-BE49-F238E27FC236}">
                  <a16:creationId xmlns:a16="http://schemas.microsoft.com/office/drawing/2014/main" id="{E49245B5-4046-56FB-7042-AA5B37E8BA6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3214255" y="5175504"/>
              <a:ext cx="7315200" cy="1682496"/>
            </a:xfrm>
            <a:prstGeom prst="rect">
              <a:avLst/>
            </a:prstGeom>
          </p:spPr>
        </p:pic>
        <p:pic>
          <p:nvPicPr>
            <p:cNvPr id="6" name="Picture 6">
              <a:extLst>
                <a:ext uri="{FF2B5EF4-FFF2-40B4-BE49-F238E27FC236}">
                  <a16:creationId xmlns:a16="http://schemas.microsoft.com/office/drawing/2014/main" id="{12090104-38A1-06FC-5506-29D2E891262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-1140691" y="5175504"/>
              <a:ext cx="7315200" cy="1682496"/>
            </a:xfrm>
            <a:prstGeom prst="rect">
              <a:avLst/>
            </a:prstGeom>
          </p:spPr>
        </p:pic>
      </p:grpSp>
      <p:pic>
        <p:nvPicPr>
          <p:cNvPr id="20" name="Picture 6">
            <a:extLst>
              <a:ext uri="{FF2B5EF4-FFF2-40B4-BE49-F238E27FC236}">
                <a16:creationId xmlns:a16="http://schemas.microsoft.com/office/drawing/2014/main" id="{52289406-86B0-1D1A-5CB2-3DEE5266C2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8651517" y="414092"/>
            <a:ext cx="9305217" cy="9872909"/>
          </a:xfrm>
          <a:prstGeom prst="rect">
            <a:avLst/>
          </a:prstGeom>
        </p:spPr>
      </p:pic>
      <p:sp>
        <p:nvSpPr>
          <p:cNvPr id="21" name="Title 1">
            <a:extLst>
              <a:ext uri="{FF2B5EF4-FFF2-40B4-BE49-F238E27FC236}">
                <a16:creationId xmlns:a16="http://schemas.microsoft.com/office/drawing/2014/main" id="{267291F7-1CE9-F8D8-E7BF-69634CC2FC59}"/>
              </a:ext>
            </a:extLst>
          </p:cNvPr>
          <p:cNvSpPr txBox="1">
            <a:spLocks/>
          </p:cNvSpPr>
          <p:nvPr/>
        </p:nvSpPr>
        <p:spPr>
          <a:xfrm>
            <a:off x="116963" y="2995493"/>
            <a:ext cx="8425544" cy="1988345"/>
          </a:xfrm>
          <a:prstGeom prst="rect">
            <a:avLst/>
          </a:prstGeom>
        </p:spPr>
        <p:txBody>
          <a:bodyPr vert="horz" lIns="137160" tIns="68580" rIns="137160" bIns="6858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HÁI HOA DÂN CHỦ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44CFE1A0-E7AF-7335-5DC4-8EA980CD2D92}"/>
              </a:ext>
            </a:extLst>
          </p:cNvPr>
          <p:cNvGrpSpPr/>
          <p:nvPr/>
        </p:nvGrpSpPr>
        <p:grpSpPr>
          <a:xfrm>
            <a:off x="-57466" y="6657978"/>
            <a:ext cx="18403946" cy="2387802"/>
            <a:chOff x="-3822" y="4580045"/>
            <a:chExt cx="12269297" cy="1591868"/>
          </a:xfrm>
        </p:grpSpPr>
        <p:pic>
          <p:nvPicPr>
            <p:cNvPr id="22" name="Picture 16">
              <a:extLst>
                <a:ext uri="{FF2B5EF4-FFF2-40B4-BE49-F238E27FC236}">
                  <a16:creationId xmlns:a16="http://schemas.microsoft.com/office/drawing/2014/main" id="{5FF0E80C-B9AD-073A-406E-F32F7D8061F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rcRect r="40067"/>
            <a:stretch/>
          </p:blipFill>
          <p:spPr>
            <a:xfrm rot="20678505">
              <a:off x="-3822" y="4812783"/>
              <a:ext cx="1881751" cy="1359130"/>
            </a:xfrm>
            <a:prstGeom prst="rect">
              <a:avLst/>
            </a:prstGeom>
          </p:spPr>
        </p:pic>
        <p:pic>
          <p:nvPicPr>
            <p:cNvPr id="23" name="Picture 16">
              <a:extLst>
                <a:ext uri="{FF2B5EF4-FFF2-40B4-BE49-F238E27FC236}">
                  <a16:creationId xmlns:a16="http://schemas.microsoft.com/office/drawing/2014/main" id="{F1895DA0-99C9-F7C9-4BBB-FA2B642D065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rcRect/>
            <a:stretch>
              <a:fillRect/>
            </a:stretch>
          </p:blipFill>
          <p:spPr>
            <a:xfrm rot="644428">
              <a:off x="1759075" y="4600319"/>
              <a:ext cx="3139754" cy="1359130"/>
            </a:xfrm>
            <a:prstGeom prst="rect">
              <a:avLst/>
            </a:prstGeom>
          </p:spPr>
        </p:pic>
        <p:pic>
          <p:nvPicPr>
            <p:cNvPr id="24" name="Picture 16">
              <a:extLst>
                <a:ext uri="{FF2B5EF4-FFF2-40B4-BE49-F238E27FC236}">
                  <a16:creationId xmlns:a16="http://schemas.microsoft.com/office/drawing/2014/main" id="{DBE679A6-E5B1-FA99-A145-3581681CE3C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rcRect/>
            <a:stretch>
              <a:fillRect/>
            </a:stretch>
          </p:blipFill>
          <p:spPr>
            <a:xfrm rot="180549">
              <a:off x="5719881" y="4580045"/>
              <a:ext cx="3139754" cy="1359130"/>
            </a:xfrm>
            <a:prstGeom prst="rect">
              <a:avLst/>
            </a:prstGeom>
          </p:spPr>
        </p:pic>
        <p:pic>
          <p:nvPicPr>
            <p:cNvPr id="25" name="Picture 16">
              <a:extLst>
                <a:ext uri="{FF2B5EF4-FFF2-40B4-BE49-F238E27FC236}">
                  <a16:creationId xmlns:a16="http://schemas.microsoft.com/office/drawing/2014/main" id="{AF5229AB-C5E2-490A-D16F-31438F4AB0B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rcRect/>
            <a:stretch>
              <a:fillRect/>
            </a:stretch>
          </p:blipFill>
          <p:spPr>
            <a:xfrm rot="342150">
              <a:off x="9125721" y="4651195"/>
              <a:ext cx="3139754" cy="1359130"/>
            </a:xfrm>
            <a:prstGeom prst="rect">
              <a:avLst/>
            </a:prstGeom>
          </p:spPr>
        </p:pic>
        <p:pic>
          <p:nvPicPr>
            <p:cNvPr id="27" name="Picture 16">
              <a:extLst>
                <a:ext uri="{FF2B5EF4-FFF2-40B4-BE49-F238E27FC236}">
                  <a16:creationId xmlns:a16="http://schemas.microsoft.com/office/drawing/2014/main" id="{0CD72171-44F0-8F25-429D-BE958624903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rcRect l="60455"/>
            <a:stretch/>
          </p:blipFill>
          <p:spPr>
            <a:xfrm rot="21095236">
              <a:off x="4673503" y="4825296"/>
              <a:ext cx="1095223" cy="1198887"/>
            </a:xfrm>
            <a:prstGeom prst="rect">
              <a:avLst/>
            </a:prstGeom>
          </p:spPr>
        </p:pic>
      </p:grpSp>
      <p:pic>
        <p:nvPicPr>
          <p:cNvPr id="32" name="Picture 6">
            <a:extLst>
              <a:ext uri="{FF2B5EF4-FFF2-40B4-BE49-F238E27FC236}">
                <a16:creationId xmlns:a16="http://schemas.microsoft.com/office/drawing/2014/main" id="{8B0DD93A-9CCE-7953-B7F6-FC31609A49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8651517" y="414092"/>
            <a:ext cx="9305217" cy="9872909"/>
          </a:xfrm>
          <a:prstGeom prst="rect">
            <a:avLst/>
          </a:prstGeom>
        </p:spPr>
      </p:pic>
      <p:pic>
        <p:nvPicPr>
          <p:cNvPr id="33" name="Picture 3">
            <a:extLst>
              <a:ext uri="{FF2B5EF4-FFF2-40B4-BE49-F238E27FC236}">
                <a16:creationId xmlns:a16="http://schemas.microsoft.com/office/drawing/2014/main" id="{81A96C74-752B-7A34-4A63-D1C14368EAE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2634517" y="317048"/>
            <a:ext cx="1242189" cy="1194761"/>
          </a:xfrm>
          <a:prstGeom prst="rect">
            <a:avLst/>
          </a:prstGeom>
        </p:spPr>
      </p:pic>
      <p:pic>
        <p:nvPicPr>
          <p:cNvPr id="34" name="Picture 10">
            <a:extLst>
              <a:ext uri="{FF2B5EF4-FFF2-40B4-BE49-F238E27FC236}">
                <a16:creationId xmlns:a16="http://schemas.microsoft.com/office/drawing/2014/main" id="{CB0DA85E-15EC-33AD-C9CB-E91EDD95A87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9279812" y="4467491"/>
            <a:ext cx="1569615" cy="1452608"/>
          </a:xfrm>
          <a:prstGeom prst="rect">
            <a:avLst/>
          </a:prstGeom>
        </p:spPr>
      </p:pic>
      <p:pic>
        <p:nvPicPr>
          <p:cNvPr id="35" name="Picture 12">
            <a:extLst>
              <a:ext uri="{FF2B5EF4-FFF2-40B4-BE49-F238E27FC236}">
                <a16:creationId xmlns:a16="http://schemas.microsoft.com/office/drawing/2014/main" id="{3F2E017F-D1DA-B8AF-7754-F21A8597588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16366918" y="4467491"/>
            <a:ext cx="1250501" cy="1300143"/>
          </a:xfrm>
          <a:prstGeom prst="rect">
            <a:avLst/>
          </a:prstGeom>
        </p:spPr>
      </p:pic>
      <p:pic>
        <p:nvPicPr>
          <p:cNvPr id="36" name="Picture 13">
            <a:extLst>
              <a:ext uri="{FF2B5EF4-FFF2-40B4-BE49-F238E27FC236}">
                <a16:creationId xmlns:a16="http://schemas.microsoft.com/office/drawing/2014/main" id="{EE0F18A4-6704-DD9D-F11E-983C4B395E7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16909283" y="2374825"/>
            <a:ext cx="1195184" cy="1177799"/>
          </a:xfrm>
          <a:prstGeom prst="rect">
            <a:avLst/>
          </a:prstGeom>
        </p:spPr>
      </p:pic>
      <p:pic>
        <p:nvPicPr>
          <p:cNvPr id="37" name="Picture 17">
            <a:extLst>
              <a:ext uri="{FF2B5EF4-FFF2-40B4-BE49-F238E27FC236}">
                <a16:creationId xmlns:a16="http://schemas.microsoft.com/office/drawing/2014/main" id="{7F0DCD62-E54A-9555-291B-8C1F25DB153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>
            <a:off x="7964559" y="1956554"/>
            <a:ext cx="1285872" cy="1274183"/>
          </a:xfrm>
          <a:prstGeom prst="rect">
            <a:avLst/>
          </a:prstGeom>
        </p:spPr>
      </p:pic>
      <p:pic>
        <p:nvPicPr>
          <p:cNvPr id="38" name="Picture 18">
            <a:extLst>
              <a:ext uri="{FF2B5EF4-FFF2-40B4-BE49-F238E27FC236}">
                <a16:creationId xmlns:a16="http://schemas.microsoft.com/office/drawing/2014/main" id="{320B7D2E-655F-20CB-18E4-D8FF1521796E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9"/>
              </a:ext>
            </a:extLst>
          </a:blip>
          <a:srcRect/>
          <a:stretch>
            <a:fillRect/>
          </a:stretch>
        </p:blipFill>
        <p:spPr>
          <a:xfrm>
            <a:off x="14251280" y="3831049"/>
            <a:ext cx="1006472" cy="1006472"/>
          </a:xfrm>
          <a:prstGeom prst="rect">
            <a:avLst/>
          </a:prstGeom>
        </p:spPr>
      </p:pic>
      <p:pic>
        <p:nvPicPr>
          <p:cNvPr id="39" name="Picture 22">
            <a:extLst>
              <a:ext uri="{FF2B5EF4-FFF2-40B4-BE49-F238E27FC236}">
                <a16:creationId xmlns:a16="http://schemas.microsoft.com/office/drawing/2014/main" id="{3F9CFA12-C527-4115-0995-8CB6A708178D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1"/>
              </a:ext>
            </a:extLst>
          </a:blip>
          <a:srcRect/>
          <a:stretch>
            <a:fillRect/>
          </a:stretch>
        </p:blipFill>
        <p:spPr>
          <a:xfrm>
            <a:off x="10965566" y="2564523"/>
            <a:ext cx="1266525" cy="1266525"/>
          </a:xfrm>
          <a:prstGeom prst="rect">
            <a:avLst/>
          </a:prstGeom>
        </p:spPr>
      </p:pic>
      <p:pic>
        <p:nvPicPr>
          <p:cNvPr id="40" name="Picture 23">
            <a:extLst>
              <a:ext uri="{FF2B5EF4-FFF2-40B4-BE49-F238E27FC236}">
                <a16:creationId xmlns:a16="http://schemas.microsoft.com/office/drawing/2014/main" id="{3891DFB6-553D-5BA7-9064-1927C1D8944B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3"/>
              </a:ext>
            </a:extLst>
          </a:blip>
          <a:srcRect/>
          <a:stretch>
            <a:fillRect/>
          </a:stretch>
        </p:blipFill>
        <p:spPr>
          <a:xfrm>
            <a:off x="9250431" y="1008470"/>
            <a:ext cx="1535571" cy="1518819"/>
          </a:xfrm>
          <a:prstGeom prst="rect">
            <a:avLst/>
          </a:prstGeom>
        </p:spPr>
      </p:pic>
      <p:pic>
        <p:nvPicPr>
          <p:cNvPr id="41" name="Picture 7">
            <a:extLst>
              <a:ext uri="{FF2B5EF4-FFF2-40B4-BE49-F238E27FC236}">
                <a16:creationId xmlns:a16="http://schemas.microsoft.com/office/drawing/2014/main" id="{2C8EA7C9-F3A0-78DC-B4FC-7C65252D6EAF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5"/>
              </a:ext>
            </a:extLst>
          </a:blip>
          <a:srcRect/>
          <a:stretch>
            <a:fillRect/>
          </a:stretch>
        </p:blipFill>
        <p:spPr>
          <a:xfrm>
            <a:off x="10783399" y="371693"/>
            <a:ext cx="1379123" cy="1371600"/>
          </a:xfrm>
          <a:prstGeom prst="rect">
            <a:avLst/>
          </a:prstGeom>
        </p:spPr>
      </p:pic>
      <p:pic>
        <p:nvPicPr>
          <p:cNvPr id="42" name="Picture 9">
            <a:extLst>
              <a:ext uri="{FF2B5EF4-FFF2-40B4-BE49-F238E27FC236}">
                <a16:creationId xmlns:a16="http://schemas.microsoft.com/office/drawing/2014/main" id="{9CAE4A15-BBEB-69B4-654E-9B38B6F75670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7"/>
              </a:ext>
            </a:extLst>
          </a:blip>
          <a:srcRect/>
          <a:stretch>
            <a:fillRect/>
          </a:stretch>
        </p:blipFill>
        <p:spPr>
          <a:xfrm>
            <a:off x="15434672" y="617607"/>
            <a:ext cx="1737696" cy="1783080"/>
          </a:xfrm>
          <a:prstGeom prst="rect">
            <a:avLst/>
          </a:prstGeom>
        </p:spPr>
      </p:pic>
      <p:pic>
        <p:nvPicPr>
          <p:cNvPr id="43" name="Picture 42">
            <a:hlinkClick r:id="rId28" action="ppaction://hlinksldjump"/>
            <a:extLst>
              <a:ext uri="{FF2B5EF4-FFF2-40B4-BE49-F238E27FC236}">
                <a16:creationId xmlns:a16="http://schemas.microsoft.com/office/drawing/2014/main" id="{3F9DFB7D-4CC9-FE7F-8610-BA0D25850214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12033752" y="4712216"/>
            <a:ext cx="3026927" cy="2075868"/>
          </a:xfrm>
          <a:prstGeom prst="rect">
            <a:avLst/>
          </a:prstGeom>
        </p:spPr>
      </p:pic>
      <p:pic>
        <p:nvPicPr>
          <p:cNvPr id="44" name="Picture 11">
            <a:extLst>
              <a:ext uri="{FF2B5EF4-FFF2-40B4-BE49-F238E27FC236}">
                <a16:creationId xmlns:a16="http://schemas.microsoft.com/office/drawing/2014/main" id="{AD31EBF9-1195-1655-E0A1-FF9C7F7AA0F6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1"/>
              </a:ext>
            </a:extLst>
          </a:blip>
          <a:srcRect/>
          <a:stretch>
            <a:fillRect/>
          </a:stretch>
        </p:blipFill>
        <p:spPr>
          <a:xfrm>
            <a:off x="13722693" y="2118585"/>
            <a:ext cx="1292733" cy="1309398"/>
          </a:xfrm>
          <a:prstGeom prst="rect">
            <a:avLst/>
          </a:prstGeom>
        </p:spPr>
      </p:pic>
      <p:pic>
        <p:nvPicPr>
          <p:cNvPr id="45" name="Picture 5">
            <a:extLst>
              <a:ext uri="{FF2B5EF4-FFF2-40B4-BE49-F238E27FC236}">
                <a16:creationId xmlns:a16="http://schemas.microsoft.com/office/drawing/2014/main" id="{3059A749-93E1-B955-FD75-F8A10006D1B7}"/>
              </a:ext>
            </a:extLst>
          </p:cNvPr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3"/>
              </a:ext>
            </a:extLst>
          </a:blip>
          <a:srcRect/>
          <a:stretch>
            <a:fillRect/>
          </a:stretch>
        </p:blipFill>
        <p:spPr>
          <a:xfrm>
            <a:off x="15723653" y="3783689"/>
            <a:ext cx="840338" cy="840338"/>
          </a:xfrm>
          <a:prstGeom prst="rect">
            <a:avLst/>
          </a:prstGeom>
        </p:spPr>
      </p:pic>
      <p:pic>
        <p:nvPicPr>
          <p:cNvPr id="46" name="Picture 2">
            <a:extLst>
              <a:ext uri="{FF2B5EF4-FFF2-40B4-BE49-F238E27FC236}">
                <a16:creationId xmlns:a16="http://schemas.microsoft.com/office/drawing/2014/main" id="{989A80AF-E20D-CA64-B229-696C24A3AD78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5"/>
              </a:ext>
            </a:extLst>
          </a:blip>
          <a:srcRect/>
          <a:stretch>
            <a:fillRect/>
          </a:stretch>
        </p:blipFill>
        <p:spPr>
          <a:xfrm>
            <a:off x="14159174" y="617607"/>
            <a:ext cx="1127766" cy="1067148"/>
          </a:xfrm>
          <a:prstGeom prst="rect">
            <a:avLst/>
          </a:prstGeom>
        </p:spPr>
      </p:pic>
      <p:pic>
        <p:nvPicPr>
          <p:cNvPr id="47" name="Picture 14">
            <a:extLst>
              <a:ext uri="{FF2B5EF4-FFF2-40B4-BE49-F238E27FC236}">
                <a16:creationId xmlns:a16="http://schemas.microsoft.com/office/drawing/2014/main" id="{706219D1-1074-E1E1-9B80-54E0A4F92BA3}"/>
              </a:ext>
            </a:extLst>
          </p:cNvPr>
          <p:cNvPicPr>
            <a:picLocks noChangeAspect="1"/>
          </p:cNvPicPr>
          <p:nvPr/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7"/>
              </a:ext>
            </a:extLst>
          </a:blip>
          <a:srcRect/>
          <a:stretch>
            <a:fillRect/>
          </a:stretch>
        </p:blipFill>
        <p:spPr>
          <a:xfrm>
            <a:off x="15440722" y="5347359"/>
            <a:ext cx="946196" cy="937593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7CA40649-0834-6384-D653-72432C22A04E}"/>
              </a:ext>
            </a:extLst>
          </p:cNvPr>
          <p:cNvPicPr>
            <a:picLocks noChangeAspect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04355" y="4233778"/>
            <a:ext cx="1023597" cy="994937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C7E09598-3AED-44CD-AC84-C689CEA7E9B7}"/>
              </a:ext>
            </a:extLst>
          </p:cNvPr>
          <p:cNvPicPr>
            <a:picLocks noChangeAspect="1"/>
          </p:cNvPicPr>
          <p:nvPr/>
        </p:nvPicPr>
        <p:blipFill>
          <a:blip r:embed="rId3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97719" y="1318916"/>
            <a:ext cx="1023597" cy="95808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143000" y="1511809"/>
            <a:ext cx="6019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 smtClean="0">
                <a:solidFill>
                  <a:srgbClr val="925C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 TẬP</a:t>
            </a:r>
            <a:endParaRPr lang="en-US" sz="7200" b="1" dirty="0">
              <a:solidFill>
                <a:srgbClr val="925C3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4888669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469 0.11134 C -0.03073 0.13171 0.00312 0.12477 0.01641 0.17245 C 0.05091 0.21342 0.08398 0.21991 0.12487 0.16088 C 0.15286 0.13079 0.16406 0.0625 0.20951 0.07037 C 0.25273 0.08287 0.22161 0.17338 0.26654 0.20903 C 0.28281 0.25717 0.25742 0.31944 0.29023 0.375 C 0.32331 0.36296 0.33685 0.29074 0.34036 0.21111 C 0.35273 0.15717 0.38411 0.17338 0.38815 0.11967 C 0.39102 0.05995 0.42773 0.05486 0.42487 -0.01111 C 0.47331 -0.04908 0.49505 -0.00648 0.51432 0.03403 C 0.52292 0.08264 0.54714 0.04028 0.55833 0.06134 C 0.56745 0.07592 0.54909 0.13449 0.56654 0.14074 C 0.59336 0.11898 0.59648 0.08009 0.60234 0.03704 C 0.61497 0.01875 0.62148 -0.00787 0.64023 -0.01783 C 0.6681 -0.02917 0.69219 -0.01736 0.70938 0.01157 C 0.74141 0.0412 0.71276 0.09629 0.73802 0.13819 C 0.75938 0.17014 0.7724 0.15555 0.78438 0.12917 C 0.79414 0.10046 0.7862 0.06273 0.79974 0.03426 C 0.80547 0.02546 0.84557 0.06111 0.8513 0.05231 " pathEditMode="relative" rAng="0" ptsTypes="AAAAAAAAAAAAAAAAAAA">
                                      <p:cBhvr>
                                        <p:cTn id="9" dur="15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299" y="6319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3881 0.28102 C 0.13881 0.33333 0.1316 0.33703 0.1586 0.39676 C 0.16789 0.4304 0.18334 0.4804 0.19948 0.4824 C 0.21554 0.48426 0.24766 0.46805 0.25434 0.40818 C 0.2566 0.38719 0.23151 0.36759 0.26164 0.34583 C 0.28594 0.34475 0.2823 0.39305 0.32639 0.39259 C 0.34063 0.37777 0.3658 0.40169 0.36901 0.34814 C 0.33542 0.30092 0.35868 0.28055 0.34592 0.25031 C 0.34375 0.21713 0.2941 0.21342 0.32283 0.15756 C 0.34323 0.10833 0.38542 0.22206 0.43047 0.18503 C 0.44063 0.14583 0.37691 0.11527 0.39063 0.05092 C 0.39757 0.02716 0.41415 0.03518 0.42466 0.03781 " pathEditMode="relative" rAng="0" ptsTypes="AAAAAAAAAAAA">
                                      <p:cBhvr>
                                        <p:cTn id="11" dur="15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592" y="-2269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7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9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5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7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9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7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9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DD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8312699" y="7542456"/>
            <a:ext cx="11375850" cy="514757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3"/>
          <a:srcRect b="10932"/>
          <a:stretch>
            <a:fillRect/>
          </a:stretch>
        </p:blipFill>
        <p:spPr>
          <a:xfrm rot="-224317">
            <a:off x="5715642" y="-466941"/>
            <a:ext cx="8223592" cy="93388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1077133">
            <a:off x="-3796520" y="-1994631"/>
            <a:ext cx="11570439" cy="370254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028700" y="149584"/>
            <a:ext cx="1211341" cy="1168944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-68561" y="8417253"/>
            <a:ext cx="1702931" cy="2179752"/>
          </a:xfrm>
          <a:prstGeom prst="rect">
            <a:avLst/>
          </a:prstGeom>
        </p:spPr>
      </p:pic>
      <p:sp>
        <p:nvSpPr>
          <p:cNvPr id="16" name="TextBox 18">
            <a:extLst>
              <a:ext uri="{FF2B5EF4-FFF2-40B4-BE49-F238E27FC236}">
                <a16:creationId xmlns:a16="http://schemas.microsoft.com/office/drawing/2014/main" id="{2F6D078F-FA04-C1CD-88EA-75263540A923}"/>
              </a:ext>
            </a:extLst>
          </p:cNvPr>
          <p:cNvSpPr txBox="1"/>
          <p:nvPr/>
        </p:nvSpPr>
        <p:spPr>
          <a:xfrm>
            <a:off x="0" y="837390"/>
            <a:ext cx="18288000" cy="10259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8000"/>
              </a:lnSpc>
              <a:spcBef>
                <a:spcPct val="0"/>
              </a:spcBef>
            </a:pPr>
            <a:r>
              <a:rPr lang="en-US" sz="6500" b="1" dirty="0">
                <a:solidFill>
                  <a:srgbClr val="925C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KHỞI ĐỘNG</a:t>
            </a:r>
          </a:p>
        </p:txBody>
      </p:sp>
      <p:sp>
        <p:nvSpPr>
          <p:cNvPr id="3" name="Rectangle 2"/>
          <p:cNvSpPr/>
          <p:nvPr/>
        </p:nvSpPr>
        <p:spPr>
          <a:xfrm>
            <a:off x="7239000" y="3737070"/>
            <a:ext cx="105918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fr-FR" sz="40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C. </a:t>
            </a:r>
            <a:r>
              <a:rPr lang="fr-FR" sz="40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Cô-lôm-bô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nhà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phát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kiến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vĩ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đại</a:t>
            </a:r>
            <a:r>
              <a:rPr lang="fr-FR" sz="40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 marL="571500" indent="-571500" algn="just">
              <a:lnSpc>
                <a:spcPct val="200000"/>
              </a:lnSpc>
              <a:buFont typeface="Wingdings" panose="05000000000000000000" pitchFamily="2" charset="2"/>
              <a:buChar char="q"/>
            </a:pPr>
            <a:r>
              <a:rPr lang="fr-FR" sz="40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 </a:t>
            </a:r>
            <a:r>
              <a:rPr lang="fr-FR" sz="40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người</a:t>
            </a:r>
            <a:r>
              <a:rPr lang="fr-FR" sz="40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đã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tìm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ra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châu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lục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mới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-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châu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Mỹ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 descr="A portrait of a person&#10;&#10;Description automatically generated with medium confidence"/>
          <p:cNvPicPr/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700" y="2441773"/>
            <a:ext cx="5632598" cy="6559260"/>
          </a:xfrm>
          <a:prstGeom prst="rect">
            <a:avLst/>
          </a:prstGeom>
        </p:spPr>
      </p:pic>
      <p:pic>
        <p:nvPicPr>
          <p:cNvPr id="10" name="Picture 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 flipH="1">
            <a:off x="13792200" y="6671990"/>
            <a:ext cx="4038600" cy="3925015"/>
          </a:xfrm>
          <a:prstGeom prst="rect">
            <a:avLst/>
          </a:prstGeom>
        </p:spPr>
      </p:pic>
      <p:pic>
        <p:nvPicPr>
          <p:cNvPr id="11" name="Picture 1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2"/>
              </a:ext>
            </a:extLst>
          </a:blip>
          <a:srcRect/>
          <a:stretch>
            <a:fillRect/>
          </a:stretch>
        </p:blipFill>
        <p:spPr>
          <a:xfrm flipH="1">
            <a:off x="16023942" y="457951"/>
            <a:ext cx="1731978" cy="1721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211215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EF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12">
            <a:extLst>
              <a:ext uri="{FF2B5EF4-FFF2-40B4-BE49-F238E27FC236}">
                <a16:creationId xmlns:a16="http://schemas.microsoft.com/office/drawing/2014/main" id="{CB1263D8-73B8-080A-89AA-32FA0FA239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373365" y="346763"/>
            <a:ext cx="2581380" cy="2757147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711A3176-B5A1-6CFA-8098-929F7A1E638A}"/>
              </a:ext>
            </a:extLst>
          </p:cNvPr>
          <p:cNvGrpSpPr/>
          <p:nvPr/>
        </p:nvGrpSpPr>
        <p:grpSpPr>
          <a:xfrm>
            <a:off x="18613412" y="936894"/>
            <a:ext cx="9098499" cy="3905886"/>
            <a:chOff x="12408941" y="624596"/>
            <a:chExt cx="6065666" cy="2603924"/>
          </a:xfrm>
        </p:grpSpPr>
        <p:pic>
          <p:nvPicPr>
            <p:cNvPr id="32" name="Picture 15">
              <a:extLst>
                <a:ext uri="{FF2B5EF4-FFF2-40B4-BE49-F238E27FC236}">
                  <a16:creationId xmlns:a16="http://schemas.microsoft.com/office/drawing/2014/main" id="{B9C6D28A-9704-02A7-353C-42EA09BC08B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12408941" y="2319799"/>
              <a:ext cx="1478597" cy="908721"/>
            </a:xfrm>
            <a:prstGeom prst="rect">
              <a:avLst/>
            </a:prstGeom>
          </p:spPr>
        </p:pic>
        <p:pic>
          <p:nvPicPr>
            <p:cNvPr id="33" name="Picture 23">
              <a:extLst>
                <a:ext uri="{FF2B5EF4-FFF2-40B4-BE49-F238E27FC236}">
                  <a16:creationId xmlns:a16="http://schemas.microsoft.com/office/drawing/2014/main" id="{2A1188D5-579D-1ACB-447F-FC77D9DDC6F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12746373" y="624596"/>
              <a:ext cx="1832014" cy="1354927"/>
            </a:xfrm>
            <a:prstGeom prst="rect">
              <a:avLst/>
            </a:prstGeom>
          </p:spPr>
        </p:pic>
        <p:pic>
          <p:nvPicPr>
            <p:cNvPr id="34" name="Picture 15">
              <a:extLst>
                <a:ext uri="{FF2B5EF4-FFF2-40B4-BE49-F238E27FC236}">
                  <a16:creationId xmlns:a16="http://schemas.microsoft.com/office/drawing/2014/main" id="{8C2E669C-DB23-0638-164E-04B28E1F1AD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15134284" y="1919702"/>
              <a:ext cx="1130523" cy="694801"/>
            </a:xfrm>
            <a:prstGeom prst="rect">
              <a:avLst/>
            </a:prstGeom>
          </p:spPr>
        </p:pic>
        <p:pic>
          <p:nvPicPr>
            <p:cNvPr id="35" name="Picture 15">
              <a:extLst>
                <a:ext uri="{FF2B5EF4-FFF2-40B4-BE49-F238E27FC236}">
                  <a16:creationId xmlns:a16="http://schemas.microsoft.com/office/drawing/2014/main" id="{C55878C1-2DDD-45AF-937C-0EEA8DAF84B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17344084" y="1284722"/>
              <a:ext cx="1130523" cy="694801"/>
            </a:xfrm>
            <a:prstGeom prst="rect">
              <a:avLst/>
            </a:prstGeom>
          </p:spPr>
        </p:pic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50645645-CCF4-1C07-CDC3-FDD66505168A}"/>
              </a:ext>
            </a:extLst>
          </p:cNvPr>
          <p:cNvGrpSpPr/>
          <p:nvPr/>
        </p:nvGrpSpPr>
        <p:grpSpPr>
          <a:xfrm>
            <a:off x="-7638498" y="264367"/>
            <a:ext cx="7521471" cy="3896873"/>
            <a:chOff x="-5092332" y="176244"/>
            <a:chExt cx="5014314" cy="2597915"/>
          </a:xfrm>
        </p:grpSpPr>
        <p:pic>
          <p:nvPicPr>
            <p:cNvPr id="37" name="Picture 15">
              <a:extLst>
                <a:ext uri="{FF2B5EF4-FFF2-40B4-BE49-F238E27FC236}">
                  <a16:creationId xmlns:a16="http://schemas.microsoft.com/office/drawing/2014/main" id="{34C8BA7E-B877-F6AB-7431-DF1D83F524D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-3186310" y="1302059"/>
              <a:ext cx="1478597" cy="908721"/>
            </a:xfrm>
            <a:prstGeom prst="rect">
              <a:avLst/>
            </a:prstGeom>
          </p:spPr>
        </p:pic>
        <p:pic>
          <p:nvPicPr>
            <p:cNvPr id="38" name="Picture 15">
              <a:extLst>
                <a:ext uri="{FF2B5EF4-FFF2-40B4-BE49-F238E27FC236}">
                  <a16:creationId xmlns:a16="http://schemas.microsoft.com/office/drawing/2014/main" id="{657847A2-2C87-779E-818C-5B711513A8D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-1208541" y="176244"/>
              <a:ext cx="1130523" cy="694801"/>
            </a:xfrm>
            <a:prstGeom prst="rect">
              <a:avLst/>
            </a:prstGeom>
          </p:spPr>
        </p:pic>
        <p:pic>
          <p:nvPicPr>
            <p:cNvPr id="39" name="Picture 15">
              <a:extLst>
                <a:ext uri="{FF2B5EF4-FFF2-40B4-BE49-F238E27FC236}">
                  <a16:creationId xmlns:a16="http://schemas.microsoft.com/office/drawing/2014/main" id="{DD239C67-470F-B40E-3BD9-7E138BF9E27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-1549475" y="2079358"/>
              <a:ext cx="1130523" cy="694801"/>
            </a:xfrm>
            <a:prstGeom prst="rect">
              <a:avLst/>
            </a:prstGeom>
          </p:spPr>
        </p:pic>
        <p:pic>
          <p:nvPicPr>
            <p:cNvPr id="40" name="Picture 15">
              <a:extLst>
                <a:ext uri="{FF2B5EF4-FFF2-40B4-BE49-F238E27FC236}">
                  <a16:creationId xmlns:a16="http://schemas.microsoft.com/office/drawing/2014/main" id="{5FE649C3-DCE5-4301-F325-5A7512D443D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-5092332" y="871045"/>
              <a:ext cx="1130523" cy="694801"/>
            </a:xfrm>
            <a:prstGeom prst="rect">
              <a:avLst/>
            </a:prstGeom>
          </p:spPr>
        </p:pic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AE184DE7-3575-6DEA-C9D0-BD2511213349}"/>
              </a:ext>
            </a:extLst>
          </p:cNvPr>
          <p:cNvGrpSpPr/>
          <p:nvPr/>
        </p:nvGrpSpPr>
        <p:grpSpPr>
          <a:xfrm>
            <a:off x="-1668617" y="7860300"/>
            <a:ext cx="22991619" cy="2523744"/>
            <a:chOff x="-1140691" y="5175504"/>
            <a:chExt cx="15327746" cy="1682496"/>
          </a:xfrm>
        </p:grpSpPr>
        <p:pic>
          <p:nvPicPr>
            <p:cNvPr id="4" name="Picture 6">
              <a:extLst>
                <a:ext uri="{FF2B5EF4-FFF2-40B4-BE49-F238E27FC236}">
                  <a16:creationId xmlns:a16="http://schemas.microsoft.com/office/drawing/2014/main" id="{3E494D30-ADB8-9F57-AEB8-270C725B239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6871855" y="5175504"/>
              <a:ext cx="7315200" cy="1682496"/>
            </a:xfrm>
            <a:prstGeom prst="rect">
              <a:avLst/>
            </a:prstGeom>
          </p:spPr>
        </p:pic>
        <p:pic>
          <p:nvPicPr>
            <p:cNvPr id="5" name="Picture 6">
              <a:extLst>
                <a:ext uri="{FF2B5EF4-FFF2-40B4-BE49-F238E27FC236}">
                  <a16:creationId xmlns:a16="http://schemas.microsoft.com/office/drawing/2014/main" id="{E49245B5-4046-56FB-7042-AA5B37E8BA6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3214255" y="5175504"/>
              <a:ext cx="7315200" cy="1682496"/>
            </a:xfrm>
            <a:prstGeom prst="rect">
              <a:avLst/>
            </a:prstGeom>
          </p:spPr>
        </p:pic>
        <p:pic>
          <p:nvPicPr>
            <p:cNvPr id="6" name="Picture 6">
              <a:extLst>
                <a:ext uri="{FF2B5EF4-FFF2-40B4-BE49-F238E27FC236}">
                  <a16:creationId xmlns:a16="http://schemas.microsoft.com/office/drawing/2014/main" id="{12090104-38A1-06FC-5506-29D2E891262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-1140691" y="5175504"/>
              <a:ext cx="7315200" cy="1682496"/>
            </a:xfrm>
            <a:prstGeom prst="rect">
              <a:avLst/>
            </a:prstGeom>
          </p:spPr>
        </p:pic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44CFE1A0-E7AF-7335-5DC4-8EA980CD2D92}"/>
              </a:ext>
            </a:extLst>
          </p:cNvPr>
          <p:cNvGrpSpPr/>
          <p:nvPr/>
        </p:nvGrpSpPr>
        <p:grpSpPr>
          <a:xfrm>
            <a:off x="-57466" y="6688389"/>
            <a:ext cx="18403946" cy="2357391"/>
            <a:chOff x="-3822" y="4600319"/>
            <a:chExt cx="12269297" cy="1571594"/>
          </a:xfrm>
        </p:grpSpPr>
        <p:pic>
          <p:nvPicPr>
            <p:cNvPr id="24" name="Picture 16">
              <a:extLst>
                <a:ext uri="{FF2B5EF4-FFF2-40B4-BE49-F238E27FC236}">
                  <a16:creationId xmlns:a16="http://schemas.microsoft.com/office/drawing/2014/main" id="{DBE679A6-E5B1-FA99-A145-3581681CE3C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rcRect/>
            <a:stretch>
              <a:fillRect/>
            </a:stretch>
          </p:blipFill>
          <p:spPr>
            <a:xfrm rot="180549">
              <a:off x="6034977" y="4615801"/>
              <a:ext cx="3139754" cy="1359130"/>
            </a:xfrm>
            <a:prstGeom prst="rect">
              <a:avLst/>
            </a:prstGeom>
          </p:spPr>
        </p:pic>
        <p:pic>
          <p:nvPicPr>
            <p:cNvPr id="22" name="Picture 16">
              <a:extLst>
                <a:ext uri="{FF2B5EF4-FFF2-40B4-BE49-F238E27FC236}">
                  <a16:creationId xmlns:a16="http://schemas.microsoft.com/office/drawing/2014/main" id="{5FF0E80C-B9AD-073A-406E-F32F7D8061F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rcRect r="40067"/>
            <a:stretch/>
          </p:blipFill>
          <p:spPr>
            <a:xfrm rot="20678505">
              <a:off x="-3822" y="4812783"/>
              <a:ext cx="1881751" cy="1359130"/>
            </a:xfrm>
            <a:prstGeom prst="rect">
              <a:avLst/>
            </a:prstGeom>
          </p:spPr>
        </p:pic>
        <p:pic>
          <p:nvPicPr>
            <p:cNvPr id="23" name="Picture 16">
              <a:extLst>
                <a:ext uri="{FF2B5EF4-FFF2-40B4-BE49-F238E27FC236}">
                  <a16:creationId xmlns:a16="http://schemas.microsoft.com/office/drawing/2014/main" id="{F1895DA0-99C9-F7C9-4BBB-FA2B642D065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rcRect/>
            <a:stretch>
              <a:fillRect/>
            </a:stretch>
          </p:blipFill>
          <p:spPr>
            <a:xfrm rot="644428">
              <a:off x="1759075" y="4600319"/>
              <a:ext cx="3139754" cy="1359130"/>
            </a:xfrm>
            <a:prstGeom prst="rect">
              <a:avLst/>
            </a:prstGeom>
          </p:spPr>
        </p:pic>
        <p:pic>
          <p:nvPicPr>
            <p:cNvPr id="25" name="Picture 16">
              <a:extLst>
                <a:ext uri="{FF2B5EF4-FFF2-40B4-BE49-F238E27FC236}">
                  <a16:creationId xmlns:a16="http://schemas.microsoft.com/office/drawing/2014/main" id="{AF5229AB-C5E2-490A-D16F-31438F4AB0B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rcRect/>
            <a:stretch>
              <a:fillRect/>
            </a:stretch>
          </p:blipFill>
          <p:spPr>
            <a:xfrm rot="342150">
              <a:off x="9125721" y="4651195"/>
              <a:ext cx="3139754" cy="1359130"/>
            </a:xfrm>
            <a:prstGeom prst="rect">
              <a:avLst/>
            </a:prstGeom>
          </p:spPr>
        </p:pic>
        <p:pic>
          <p:nvPicPr>
            <p:cNvPr id="27" name="Picture 16">
              <a:extLst>
                <a:ext uri="{FF2B5EF4-FFF2-40B4-BE49-F238E27FC236}">
                  <a16:creationId xmlns:a16="http://schemas.microsoft.com/office/drawing/2014/main" id="{0CD72171-44F0-8F25-429D-BE958624903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rcRect l="60455"/>
            <a:stretch/>
          </p:blipFill>
          <p:spPr>
            <a:xfrm rot="21095236">
              <a:off x="4824437" y="4819608"/>
              <a:ext cx="1095223" cy="1198887"/>
            </a:xfrm>
            <a:prstGeom prst="rect">
              <a:avLst/>
            </a:prstGeom>
          </p:spPr>
        </p:pic>
      </p:grpSp>
      <p:pic>
        <p:nvPicPr>
          <p:cNvPr id="20" name="Picture 6">
            <a:extLst>
              <a:ext uri="{FF2B5EF4-FFF2-40B4-BE49-F238E27FC236}">
                <a16:creationId xmlns:a16="http://schemas.microsoft.com/office/drawing/2014/main" id="{52289406-86B0-1D1A-5CB2-3DEE5266C2A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4255518" y="511136"/>
            <a:ext cx="9305217" cy="9872909"/>
          </a:xfrm>
          <a:prstGeom prst="rect">
            <a:avLst/>
          </a:prstGeom>
        </p:spPr>
      </p:pic>
      <p:pic>
        <p:nvPicPr>
          <p:cNvPr id="68" name="Picture 67">
            <a:hlinkClick r:id="rId12" action="ppaction://hlinksldjump"/>
            <a:extLst>
              <a:ext uri="{FF2B5EF4-FFF2-40B4-BE49-F238E27FC236}">
                <a16:creationId xmlns:a16="http://schemas.microsoft.com/office/drawing/2014/main" id="{1E457CC4-7B44-5608-750F-717E0C74CFB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635110" y="6535764"/>
            <a:ext cx="3017781" cy="2313633"/>
          </a:xfrm>
          <a:prstGeom prst="rect">
            <a:avLst/>
          </a:prstGeom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id="{442CA6F6-564C-AB07-6304-31587E9E732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255519" y="3974903"/>
            <a:ext cx="2067197" cy="2057400"/>
          </a:xfrm>
          <a:prstGeom prst="rect">
            <a:avLst/>
          </a:prstGeom>
        </p:spPr>
      </p:pic>
      <p:pic>
        <p:nvPicPr>
          <p:cNvPr id="80" name="Picture 79">
            <a:extLst>
              <a:ext uri="{FF2B5EF4-FFF2-40B4-BE49-F238E27FC236}">
                <a16:creationId xmlns:a16="http://schemas.microsoft.com/office/drawing/2014/main" id="{CD67DA84-66F9-FAB2-E4F6-92E51B8BEED0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061173" y="1185558"/>
            <a:ext cx="2036618" cy="2057400"/>
          </a:xfrm>
          <a:prstGeom prst="rect">
            <a:avLst/>
          </a:prstGeom>
        </p:spPr>
      </p:pic>
      <p:pic>
        <p:nvPicPr>
          <p:cNvPr id="81" name="Picture 80">
            <a:extLst>
              <a:ext uri="{FF2B5EF4-FFF2-40B4-BE49-F238E27FC236}">
                <a16:creationId xmlns:a16="http://schemas.microsoft.com/office/drawing/2014/main" id="{6CCACDCD-70D7-50B0-4FFE-3C884D9DC320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918640" y="414228"/>
            <a:ext cx="1995053" cy="2057400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id="{9F170195-1CDB-1009-5808-FC2F94D8563F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1890175" y="1063470"/>
            <a:ext cx="2142308" cy="2194560"/>
          </a:xfrm>
          <a:prstGeom prst="rect">
            <a:avLst/>
          </a:prstGeom>
        </p:spPr>
      </p:pic>
      <p:pic>
        <p:nvPicPr>
          <p:cNvPr id="83" name="Picture 82">
            <a:extLst>
              <a:ext uri="{FF2B5EF4-FFF2-40B4-BE49-F238E27FC236}">
                <a16:creationId xmlns:a16="http://schemas.microsoft.com/office/drawing/2014/main" id="{C24C76B6-42AB-EED0-CA00-BD017640F9CB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1615987" y="3618728"/>
            <a:ext cx="2194560" cy="2194560"/>
          </a:xfrm>
          <a:prstGeom prst="rect">
            <a:avLst/>
          </a:prstGeom>
        </p:spPr>
      </p:pic>
      <p:pic>
        <p:nvPicPr>
          <p:cNvPr id="10" name="Picture 9">
            <a:hlinkClick r:id="rId19" action="ppaction://hlinksldjump"/>
            <a:extLst>
              <a:ext uri="{FF2B5EF4-FFF2-40B4-BE49-F238E27FC236}">
                <a16:creationId xmlns:a16="http://schemas.microsoft.com/office/drawing/2014/main" id="{03323B50-D446-3647-D894-29CE2FEFF95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262108" y="3955728"/>
            <a:ext cx="2067197" cy="2057400"/>
          </a:xfrm>
          <a:prstGeom prst="rect">
            <a:avLst/>
          </a:prstGeom>
        </p:spPr>
      </p:pic>
      <p:pic>
        <p:nvPicPr>
          <p:cNvPr id="11" name="Picture 10">
            <a:hlinkClick r:id="rId20" action="ppaction://hlinksldjump"/>
            <a:extLst>
              <a:ext uri="{FF2B5EF4-FFF2-40B4-BE49-F238E27FC236}">
                <a16:creationId xmlns:a16="http://schemas.microsoft.com/office/drawing/2014/main" id="{416AB07F-E0F0-8DFD-F81E-D156E50F3E24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078237" y="1204733"/>
            <a:ext cx="2036618" cy="2057400"/>
          </a:xfrm>
          <a:prstGeom prst="rect">
            <a:avLst/>
          </a:prstGeom>
        </p:spPr>
      </p:pic>
      <p:pic>
        <p:nvPicPr>
          <p:cNvPr id="12" name="Picture 11">
            <a:hlinkClick r:id="rId21" action="ppaction://hlinksldjump"/>
            <a:extLst>
              <a:ext uri="{FF2B5EF4-FFF2-40B4-BE49-F238E27FC236}">
                <a16:creationId xmlns:a16="http://schemas.microsoft.com/office/drawing/2014/main" id="{5036AD05-7AA4-6F79-94CB-2BE30D5C3D7D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918640" y="406346"/>
            <a:ext cx="1995053" cy="2057400"/>
          </a:xfrm>
          <a:prstGeom prst="rect">
            <a:avLst/>
          </a:prstGeom>
        </p:spPr>
      </p:pic>
      <p:pic>
        <p:nvPicPr>
          <p:cNvPr id="13" name="Picture 12">
            <a:hlinkClick r:id="rId22" action="ppaction://hlinksldjump"/>
            <a:extLst>
              <a:ext uri="{FF2B5EF4-FFF2-40B4-BE49-F238E27FC236}">
                <a16:creationId xmlns:a16="http://schemas.microsoft.com/office/drawing/2014/main" id="{523E136A-FDB5-9271-4360-CC3EEEBA31A9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1878261" y="1076253"/>
            <a:ext cx="2142308" cy="2194560"/>
          </a:xfrm>
          <a:prstGeom prst="rect">
            <a:avLst/>
          </a:prstGeom>
        </p:spPr>
      </p:pic>
      <p:pic>
        <p:nvPicPr>
          <p:cNvPr id="14" name="Picture 13">
            <a:hlinkClick r:id="rId23" action="ppaction://hlinksldjump"/>
            <a:extLst>
              <a:ext uri="{FF2B5EF4-FFF2-40B4-BE49-F238E27FC236}">
                <a16:creationId xmlns:a16="http://schemas.microsoft.com/office/drawing/2014/main" id="{52827EA9-F442-DAC5-53E5-E16B06EB61E9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1615987" y="3636966"/>
            <a:ext cx="2194560" cy="2194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1359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8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8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0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" decel="1000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10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" decel="1000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6" dur="10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" decel="1000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5" dur="10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" decel="1000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139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0" fill="hold">
                      <p:stCondLst>
                        <p:cond delay="0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4" dur="10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00" decel="1000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EF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>
            <a:extLst>
              <a:ext uri="{FF2B5EF4-FFF2-40B4-BE49-F238E27FC236}">
                <a16:creationId xmlns:a16="http://schemas.microsoft.com/office/drawing/2014/main" id="{6C7B95D9-FF5E-93AF-4F95-C290040295EF}"/>
              </a:ext>
            </a:extLst>
          </p:cNvPr>
          <p:cNvGrpSpPr/>
          <p:nvPr/>
        </p:nvGrpSpPr>
        <p:grpSpPr>
          <a:xfrm>
            <a:off x="-1668617" y="7860300"/>
            <a:ext cx="22991619" cy="2523744"/>
            <a:chOff x="-1140691" y="5175504"/>
            <a:chExt cx="15327746" cy="1682496"/>
          </a:xfrm>
        </p:grpSpPr>
        <p:pic>
          <p:nvPicPr>
            <p:cNvPr id="30" name="Picture 6">
              <a:extLst>
                <a:ext uri="{FF2B5EF4-FFF2-40B4-BE49-F238E27FC236}">
                  <a16:creationId xmlns:a16="http://schemas.microsoft.com/office/drawing/2014/main" id="{E8C4879F-AD0C-3AE9-DA34-B09DFC99D94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871855" y="5175504"/>
              <a:ext cx="7315200" cy="1682496"/>
            </a:xfrm>
            <a:prstGeom prst="rect">
              <a:avLst/>
            </a:prstGeom>
          </p:spPr>
        </p:pic>
        <p:pic>
          <p:nvPicPr>
            <p:cNvPr id="31" name="Picture 6">
              <a:extLst>
                <a:ext uri="{FF2B5EF4-FFF2-40B4-BE49-F238E27FC236}">
                  <a16:creationId xmlns:a16="http://schemas.microsoft.com/office/drawing/2014/main" id="{2BFD24DC-C19F-FB3B-582C-F04180FEB23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3214255" y="5175504"/>
              <a:ext cx="7315200" cy="1682496"/>
            </a:xfrm>
            <a:prstGeom prst="rect">
              <a:avLst/>
            </a:prstGeom>
          </p:spPr>
        </p:pic>
        <p:pic>
          <p:nvPicPr>
            <p:cNvPr id="32" name="Picture 6">
              <a:extLst>
                <a:ext uri="{FF2B5EF4-FFF2-40B4-BE49-F238E27FC236}">
                  <a16:creationId xmlns:a16="http://schemas.microsoft.com/office/drawing/2014/main" id="{47AFD3F1-365F-F267-1254-76B678331D8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-1140691" y="5175504"/>
              <a:ext cx="7315200" cy="1682496"/>
            </a:xfrm>
            <a:prstGeom prst="rect">
              <a:avLst/>
            </a:prstGeom>
          </p:spPr>
        </p:pic>
      </p:grpSp>
      <p:sp>
        <p:nvSpPr>
          <p:cNvPr id="28" name="Câu hỏi">
            <a:extLst>
              <a:ext uri="{FF2B5EF4-FFF2-40B4-BE49-F238E27FC236}">
                <a16:creationId xmlns:a16="http://schemas.microsoft.com/office/drawing/2014/main" id="{018AD89B-885D-983C-F4F6-FC485515F49D}"/>
              </a:ext>
            </a:extLst>
          </p:cNvPr>
          <p:cNvSpPr/>
          <p:nvPr/>
        </p:nvSpPr>
        <p:spPr>
          <a:xfrm>
            <a:off x="1821872" y="628550"/>
            <a:ext cx="14644256" cy="2992581"/>
          </a:xfrm>
          <a:prstGeom prst="roundRect">
            <a:avLst/>
          </a:prstGeom>
          <a:solidFill>
            <a:srgbClr val="E9A3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1371600">
              <a:lnSpc>
                <a:spcPct val="130000"/>
              </a:lnSpc>
              <a:defRPr/>
            </a:pPr>
            <a:r>
              <a:rPr lang="vi-VN" sz="4500" noProof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</a:t>
            </a:r>
            <a:r>
              <a:rPr lang="en-US" sz="4500" noProof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nl-NL" sz="4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 cuộc phát kiến địa lí vào thế kỉ XV được thực hiện bằng con đường nào</a:t>
            </a:r>
            <a:r>
              <a:rPr lang="nl-NL" sz="45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45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Đáp án đúng">
            <a:extLst>
              <a:ext uri="{FF2B5EF4-FFF2-40B4-BE49-F238E27FC236}">
                <a16:creationId xmlns:a16="http://schemas.microsoft.com/office/drawing/2014/main" id="{4D1DA2F5-D9A5-C765-0E47-25DD326F3067}"/>
              </a:ext>
            </a:extLst>
          </p:cNvPr>
          <p:cNvSpPr/>
          <p:nvPr/>
        </p:nvSpPr>
        <p:spPr>
          <a:xfrm>
            <a:off x="1821872" y="4078331"/>
            <a:ext cx="6802583" cy="1995053"/>
          </a:xfrm>
          <a:prstGeom prst="roundRect">
            <a:avLst/>
          </a:prstGeom>
          <a:solidFill>
            <a:srgbClr val="E9A3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4800" noProof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4800" noProof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vi-VN" sz="4800" noProof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</a:t>
            </a:r>
            <a:r>
              <a:rPr lang="en-US" sz="4800" noProof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ờng bộ</a:t>
            </a:r>
            <a:endParaRPr lang="vi-VN" sz="4800" noProof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Đáp án sai 1">
            <a:extLst>
              <a:ext uri="{FF2B5EF4-FFF2-40B4-BE49-F238E27FC236}">
                <a16:creationId xmlns:a16="http://schemas.microsoft.com/office/drawing/2014/main" id="{1713963F-2894-56F2-E53C-4371936FB85C}"/>
              </a:ext>
            </a:extLst>
          </p:cNvPr>
          <p:cNvSpPr/>
          <p:nvPr/>
        </p:nvSpPr>
        <p:spPr>
          <a:xfrm>
            <a:off x="1821872" y="6530582"/>
            <a:ext cx="6802583" cy="1995053"/>
          </a:xfrm>
          <a:prstGeom prst="roundRect">
            <a:avLst/>
          </a:prstGeom>
          <a:solidFill>
            <a:srgbClr val="E9A3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4800" noProof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4800" noProof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4800" noProof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Đường biển</a:t>
            </a:r>
            <a:endParaRPr lang="vi-VN" sz="4800" noProof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Đáp án sai 2">
            <a:extLst>
              <a:ext uri="{FF2B5EF4-FFF2-40B4-BE49-F238E27FC236}">
                <a16:creationId xmlns:a16="http://schemas.microsoft.com/office/drawing/2014/main" id="{72E080E8-9CBE-7E1E-25CC-340E27A4D017}"/>
              </a:ext>
            </a:extLst>
          </p:cNvPr>
          <p:cNvSpPr/>
          <p:nvPr/>
        </p:nvSpPr>
        <p:spPr>
          <a:xfrm>
            <a:off x="9663545" y="4078331"/>
            <a:ext cx="6802583" cy="1995053"/>
          </a:xfrm>
          <a:prstGeom prst="roundRect">
            <a:avLst/>
          </a:prstGeom>
          <a:solidFill>
            <a:srgbClr val="E9A3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4800" noProof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4800" noProof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4800" noProof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Đường sông</a:t>
            </a:r>
            <a:endParaRPr lang="vi-VN" sz="4800" noProof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Đáp án sai 3">
            <a:extLst>
              <a:ext uri="{FF2B5EF4-FFF2-40B4-BE49-F238E27FC236}">
                <a16:creationId xmlns:a16="http://schemas.microsoft.com/office/drawing/2014/main" id="{98AC7C36-17E6-7D99-2014-5789447F054D}"/>
              </a:ext>
            </a:extLst>
          </p:cNvPr>
          <p:cNvSpPr/>
          <p:nvPr/>
        </p:nvSpPr>
        <p:spPr>
          <a:xfrm>
            <a:off x="9663544" y="6530582"/>
            <a:ext cx="6802583" cy="1995053"/>
          </a:xfrm>
          <a:prstGeom prst="roundRect">
            <a:avLst/>
          </a:prstGeom>
          <a:solidFill>
            <a:srgbClr val="E9A3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4800" noProof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sz="4800" noProof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4800" noProof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Đường hàng không</a:t>
            </a:r>
            <a:endParaRPr lang="vi-VN" sz="4800" noProof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Đáp án đúng">
            <a:extLst>
              <a:ext uri="{FF2B5EF4-FFF2-40B4-BE49-F238E27FC236}">
                <a16:creationId xmlns:a16="http://schemas.microsoft.com/office/drawing/2014/main" id="{F26A5EAB-E5AD-94BE-45D6-5F46AA945CA3}"/>
              </a:ext>
            </a:extLst>
          </p:cNvPr>
          <p:cNvSpPr/>
          <p:nvPr/>
        </p:nvSpPr>
        <p:spPr>
          <a:xfrm>
            <a:off x="1821871" y="6530172"/>
            <a:ext cx="6802583" cy="199505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48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48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4800" noProof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Đường biển</a:t>
            </a:r>
            <a:endParaRPr lang="vi-VN" sz="48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3" name="Picture 32">
            <a:hlinkClick r:id="rId4" action="ppaction://hlinksldjump"/>
            <a:extLst>
              <a:ext uri="{FF2B5EF4-FFF2-40B4-BE49-F238E27FC236}">
                <a16:creationId xmlns:a16="http://schemas.microsoft.com/office/drawing/2014/main" id="{158CD88B-C23A-FCE7-7734-523846E91F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827017" y="8144759"/>
            <a:ext cx="2460983" cy="2239695"/>
          </a:xfrm>
          <a:prstGeom prst="rect">
            <a:avLst/>
          </a:prstGeom>
        </p:spPr>
      </p:pic>
      <p:pic>
        <p:nvPicPr>
          <p:cNvPr id="15" name="Picture 3">
            <a:extLst>
              <a:ext uri="{FF2B5EF4-FFF2-40B4-BE49-F238E27FC236}">
                <a16:creationId xmlns:a16="http://schemas.microsoft.com/office/drawing/2014/main" id="{3A814687-118A-96EF-C802-DF3F4CCF047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-66762" y="7363654"/>
            <a:ext cx="1819785" cy="3020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153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34" grpId="0" animBg="1"/>
      <p:bldP spid="35" grpId="0" animBg="1"/>
      <p:bldP spid="36" grpId="0" animBg="1"/>
      <p:bldP spid="37" grpId="0" animBg="1"/>
      <p:bldP spid="38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EF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>
            <a:extLst>
              <a:ext uri="{FF2B5EF4-FFF2-40B4-BE49-F238E27FC236}">
                <a16:creationId xmlns:a16="http://schemas.microsoft.com/office/drawing/2014/main" id="{6C7B95D9-FF5E-93AF-4F95-C290040295EF}"/>
              </a:ext>
            </a:extLst>
          </p:cNvPr>
          <p:cNvGrpSpPr/>
          <p:nvPr/>
        </p:nvGrpSpPr>
        <p:grpSpPr>
          <a:xfrm>
            <a:off x="-1668617" y="7860300"/>
            <a:ext cx="22991619" cy="2523744"/>
            <a:chOff x="-1140691" y="5175504"/>
            <a:chExt cx="15327746" cy="1682496"/>
          </a:xfrm>
        </p:grpSpPr>
        <p:pic>
          <p:nvPicPr>
            <p:cNvPr id="30" name="Picture 6">
              <a:extLst>
                <a:ext uri="{FF2B5EF4-FFF2-40B4-BE49-F238E27FC236}">
                  <a16:creationId xmlns:a16="http://schemas.microsoft.com/office/drawing/2014/main" id="{E8C4879F-AD0C-3AE9-DA34-B09DFC99D94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871855" y="5175504"/>
              <a:ext cx="7315200" cy="1682496"/>
            </a:xfrm>
            <a:prstGeom prst="rect">
              <a:avLst/>
            </a:prstGeom>
          </p:spPr>
        </p:pic>
        <p:pic>
          <p:nvPicPr>
            <p:cNvPr id="31" name="Picture 6">
              <a:extLst>
                <a:ext uri="{FF2B5EF4-FFF2-40B4-BE49-F238E27FC236}">
                  <a16:creationId xmlns:a16="http://schemas.microsoft.com/office/drawing/2014/main" id="{2BFD24DC-C19F-FB3B-582C-F04180FEB23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3214255" y="5175504"/>
              <a:ext cx="7315200" cy="1682496"/>
            </a:xfrm>
            <a:prstGeom prst="rect">
              <a:avLst/>
            </a:prstGeom>
          </p:spPr>
        </p:pic>
        <p:pic>
          <p:nvPicPr>
            <p:cNvPr id="32" name="Picture 6">
              <a:extLst>
                <a:ext uri="{FF2B5EF4-FFF2-40B4-BE49-F238E27FC236}">
                  <a16:creationId xmlns:a16="http://schemas.microsoft.com/office/drawing/2014/main" id="{47AFD3F1-365F-F267-1254-76B678331D8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-1140691" y="5175504"/>
              <a:ext cx="7315200" cy="1682496"/>
            </a:xfrm>
            <a:prstGeom prst="rect">
              <a:avLst/>
            </a:prstGeom>
          </p:spPr>
        </p:pic>
      </p:grpSp>
      <p:sp>
        <p:nvSpPr>
          <p:cNvPr id="28" name="Câu hỏi">
            <a:extLst>
              <a:ext uri="{FF2B5EF4-FFF2-40B4-BE49-F238E27FC236}">
                <a16:creationId xmlns:a16="http://schemas.microsoft.com/office/drawing/2014/main" id="{018AD89B-885D-983C-F4F6-FC485515F49D}"/>
              </a:ext>
            </a:extLst>
          </p:cNvPr>
          <p:cNvSpPr/>
          <p:nvPr/>
        </p:nvSpPr>
        <p:spPr>
          <a:xfrm>
            <a:off x="1821872" y="628550"/>
            <a:ext cx="14644256" cy="2992581"/>
          </a:xfrm>
          <a:prstGeom prst="roundRect">
            <a:avLst/>
          </a:prstGeom>
          <a:solidFill>
            <a:srgbClr val="E9A3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lnSpc>
                <a:spcPct val="130000"/>
              </a:lnSpc>
              <a:defRPr/>
            </a:pPr>
            <a:r>
              <a:rPr lang="vi-VN" sz="4500" noProof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</a:t>
            </a:r>
            <a:r>
              <a:rPr lang="en-US" sz="4500" noProof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nl-NL" sz="45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 đầu tiên phát hiện ra châu Mỹ là:</a:t>
            </a:r>
            <a:endParaRPr lang="en-US" sz="45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Đáp án đúng">
            <a:extLst>
              <a:ext uri="{FF2B5EF4-FFF2-40B4-BE49-F238E27FC236}">
                <a16:creationId xmlns:a16="http://schemas.microsoft.com/office/drawing/2014/main" id="{4D1DA2F5-D9A5-C765-0E47-25DD326F3067}"/>
              </a:ext>
            </a:extLst>
          </p:cNvPr>
          <p:cNvSpPr/>
          <p:nvPr/>
        </p:nvSpPr>
        <p:spPr>
          <a:xfrm>
            <a:off x="1821872" y="4078331"/>
            <a:ext cx="6802583" cy="1995053"/>
          </a:xfrm>
          <a:prstGeom prst="roundRect">
            <a:avLst/>
          </a:prstGeom>
          <a:solidFill>
            <a:srgbClr val="E9A3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4500" noProof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4500" noProof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nl-NL" sz="4500" dirty="0">
                <a:latin typeface="Arial" panose="020B0604020202020204" pitchFamily="34" charset="0"/>
                <a:cs typeface="Arial" panose="020B0604020202020204" pitchFamily="34" charset="0"/>
              </a:rPr>
              <a:t>B. Đi-a-xơ</a:t>
            </a:r>
            <a:endParaRPr lang="vi-VN" sz="4500" noProof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Đáp án sai 1">
            <a:extLst>
              <a:ext uri="{FF2B5EF4-FFF2-40B4-BE49-F238E27FC236}">
                <a16:creationId xmlns:a16="http://schemas.microsoft.com/office/drawing/2014/main" id="{1713963F-2894-56F2-E53C-4371936FB85C}"/>
              </a:ext>
            </a:extLst>
          </p:cNvPr>
          <p:cNvSpPr/>
          <p:nvPr/>
        </p:nvSpPr>
        <p:spPr>
          <a:xfrm>
            <a:off x="1821872" y="6530582"/>
            <a:ext cx="6802583" cy="1995053"/>
          </a:xfrm>
          <a:prstGeom prst="roundRect">
            <a:avLst/>
          </a:prstGeom>
          <a:solidFill>
            <a:srgbClr val="E9A3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4500" noProof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4500" noProof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nl-NL" sz="4500" dirty="0">
                <a:latin typeface="Arial" panose="020B0604020202020204" pitchFamily="34" charset="0"/>
                <a:cs typeface="Arial" panose="020B0604020202020204" pitchFamily="34" charset="0"/>
              </a:rPr>
              <a:t>C. Cô-lôm-bô</a:t>
            </a:r>
            <a:endParaRPr lang="vi-VN" sz="4500" noProof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Đáp án sai 2">
            <a:extLst>
              <a:ext uri="{FF2B5EF4-FFF2-40B4-BE49-F238E27FC236}">
                <a16:creationId xmlns:a16="http://schemas.microsoft.com/office/drawing/2014/main" id="{72E080E8-9CBE-7E1E-25CC-340E27A4D017}"/>
              </a:ext>
            </a:extLst>
          </p:cNvPr>
          <p:cNvSpPr/>
          <p:nvPr/>
        </p:nvSpPr>
        <p:spPr>
          <a:xfrm>
            <a:off x="9663545" y="4078331"/>
            <a:ext cx="6802583" cy="1995053"/>
          </a:xfrm>
          <a:prstGeom prst="roundRect">
            <a:avLst/>
          </a:prstGeom>
          <a:solidFill>
            <a:srgbClr val="E9A3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4500" noProof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4500" noProof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nl-NL" sz="4500" dirty="0">
                <a:latin typeface="Arial" panose="020B0604020202020204" pitchFamily="34" charset="0"/>
                <a:cs typeface="Arial" panose="020B0604020202020204" pitchFamily="34" charset="0"/>
              </a:rPr>
              <a:t>V. Ga-ma</a:t>
            </a:r>
            <a:endParaRPr lang="vi-VN" sz="4500" noProof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Đáp án sai 3">
            <a:extLst>
              <a:ext uri="{FF2B5EF4-FFF2-40B4-BE49-F238E27FC236}">
                <a16:creationId xmlns:a16="http://schemas.microsoft.com/office/drawing/2014/main" id="{98AC7C36-17E6-7D99-2014-5789447F054D}"/>
              </a:ext>
            </a:extLst>
          </p:cNvPr>
          <p:cNvSpPr/>
          <p:nvPr/>
        </p:nvSpPr>
        <p:spPr>
          <a:xfrm>
            <a:off x="9663544" y="6530582"/>
            <a:ext cx="6802583" cy="1995053"/>
          </a:xfrm>
          <a:prstGeom prst="roundRect">
            <a:avLst/>
          </a:prstGeom>
          <a:solidFill>
            <a:srgbClr val="E9A3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4500" noProof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sz="4500" noProof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nl-NL" sz="4500" dirty="0">
                <a:latin typeface="Arial" panose="020B0604020202020204" pitchFamily="34" charset="0"/>
                <a:cs typeface="Arial" panose="020B0604020202020204" pitchFamily="34" charset="0"/>
              </a:rPr>
              <a:t>Ph. Ma-gien-lăng</a:t>
            </a:r>
            <a:endParaRPr lang="vi-VN" sz="4500" noProof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Đáp án đúng">
            <a:extLst>
              <a:ext uri="{FF2B5EF4-FFF2-40B4-BE49-F238E27FC236}">
                <a16:creationId xmlns:a16="http://schemas.microsoft.com/office/drawing/2014/main" id="{F26A5EAB-E5AD-94BE-45D6-5F46AA945CA3}"/>
              </a:ext>
            </a:extLst>
          </p:cNvPr>
          <p:cNvSpPr/>
          <p:nvPr/>
        </p:nvSpPr>
        <p:spPr>
          <a:xfrm>
            <a:off x="1821872" y="6530172"/>
            <a:ext cx="6802583" cy="199505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48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48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4800" noProof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Cô-lôm-bô</a:t>
            </a:r>
            <a:endParaRPr lang="vi-VN" sz="48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3" name="Picture 32">
            <a:hlinkClick r:id="rId4" action="ppaction://hlinksldjump"/>
            <a:extLst>
              <a:ext uri="{FF2B5EF4-FFF2-40B4-BE49-F238E27FC236}">
                <a16:creationId xmlns:a16="http://schemas.microsoft.com/office/drawing/2014/main" id="{158CD88B-C23A-FCE7-7734-523846E91F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827017" y="8144759"/>
            <a:ext cx="2460983" cy="2239695"/>
          </a:xfrm>
          <a:prstGeom prst="rect">
            <a:avLst/>
          </a:prstGeom>
        </p:spPr>
      </p:pic>
      <p:pic>
        <p:nvPicPr>
          <p:cNvPr id="15" name="Picture 3">
            <a:extLst>
              <a:ext uri="{FF2B5EF4-FFF2-40B4-BE49-F238E27FC236}">
                <a16:creationId xmlns:a16="http://schemas.microsoft.com/office/drawing/2014/main" id="{3A814687-118A-96EF-C802-DF3F4CCF047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-66762" y="7363654"/>
            <a:ext cx="1819785" cy="3020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2210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34" grpId="0" animBg="1"/>
      <p:bldP spid="35" grpId="0" animBg="1"/>
      <p:bldP spid="36" grpId="0" animBg="1"/>
      <p:bldP spid="37" grpId="0" animBg="1"/>
      <p:bldP spid="38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EF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>
            <a:extLst>
              <a:ext uri="{FF2B5EF4-FFF2-40B4-BE49-F238E27FC236}">
                <a16:creationId xmlns:a16="http://schemas.microsoft.com/office/drawing/2014/main" id="{6C7B95D9-FF5E-93AF-4F95-C290040295EF}"/>
              </a:ext>
            </a:extLst>
          </p:cNvPr>
          <p:cNvGrpSpPr/>
          <p:nvPr/>
        </p:nvGrpSpPr>
        <p:grpSpPr>
          <a:xfrm>
            <a:off x="-1668617" y="7860300"/>
            <a:ext cx="22991619" cy="2523744"/>
            <a:chOff x="-1140691" y="5175504"/>
            <a:chExt cx="15327746" cy="1682496"/>
          </a:xfrm>
        </p:grpSpPr>
        <p:pic>
          <p:nvPicPr>
            <p:cNvPr id="30" name="Picture 6">
              <a:extLst>
                <a:ext uri="{FF2B5EF4-FFF2-40B4-BE49-F238E27FC236}">
                  <a16:creationId xmlns:a16="http://schemas.microsoft.com/office/drawing/2014/main" id="{E8C4879F-AD0C-3AE9-DA34-B09DFC99D94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871855" y="5175504"/>
              <a:ext cx="7315200" cy="1682496"/>
            </a:xfrm>
            <a:prstGeom prst="rect">
              <a:avLst/>
            </a:prstGeom>
          </p:spPr>
        </p:pic>
        <p:pic>
          <p:nvPicPr>
            <p:cNvPr id="31" name="Picture 6">
              <a:extLst>
                <a:ext uri="{FF2B5EF4-FFF2-40B4-BE49-F238E27FC236}">
                  <a16:creationId xmlns:a16="http://schemas.microsoft.com/office/drawing/2014/main" id="{2BFD24DC-C19F-FB3B-582C-F04180FEB23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3214255" y="5175504"/>
              <a:ext cx="7315200" cy="1682496"/>
            </a:xfrm>
            <a:prstGeom prst="rect">
              <a:avLst/>
            </a:prstGeom>
          </p:spPr>
        </p:pic>
        <p:pic>
          <p:nvPicPr>
            <p:cNvPr id="32" name="Picture 6">
              <a:extLst>
                <a:ext uri="{FF2B5EF4-FFF2-40B4-BE49-F238E27FC236}">
                  <a16:creationId xmlns:a16="http://schemas.microsoft.com/office/drawing/2014/main" id="{47AFD3F1-365F-F267-1254-76B678331D8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-1140691" y="5175504"/>
              <a:ext cx="7315200" cy="1682496"/>
            </a:xfrm>
            <a:prstGeom prst="rect">
              <a:avLst/>
            </a:prstGeom>
          </p:spPr>
        </p:pic>
      </p:grpSp>
      <p:sp>
        <p:nvSpPr>
          <p:cNvPr id="28" name="Câu hỏi">
            <a:extLst>
              <a:ext uri="{FF2B5EF4-FFF2-40B4-BE49-F238E27FC236}">
                <a16:creationId xmlns:a16="http://schemas.microsoft.com/office/drawing/2014/main" id="{018AD89B-885D-983C-F4F6-FC485515F49D}"/>
              </a:ext>
            </a:extLst>
          </p:cNvPr>
          <p:cNvSpPr/>
          <p:nvPr/>
        </p:nvSpPr>
        <p:spPr>
          <a:xfrm>
            <a:off x="1821872" y="628550"/>
            <a:ext cx="14644256" cy="2992581"/>
          </a:xfrm>
          <a:prstGeom prst="roundRect">
            <a:avLst/>
          </a:prstGeom>
          <a:solidFill>
            <a:srgbClr val="E9A3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30000"/>
              </a:lnSpc>
            </a:pPr>
            <a:r>
              <a:rPr lang="vi-VN" sz="4800" noProof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</a:t>
            </a:r>
            <a:r>
              <a:rPr lang="en-US" sz="4800" noProof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nl-NL" sz="4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 dung nào </a:t>
            </a:r>
            <a:r>
              <a:rPr lang="nl-NL" sz="45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nl-NL" sz="4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phải là hệ quả của các cuộc phát kiến địa lí ở Tây </a:t>
            </a:r>
            <a:r>
              <a:rPr lang="nl-NL" sz="45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Âu</a:t>
            </a:r>
            <a:r>
              <a:rPr lang="en-US" sz="4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45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thời </a:t>
            </a:r>
            <a:r>
              <a:rPr lang="nl-NL" sz="4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trung đại</a:t>
            </a:r>
            <a:r>
              <a:rPr lang="nl-NL" sz="45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r>
              <a:rPr lang="en-US" sz="4500" noProof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vi-VN" sz="4500" noProof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Đáp án đúng">
            <a:extLst>
              <a:ext uri="{FF2B5EF4-FFF2-40B4-BE49-F238E27FC236}">
                <a16:creationId xmlns:a16="http://schemas.microsoft.com/office/drawing/2014/main" id="{4D1DA2F5-D9A5-C765-0E47-25DD326F3067}"/>
              </a:ext>
            </a:extLst>
          </p:cNvPr>
          <p:cNvSpPr/>
          <p:nvPr/>
        </p:nvSpPr>
        <p:spPr>
          <a:xfrm>
            <a:off x="1821872" y="4078331"/>
            <a:ext cx="6802583" cy="1995053"/>
          </a:xfrm>
          <a:prstGeom prst="roundRect">
            <a:avLst/>
          </a:prstGeom>
          <a:solidFill>
            <a:srgbClr val="E9A3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lnSpc>
                <a:spcPct val="120000"/>
              </a:lnSpc>
              <a:defRPr/>
            </a:pPr>
            <a:r>
              <a:rPr lang="en-US" sz="4000" noProof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4000" noProof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nl-NL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Tạo ra cuộc cách mạng về giao thông và tri </a:t>
            </a:r>
            <a:r>
              <a:rPr lang="nl-NL" sz="4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endParaRPr lang="vi-VN" sz="4000" noProof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Đáp án sai 1">
            <a:extLst>
              <a:ext uri="{FF2B5EF4-FFF2-40B4-BE49-F238E27FC236}">
                <a16:creationId xmlns:a16="http://schemas.microsoft.com/office/drawing/2014/main" id="{1713963F-2894-56F2-E53C-4371936FB85C}"/>
              </a:ext>
            </a:extLst>
          </p:cNvPr>
          <p:cNvSpPr/>
          <p:nvPr/>
        </p:nvSpPr>
        <p:spPr>
          <a:xfrm>
            <a:off x="1821872" y="6530582"/>
            <a:ext cx="6802583" cy="1995053"/>
          </a:xfrm>
          <a:prstGeom prst="roundRect">
            <a:avLst/>
          </a:prstGeom>
          <a:solidFill>
            <a:srgbClr val="E9A3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lnSpc>
                <a:spcPct val="120000"/>
              </a:lnSpc>
              <a:defRPr/>
            </a:pPr>
            <a:r>
              <a:rPr lang="en-US" sz="4000" noProof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4000" noProof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nl-NL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 cho thị trường thế giới được mở rộng</a:t>
            </a:r>
            <a:endParaRPr lang="vi-VN" sz="4000" noProof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Đáp án sai 2">
            <a:extLst>
              <a:ext uri="{FF2B5EF4-FFF2-40B4-BE49-F238E27FC236}">
                <a16:creationId xmlns:a16="http://schemas.microsoft.com/office/drawing/2014/main" id="{72E080E8-9CBE-7E1E-25CC-340E27A4D017}"/>
              </a:ext>
            </a:extLst>
          </p:cNvPr>
          <p:cNvSpPr/>
          <p:nvPr/>
        </p:nvSpPr>
        <p:spPr>
          <a:xfrm>
            <a:off x="9663545" y="4078331"/>
            <a:ext cx="6802583" cy="1995053"/>
          </a:xfrm>
          <a:prstGeom prst="roundRect">
            <a:avLst/>
          </a:prstGeom>
          <a:solidFill>
            <a:srgbClr val="E9A3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lnSpc>
                <a:spcPct val="120000"/>
              </a:lnSpc>
              <a:defRPr/>
            </a:pPr>
            <a:r>
              <a:rPr lang="en-US" sz="4000" noProof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4000" noProof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nl-NL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 nảy sinh quá trình cướp bóc thuộc địa</a:t>
            </a:r>
            <a:endParaRPr lang="vi-VN" sz="4000" noProof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Đáp án sai 3">
            <a:extLst>
              <a:ext uri="{FF2B5EF4-FFF2-40B4-BE49-F238E27FC236}">
                <a16:creationId xmlns:a16="http://schemas.microsoft.com/office/drawing/2014/main" id="{98AC7C36-17E6-7D99-2014-5789447F054D}"/>
              </a:ext>
            </a:extLst>
          </p:cNvPr>
          <p:cNvSpPr/>
          <p:nvPr/>
        </p:nvSpPr>
        <p:spPr>
          <a:xfrm>
            <a:off x="9663544" y="6530582"/>
            <a:ext cx="6802583" cy="1995053"/>
          </a:xfrm>
          <a:prstGeom prst="roundRect">
            <a:avLst/>
          </a:prstGeom>
          <a:solidFill>
            <a:srgbClr val="E9A3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lnSpc>
                <a:spcPct val="120000"/>
              </a:lnSpc>
              <a:defRPr/>
            </a:pPr>
            <a:r>
              <a:rPr lang="en-US" sz="4000" noProof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sz="4000" noProof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nl-NL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Dẫn đến sự ra đời các thành thị trung đại</a:t>
            </a:r>
            <a:endParaRPr lang="vi-VN" sz="4000" noProof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Đáp án đúng">
            <a:extLst>
              <a:ext uri="{FF2B5EF4-FFF2-40B4-BE49-F238E27FC236}">
                <a16:creationId xmlns:a16="http://schemas.microsoft.com/office/drawing/2014/main" id="{F26A5EAB-E5AD-94BE-45D6-5F46AA945CA3}"/>
              </a:ext>
            </a:extLst>
          </p:cNvPr>
          <p:cNvSpPr/>
          <p:nvPr/>
        </p:nvSpPr>
        <p:spPr>
          <a:xfrm>
            <a:off x="1821872" y="4077921"/>
            <a:ext cx="6802583" cy="199505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lnSpc>
                <a:spcPct val="120000"/>
              </a:lnSpc>
              <a:defRPr/>
            </a:pPr>
            <a:r>
              <a:rPr lang="en-US" sz="40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40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nl-NL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Tạo ra cuộc cách mạng về giao thông và tri thức</a:t>
            </a:r>
            <a:endParaRPr lang="vi-VN" sz="4000" noProof="1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pic>
        <p:nvPicPr>
          <p:cNvPr id="33" name="Picture 32">
            <a:hlinkClick r:id="rId4" action="ppaction://hlinksldjump"/>
            <a:extLst>
              <a:ext uri="{FF2B5EF4-FFF2-40B4-BE49-F238E27FC236}">
                <a16:creationId xmlns:a16="http://schemas.microsoft.com/office/drawing/2014/main" id="{158CD88B-C23A-FCE7-7734-523846E91F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827017" y="8144759"/>
            <a:ext cx="2460983" cy="2239695"/>
          </a:xfrm>
          <a:prstGeom prst="rect">
            <a:avLst/>
          </a:prstGeom>
        </p:spPr>
      </p:pic>
      <p:pic>
        <p:nvPicPr>
          <p:cNvPr id="15" name="Picture 3">
            <a:extLst>
              <a:ext uri="{FF2B5EF4-FFF2-40B4-BE49-F238E27FC236}">
                <a16:creationId xmlns:a16="http://schemas.microsoft.com/office/drawing/2014/main" id="{066BD82E-4B73-4E2E-4BDB-281447ADC30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-66762" y="7363654"/>
            <a:ext cx="1819785" cy="3020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1028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34" grpId="0" animBg="1"/>
      <p:bldP spid="35" grpId="0" animBg="1"/>
      <p:bldP spid="36" grpId="0" animBg="1"/>
      <p:bldP spid="37" grpId="0" animBg="1"/>
      <p:bldP spid="38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EF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>
            <a:extLst>
              <a:ext uri="{FF2B5EF4-FFF2-40B4-BE49-F238E27FC236}">
                <a16:creationId xmlns:a16="http://schemas.microsoft.com/office/drawing/2014/main" id="{6C7B95D9-FF5E-93AF-4F95-C290040295EF}"/>
              </a:ext>
            </a:extLst>
          </p:cNvPr>
          <p:cNvGrpSpPr/>
          <p:nvPr/>
        </p:nvGrpSpPr>
        <p:grpSpPr>
          <a:xfrm>
            <a:off x="-1668617" y="7860300"/>
            <a:ext cx="22991619" cy="2523744"/>
            <a:chOff x="-1140691" y="5175504"/>
            <a:chExt cx="15327746" cy="1682496"/>
          </a:xfrm>
        </p:grpSpPr>
        <p:pic>
          <p:nvPicPr>
            <p:cNvPr id="30" name="Picture 6">
              <a:extLst>
                <a:ext uri="{FF2B5EF4-FFF2-40B4-BE49-F238E27FC236}">
                  <a16:creationId xmlns:a16="http://schemas.microsoft.com/office/drawing/2014/main" id="{E8C4879F-AD0C-3AE9-DA34-B09DFC99D94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871855" y="5175504"/>
              <a:ext cx="7315200" cy="1682496"/>
            </a:xfrm>
            <a:prstGeom prst="rect">
              <a:avLst/>
            </a:prstGeom>
          </p:spPr>
        </p:pic>
        <p:pic>
          <p:nvPicPr>
            <p:cNvPr id="31" name="Picture 6">
              <a:extLst>
                <a:ext uri="{FF2B5EF4-FFF2-40B4-BE49-F238E27FC236}">
                  <a16:creationId xmlns:a16="http://schemas.microsoft.com/office/drawing/2014/main" id="{2BFD24DC-C19F-FB3B-582C-F04180FEB23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3214255" y="5175504"/>
              <a:ext cx="7315200" cy="1682496"/>
            </a:xfrm>
            <a:prstGeom prst="rect">
              <a:avLst/>
            </a:prstGeom>
          </p:spPr>
        </p:pic>
        <p:pic>
          <p:nvPicPr>
            <p:cNvPr id="32" name="Picture 6">
              <a:extLst>
                <a:ext uri="{FF2B5EF4-FFF2-40B4-BE49-F238E27FC236}">
                  <a16:creationId xmlns:a16="http://schemas.microsoft.com/office/drawing/2014/main" id="{47AFD3F1-365F-F267-1254-76B678331D8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-1140691" y="5175504"/>
              <a:ext cx="7315200" cy="1682496"/>
            </a:xfrm>
            <a:prstGeom prst="rect">
              <a:avLst/>
            </a:prstGeom>
          </p:spPr>
        </p:pic>
      </p:grpSp>
      <p:sp>
        <p:nvSpPr>
          <p:cNvPr id="28" name="Câu hỏi">
            <a:extLst>
              <a:ext uri="{FF2B5EF4-FFF2-40B4-BE49-F238E27FC236}">
                <a16:creationId xmlns:a16="http://schemas.microsoft.com/office/drawing/2014/main" id="{018AD89B-885D-983C-F4F6-FC485515F49D}"/>
              </a:ext>
            </a:extLst>
          </p:cNvPr>
          <p:cNvSpPr/>
          <p:nvPr/>
        </p:nvSpPr>
        <p:spPr>
          <a:xfrm>
            <a:off x="1821872" y="628550"/>
            <a:ext cx="14644256" cy="2992581"/>
          </a:xfrm>
          <a:prstGeom prst="roundRect">
            <a:avLst/>
          </a:prstGeom>
          <a:solidFill>
            <a:srgbClr val="E9A3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1371600">
              <a:lnSpc>
                <a:spcPct val="130000"/>
              </a:lnSpc>
              <a:defRPr/>
            </a:pPr>
            <a:r>
              <a:rPr lang="vi-VN" sz="4500" noProof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</a:t>
            </a:r>
            <a:r>
              <a:rPr lang="en-US" sz="4500" noProof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</a:t>
            </a:r>
            <a:r>
              <a:rPr lang="nl-NL" sz="4500" dirty="0">
                <a:latin typeface="Arial" panose="020B0604020202020204" pitchFamily="34" charset="0"/>
                <a:cs typeface="Arial" panose="020B0604020202020204" pitchFamily="34" charset="0"/>
              </a:rPr>
              <a:t>Các cuộc phát kiến địa lí đã mang lại sự giàu có cho các tầng lớp nào ở châu Âu</a:t>
            </a:r>
            <a:r>
              <a:rPr lang="nl-NL" sz="4500" dirty="0" smtClean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r>
              <a:rPr lang="en-US" sz="4500" noProof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vi-VN" sz="4500" noProof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Đáp án đúng">
            <a:extLst>
              <a:ext uri="{FF2B5EF4-FFF2-40B4-BE49-F238E27FC236}">
                <a16:creationId xmlns:a16="http://schemas.microsoft.com/office/drawing/2014/main" id="{4D1DA2F5-D9A5-C765-0E47-25DD326F3067}"/>
              </a:ext>
            </a:extLst>
          </p:cNvPr>
          <p:cNvSpPr/>
          <p:nvPr/>
        </p:nvSpPr>
        <p:spPr>
          <a:xfrm>
            <a:off x="1821872" y="4078331"/>
            <a:ext cx="6802583" cy="1995053"/>
          </a:xfrm>
          <a:prstGeom prst="roundRect">
            <a:avLst/>
          </a:prstGeom>
          <a:solidFill>
            <a:srgbClr val="E9A3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4500" noProof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4500" noProof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nl-NL" sz="4500" dirty="0">
                <a:latin typeface="Arial" panose="020B0604020202020204" pitchFamily="34" charset="0"/>
                <a:cs typeface="Arial" panose="020B0604020202020204" pitchFamily="34" charset="0"/>
              </a:rPr>
              <a:t>Tăng lữ, quý tộc</a:t>
            </a:r>
            <a:endParaRPr lang="vi-VN" sz="4500" noProof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Đáp án sai 1">
            <a:extLst>
              <a:ext uri="{FF2B5EF4-FFF2-40B4-BE49-F238E27FC236}">
                <a16:creationId xmlns:a16="http://schemas.microsoft.com/office/drawing/2014/main" id="{1713963F-2894-56F2-E53C-4371936FB85C}"/>
              </a:ext>
            </a:extLst>
          </p:cNvPr>
          <p:cNvSpPr/>
          <p:nvPr/>
        </p:nvSpPr>
        <p:spPr>
          <a:xfrm>
            <a:off x="1821872" y="6530582"/>
            <a:ext cx="6802583" cy="1995053"/>
          </a:xfrm>
          <a:prstGeom prst="roundRect">
            <a:avLst/>
          </a:prstGeom>
          <a:solidFill>
            <a:srgbClr val="E9A3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4500" noProof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4500" noProof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nl-NL" sz="4500" dirty="0" smtClean="0">
                <a:latin typeface="Arial" panose="020B0604020202020204" pitchFamily="34" charset="0"/>
                <a:cs typeface="Arial" panose="020B0604020202020204" pitchFamily="34" charset="0"/>
              </a:rPr>
              <a:t>Nông dân, </a:t>
            </a:r>
            <a:r>
              <a:rPr lang="nl-NL" sz="4500" dirty="0">
                <a:latin typeface="Arial" panose="020B0604020202020204" pitchFamily="34" charset="0"/>
                <a:cs typeface="Arial" panose="020B0604020202020204" pitchFamily="34" charset="0"/>
              </a:rPr>
              <a:t>quý tộc</a:t>
            </a:r>
            <a:endParaRPr lang="vi-VN" sz="4500" noProof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Đáp án sai 2">
            <a:extLst>
              <a:ext uri="{FF2B5EF4-FFF2-40B4-BE49-F238E27FC236}">
                <a16:creationId xmlns:a16="http://schemas.microsoft.com/office/drawing/2014/main" id="{72E080E8-9CBE-7E1E-25CC-340E27A4D017}"/>
              </a:ext>
            </a:extLst>
          </p:cNvPr>
          <p:cNvSpPr/>
          <p:nvPr/>
        </p:nvSpPr>
        <p:spPr>
          <a:xfrm>
            <a:off x="9663545" y="4078331"/>
            <a:ext cx="6802583" cy="1995053"/>
          </a:xfrm>
          <a:prstGeom prst="roundRect">
            <a:avLst/>
          </a:prstGeom>
          <a:solidFill>
            <a:srgbClr val="E9A3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4500" noProof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4500" noProof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nl-NL" sz="4500" dirty="0">
                <a:latin typeface="Arial" panose="020B0604020202020204" pitchFamily="34" charset="0"/>
                <a:cs typeface="Arial" panose="020B0604020202020204" pitchFamily="34" charset="0"/>
              </a:rPr>
              <a:t>Thương nhân, quý tộc</a:t>
            </a:r>
            <a:endParaRPr lang="vi-VN" sz="4500" noProof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Đáp án sai 3">
            <a:extLst>
              <a:ext uri="{FF2B5EF4-FFF2-40B4-BE49-F238E27FC236}">
                <a16:creationId xmlns:a16="http://schemas.microsoft.com/office/drawing/2014/main" id="{98AC7C36-17E6-7D99-2014-5789447F054D}"/>
              </a:ext>
            </a:extLst>
          </p:cNvPr>
          <p:cNvSpPr/>
          <p:nvPr/>
        </p:nvSpPr>
        <p:spPr>
          <a:xfrm>
            <a:off x="9663544" y="6530582"/>
            <a:ext cx="6802583" cy="1995053"/>
          </a:xfrm>
          <a:prstGeom prst="roundRect">
            <a:avLst/>
          </a:prstGeom>
          <a:solidFill>
            <a:srgbClr val="E9A3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lnSpc>
                <a:spcPct val="130000"/>
              </a:lnSpc>
              <a:defRPr/>
            </a:pPr>
            <a:r>
              <a:rPr lang="en-US" sz="4500" noProof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sz="4500" noProof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nl-NL" sz="4500" dirty="0">
                <a:latin typeface="Arial" panose="020B0604020202020204" pitchFamily="34" charset="0"/>
                <a:cs typeface="Arial" panose="020B0604020202020204" pitchFamily="34" charset="0"/>
              </a:rPr>
              <a:t>Tướng lĩnh quân sự, quý tộc</a:t>
            </a:r>
            <a:endParaRPr lang="vi-VN" sz="4500" noProof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Đáp án đúng">
            <a:extLst>
              <a:ext uri="{FF2B5EF4-FFF2-40B4-BE49-F238E27FC236}">
                <a16:creationId xmlns:a16="http://schemas.microsoft.com/office/drawing/2014/main" id="{F26A5EAB-E5AD-94BE-45D6-5F46AA945CA3}"/>
              </a:ext>
            </a:extLst>
          </p:cNvPr>
          <p:cNvSpPr/>
          <p:nvPr/>
        </p:nvSpPr>
        <p:spPr>
          <a:xfrm>
            <a:off x="9663543" y="4077921"/>
            <a:ext cx="6802584" cy="199505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45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nl-NL" sz="4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Thương nhân, quý </a:t>
            </a:r>
            <a:r>
              <a:rPr lang="nl-NL" sz="45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tộc</a:t>
            </a:r>
            <a:endParaRPr lang="vi-VN" sz="4500" noProof="1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pic>
        <p:nvPicPr>
          <p:cNvPr id="33" name="Picture 32">
            <a:hlinkClick r:id="rId4" action="ppaction://hlinksldjump"/>
            <a:extLst>
              <a:ext uri="{FF2B5EF4-FFF2-40B4-BE49-F238E27FC236}">
                <a16:creationId xmlns:a16="http://schemas.microsoft.com/office/drawing/2014/main" id="{158CD88B-C23A-FCE7-7734-523846E91F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827017" y="8144759"/>
            <a:ext cx="2460983" cy="2239695"/>
          </a:xfrm>
          <a:prstGeom prst="rect">
            <a:avLst/>
          </a:prstGeom>
        </p:spPr>
      </p:pic>
      <p:pic>
        <p:nvPicPr>
          <p:cNvPr id="15" name="Picture 3">
            <a:extLst>
              <a:ext uri="{FF2B5EF4-FFF2-40B4-BE49-F238E27FC236}">
                <a16:creationId xmlns:a16="http://schemas.microsoft.com/office/drawing/2014/main" id="{3753DAE1-E1D7-1E27-C147-6C01A5676F0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-66762" y="7363654"/>
            <a:ext cx="1819785" cy="3020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289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34" grpId="0" animBg="1"/>
      <p:bldP spid="35" grpId="0" animBg="1"/>
      <p:bldP spid="36" grpId="0" animBg="1"/>
      <p:bldP spid="37" grpId="0" animBg="1"/>
      <p:bldP spid="38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EF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>
            <a:extLst>
              <a:ext uri="{FF2B5EF4-FFF2-40B4-BE49-F238E27FC236}">
                <a16:creationId xmlns:a16="http://schemas.microsoft.com/office/drawing/2014/main" id="{6C7B95D9-FF5E-93AF-4F95-C290040295EF}"/>
              </a:ext>
            </a:extLst>
          </p:cNvPr>
          <p:cNvGrpSpPr/>
          <p:nvPr/>
        </p:nvGrpSpPr>
        <p:grpSpPr>
          <a:xfrm>
            <a:off x="-1668617" y="7860300"/>
            <a:ext cx="22991619" cy="2523744"/>
            <a:chOff x="-1140691" y="5175504"/>
            <a:chExt cx="15327746" cy="1682496"/>
          </a:xfrm>
        </p:grpSpPr>
        <p:pic>
          <p:nvPicPr>
            <p:cNvPr id="30" name="Picture 6">
              <a:extLst>
                <a:ext uri="{FF2B5EF4-FFF2-40B4-BE49-F238E27FC236}">
                  <a16:creationId xmlns:a16="http://schemas.microsoft.com/office/drawing/2014/main" id="{E8C4879F-AD0C-3AE9-DA34-B09DFC99D94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871855" y="5175504"/>
              <a:ext cx="7315200" cy="1682496"/>
            </a:xfrm>
            <a:prstGeom prst="rect">
              <a:avLst/>
            </a:prstGeom>
          </p:spPr>
        </p:pic>
        <p:pic>
          <p:nvPicPr>
            <p:cNvPr id="31" name="Picture 6">
              <a:extLst>
                <a:ext uri="{FF2B5EF4-FFF2-40B4-BE49-F238E27FC236}">
                  <a16:creationId xmlns:a16="http://schemas.microsoft.com/office/drawing/2014/main" id="{2BFD24DC-C19F-FB3B-582C-F04180FEB23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3214255" y="5175504"/>
              <a:ext cx="7315200" cy="1682496"/>
            </a:xfrm>
            <a:prstGeom prst="rect">
              <a:avLst/>
            </a:prstGeom>
          </p:spPr>
        </p:pic>
        <p:pic>
          <p:nvPicPr>
            <p:cNvPr id="32" name="Picture 6">
              <a:extLst>
                <a:ext uri="{FF2B5EF4-FFF2-40B4-BE49-F238E27FC236}">
                  <a16:creationId xmlns:a16="http://schemas.microsoft.com/office/drawing/2014/main" id="{47AFD3F1-365F-F267-1254-76B678331D8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-1140691" y="5175504"/>
              <a:ext cx="7315200" cy="1682496"/>
            </a:xfrm>
            <a:prstGeom prst="rect">
              <a:avLst/>
            </a:prstGeom>
          </p:spPr>
        </p:pic>
      </p:grpSp>
      <p:sp>
        <p:nvSpPr>
          <p:cNvPr id="28" name="Câu hỏi">
            <a:extLst>
              <a:ext uri="{FF2B5EF4-FFF2-40B4-BE49-F238E27FC236}">
                <a16:creationId xmlns:a16="http://schemas.microsoft.com/office/drawing/2014/main" id="{018AD89B-885D-983C-F4F6-FC485515F49D}"/>
              </a:ext>
            </a:extLst>
          </p:cNvPr>
          <p:cNvSpPr/>
          <p:nvPr/>
        </p:nvSpPr>
        <p:spPr>
          <a:xfrm>
            <a:off x="1821872" y="628550"/>
            <a:ext cx="14644256" cy="2992581"/>
          </a:xfrm>
          <a:prstGeom prst="roundRect">
            <a:avLst/>
          </a:prstGeom>
          <a:solidFill>
            <a:srgbClr val="E9A3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30000"/>
              </a:lnSpc>
            </a:pPr>
            <a:r>
              <a:rPr lang="vi-VN" sz="4500" noProof="1">
                <a:solidFill>
                  <a:schemeClr val="bg1"/>
                </a:solidFill>
                <a:cs typeface="Arial" panose="020B0604020202020204" pitchFamily="34" charset="0"/>
              </a:rPr>
              <a:t>Câu </a:t>
            </a:r>
            <a:r>
              <a:rPr lang="en-US" sz="4500" noProof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 </a:t>
            </a:r>
            <a:r>
              <a:rPr lang="nl-NL" sz="4500" dirty="0">
                <a:latin typeface="Arial" panose="020B0604020202020204" pitchFamily="34" charset="0"/>
                <a:cs typeface="Arial" panose="020B0604020202020204" pitchFamily="34" charset="0"/>
              </a:rPr>
              <a:t>Những thành phần nào hình thành nên giai cấp tư sản trong xã hội Tây Âu?</a:t>
            </a:r>
            <a:endParaRPr lang="vi-VN" sz="4500" noProof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Đáp án đúng">
            <a:extLst>
              <a:ext uri="{FF2B5EF4-FFF2-40B4-BE49-F238E27FC236}">
                <a16:creationId xmlns:a16="http://schemas.microsoft.com/office/drawing/2014/main" id="{4D1DA2F5-D9A5-C765-0E47-25DD326F3067}"/>
              </a:ext>
            </a:extLst>
          </p:cNvPr>
          <p:cNvSpPr/>
          <p:nvPr/>
        </p:nvSpPr>
        <p:spPr>
          <a:xfrm>
            <a:off x="1821872" y="4078331"/>
            <a:ext cx="6802583" cy="1995053"/>
          </a:xfrm>
          <a:prstGeom prst="roundRect">
            <a:avLst/>
          </a:prstGeom>
          <a:solidFill>
            <a:srgbClr val="E9A3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lnSpc>
                <a:spcPct val="120000"/>
              </a:lnSpc>
              <a:defRPr/>
            </a:pPr>
            <a:r>
              <a:rPr lang="en-US" sz="3500" noProof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3500" noProof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nl-NL" sz="3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Chủ công trường thủ công, chủ đồn điền, nhà buôn lớn</a:t>
            </a:r>
            <a:endParaRPr lang="vi-VN" sz="3500" noProof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Đáp án sai 1">
            <a:extLst>
              <a:ext uri="{FF2B5EF4-FFF2-40B4-BE49-F238E27FC236}">
                <a16:creationId xmlns:a16="http://schemas.microsoft.com/office/drawing/2014/main" id="{1713963F-2894-56F2-E53C-4371936FB85C}"/>
              </a:ext>
            </a:extLst>
          </p:cNvPr>
          <p:cNvSpPr/>
          <p:nvPr/>
        </p:nvSpPr>
        <p:spPr>
          <a:xfrm>
            <a:off x="1821872" y="6530582"/>
            <a:ext cx="6802583" cy="1995053"/>
          </a:xfrm>
          <a:prstGeom prst="roundRect">
            <a:avLst/>
          </a:prstGeom>
          <a:solidFill>
            <a:srgbClr val="E9A3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lnSpc>
                <a:spcPct val="120000"/>
              </a:lnSpc>
              <a:defRPr/>
            </a:pPr>
            <a:r>
              <a:rPr lang="en-US" sz="3500" noProof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3500" noProof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nl-NL" sz="3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Chủ công trường thủ công, nông dân mất ruộng đất, nhà buôn lớn</a:t>
            </a:r>
            <a:endParaRPr lang="vi-VN" sz="3500" noProof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Đáp án sai 2">
            <a:extLst>
              <a:ext uri="{FF2B5EF4-FFF2-40B4-BE49-F238E27FC236}">
                <a16:creationId xmlns:a16="http://schemas.microsoft.com/office/drawing/2014/main" id="{72E080E8-9CBE-7E1E-25CC-340E27A4D017}"/>
              </a:ext>
            </a:extLst>
          </p:cNvPr>
          <p:cNvSpPr/>
          <p:nvPr/>
        </p:nvSpPr>
        <p:spPr>
          <a:xfrm>
            <a:off x="9663545" y="4078331"/>
            <a:ext cx="6802583" cy="1995053"/>
          </a:xfrm>
          <a:prstGeom prst="roundRect">
            <a:avLst/>
          </a:prstGeom>
          <a:solidFill>
            <a:srgbClr val="E9A3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lnSpc>
                <a:spcPct val="120000"/>
              </a:lnSpc>
              <a:defRPr/>
            </a:pPr>
            <a:r>
              <a:rPr lang="en-US" sz="3500" noProof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3500" noProof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nl-NL" sz="3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Chủ công trường thủ công, chủ đồn điền, nhà buôn phá sản</a:t>
            </a:r>
            <a:endParaRPr lang="vi-VN" sz="3500" noProof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Đáp án sai 3">
            <a:extLst>
              <a:ext uri="{FF2B5EF4-FFF2-40B4-BE49-F238E27FC236}">
                <a16:creationId xmlns:a16="http://schemas.microsoft.com/office/drawing/2014/main" id="{98AC7C36-17E6-7D99-2014-5789447F054D}"/>
              </a:ext>
            </a:extLst>
          </p:cNvPr>
          <p:cNvSpPr/>
          <p:nvPr/>
        </p:nvSpPr>
        <p:spPr>
          <a:xfrm>
            <a:off x="9663544" y="6530582"/>
            <a:ext cx="6802583" cy="1995053"/>
          </a:xfrm>
          <a:prstGeom prst="roundRect">
            <a:avLst/>
          </a:prstGeom>
          <a:solidFill>
            <a:srgbClr val="E9A3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lnSpc>
                <a:spcPct val="120000"/>
              </a:lnSpc>
              <a:defRPr/>
            </a:pPr>
            <a:r>
              <a:rPr lang="en-US" sz="3500" noProof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sz="3500" noProof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nl-NL" sz="3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Chủ đồn điền, nhà buôn lớn, các thợ thủ công học việc</a:t>
            </a:r>
            <a:endParaRPr lang="vi-VN" sz="3500" noProof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Đáp án đúng">
            <a:extLst>
              <a:ext uri="{FF2B5EF4-FFF2-40B4-BE49-F238E27FC236}">
                <a16:creationId xmlns:a16="http://schemas.microsoft.com/office/drawing/2014/main" id="{F26A5EAB-E5AD-94BE-45D6-5F46AA945CA3}"/>
              </a:ext>
            </a:extLst>
          </p:cNvPr>
          <p:cNvSpPr/>
          <p:nvPr/>
        </p:nvSpPr>
        <p:spPr>
          <a:xfrm>
            <a:off x="1821872" y="4078331"/>
            <a:ext cx="6802583" cy="199505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lnSpc>
                <a:spcPct val="120000"/>
              </a:lnSpc>
              <a:defRPr/>
            </a:pPr>
            <a:r>
              <a:rPr lang="en-US" sz="35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35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nl-NL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Chủ công trường thủ công, chủ đồn điền, nhà buôn lớn</a:t>
            </a:r>
            <a:endParaRPr lang="vi-VN" sz="3500" noProof="1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pic>
        <p:nvPicPr>
          <p:cNvPr id="33" name="Picture 32">
            <a:hlinkClick r:id="rId4" action="ppaction://hlinksldjump"/>
            <a:extLst>
              <a:ext uri="{FF2B5EF4-FFF2-40B4-BE49-F238E27FC236}">
                <a16:creationId xmlns:a16="http://schemas.microsoft.com/office/drawing/2014/main" id="{158CD88B-C23A-FCE7-7734-523846E91F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827017" y="8144759"/>
            <a:ext cx="2460983" cy="2239695"/>
          </a:xfrm>
          <a:prstGeom prst="rect">
            <a:avLst/>
          </a:prstGeom>
        </p:spPr>
      </p:pic>
      <p:pic>
        <p:nvPicPr>
          <p:cNvPr id="15" name="Picture 3">
            <a:extLst>
              <a:ext uri="{FF2B5EF4-FFF2-40B4-BE49-F238E27FC236}">
                <a16:creationId xmlns:a16="http://schemas.microsoft.com/office/drawing/2014/main" id="{066BD82E-4B73-4E2E-4BDB-281447ADC30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-66762" y="7363654"/>
            <a:ext cx="1819785" cy="3020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4079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34" grpId="0" animBg="1"/>
      <p:bldP spid="35" grpId="0" animBg="1"/>
      <p:bldP spid="36" grpId="0" animBg="1"/>
      <p:bldP spid="37" grpId="0" animBg="1"/>
      <p:bldP spid="38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DD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8312699" y="7542456"/>
            <a:ext cx="11375850" cy="514757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3"/>
          <a:srcRect b="10932"/>
          <a:stretch>
            <a:fillRect/>
          </a:stretch>
        </p:blipFill>
        <p:spPr>
          <a:xfrm rot="-224317">
            <a:off x="5715642" y="-466941"/>
            <a:ext cx="8223592" cy="93388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1077133">
            <a:off x="-3796520" y="-1994631"/>
            <a:ext cx="11570439" cy="370254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028700" y="149584"/>
            <a:ext cx="1211341" cy="1168944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10800000">
            <a:off x="16764000" y="-568922"/>
            <a:ext cx="1702931" cy="2179752"/>
          </a:xfrm>
          <a:prstGeom prst="rect">
            <a:avLst/>
          </a:prstGeom>
        </p:spPr>
      </p:pic>
      <p:sp>
        <p:nvSpPr>
          <p:cNvPr id="16" name="TextBox 18">
            <a:extLst>
              <a:ext uri="{FF2B5EF4-FFF2-40B4-BE49-F238E27FC236}">
                <a16:creationId xmlns:a16="http://schemas.microsoft.com/office/drawing/2014/main" id="{2F6D078F-FA04-C1CD-88EA-75263540A923}"/>
              </a:ext>
            </a:extLst>
          </p:cNvPr>
          <p:cNvSpPr txBox="1"/>
          <p:nvPr/>
        </p:nvSpPr>
        <p:spPr>
          <a:xfrm>
            <a:off x="0" y="837390"/>
            <a:ext cx="18288000" cy="9591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8000"/>
              </a:lnSpc>
              <a:spcBef>
                <a:spcPct val="0"/>
              </a:spcBef>
            </a:pPr>
            <a:r>
              <a:rPr lang="en-US" sz="6500" b="1" dirty="0" smtClean="0">
                <a:solidFill>
                  <a:srgbClr val="925C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VẬN DỤNG</a:t>
            </a:r>
            <a:endParaRPr lang="en-US" sz="6500" b="1" dirty="0">
              <a:solidFill>
                <a:srgbClr val="925C3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Picture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1035788" y="4697142"/>
            <a:ext cx="5657202" cy="5626344"/>
          </a:xfrm>
          <a:prstGeom prst="rect">
            <a:avLst/>
          </a:prstGeom>
        </p:spPr>
      </p:pic>
      <p:sp>
        <p:nvSpPr>
          <p:cNvPr id="22" name="Oval Callout 21"/>
          <p:cNvSpPr/>
          <p:nvPr/>
        </p:nvSpPr>
        <p:spPr>
          <a:xfrm>
            <a:off x="7315200" y="2140369"/>
            <a:ext cx="9220200" cy="5630931"/>
          </a:xfrm>
          <a:prstGeom prst="wedgeEllipseCallout">
            <a:avLst>
              <a:gd name="adj1" fmla="val -59580"/>
              <a:gd name="adj2" fmla="val 17560"/>
            </a:avLst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20000"/>
              </a:lnSpc>
            </a:pPr>
            <a:r>
              <a:rPr lang="nl-NL" sz="3800">
                <a:latin typeface="Arial" panose="020B0604020202020204" pitchFamily="34" charset="0"/>
                <a:cs typeface="Arial" panose="020B0604020202020204" pitchFamily="34" charset="0"/>
              </a:rPr>
              <a:t>Em hãy tìm kiếm, sưu tầm tư liệu và thuyết trình một số nội dung nổi bật về phong trào rào đất cướp ruộng diễn ra điển hình ở Anh. </a:t>
            </a:r>
            <a:endParaRPr lang="en-US" sz="3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8569724"/>
      </p:ext>
    </p:extLst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2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DD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16200000">
            <a:off x="14636671" y="-2865791"/>
            <a:ext cx="2380464" cy="632114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 t="6340" b="6340"/>
          <a:stretch>
            <a:fillRect/>
          </a:stretch>
        </p:blipFill>
        <p:spPr>
          <a:xfrm>
            <a:off x="0" y="-4245573"/>
            <a:ext cx="18587496" cy="573147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-2201316">
            <a:off x="-1534944" y="5880166"/>
            <a:ext cx="4203842" cy="955418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1207876">
            <a:off x="297477" y="-45425"/>
            <a:ext cx="2101718" cy="2101718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2F6D078F-FA04-C1CD-88EA-75263540A923}"/>
              </a:ext>
            </a:extLst>
          </p:cNvPr>
          <p:cNvSpPr txBox="1"/>
          <p:nvPr/>
        </p:nvSpPr>
        <p:spPr>
          <a:xfrm>
            <a:off x="0" y="1199145"/>
            <a:ext cx="18288000" cy="9591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8000"/>
              </a:lnSpc>
              <a:spcBef>
                <a:spcPct val="0"/>
              </a:spcBef>
            </a:pPr>
            <a:r>
              <a:rPr lang="en-US" sz="6500" b="1" dirty="0" smtClean="0">
                <a:solidFill>
                  <a:srgbClr val="925C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 DẪN VỀ NHÀ</a:t>
            </a:r>
            <a:endParaRPr lang="en-US" sz="6500" b="1" dirty="0">
              <a:solidFill>
                <a:srgbClr val="925C3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AutoShape 8"/>
          <p:cNvSpPr/>
          <p:nvPr/>
        </p:nvSpPr>
        <p:spPr>
          <a:xfrm>
            <a:off x="2278258" y="2923564"/>
            <a:ext cx="11219929" cy="6343974"/>
          </a:xfrm>
          <a:prstGeom prst="rect">
            <a:avLst/>
          </a:prstGeom>
          <a:solidFill>
            <a:srgbClr val="DB9463"/>
          </a:solidFill>
        </p:spPr>
      </p:sp>
      <p:sp>
        <p:nvSpPr>
          <p:cNvPr id="21" name="AutoShape 9"/>
          <p:cNvSpPr/>
          <p:nvPr/>
        </p:nvSpPr>
        <p:spPr>
          <a:xfrm>
            <a:off x="1677473" y="3297792"/>
            <a:ext cx="11579539" cy="6077471"/>
          </a:xfrm>
          <a:prstGeom prst="rect">
            <a:avLst/>
          </a:prstGeom>
          <a:solidFill>
            <a:schemeClr val="bg1"/>
          </a:solidFill>
        </p:spPr>
      </p:sp>
      <p:sp>
        <p:nvSpPr>
          <p:cNvPr id="24" name="Rectangle 23"/>
          <p:cNvSpPr/>
          <p:nvPr/>
        </p:nvSpPr>
        <p:spPr>
          <a:xfrm>
            <a:off x="1786557" y="3895815"/>
            <a:ext cx="11361370" cy="48844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Ôn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lại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kiến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thức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đã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học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 marL="571500" indent="-571500"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38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Trả</a:t>
            </a:r>
            <a:r>
              <a:rPr lang="en-US" sz="38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lời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câu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hỏi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Luyện</a:t>
            </a:r>
            <a:r>
              <a:rPr lang="en-US" sz="38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tập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Vận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dụng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SGK tr.17</a:t>
            </a:r>
          </a:p>
          <a:p>
            <a:pPr marL="571500" indent="-571500"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38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Làm</a:t>
            </a:r>
            <a:r>
              <a:rPr lang="en-US" sz="38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bài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tập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Bài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2 – </a:t>
            </a:r>
            <a:r>
              <a:rPr lang="en-US" sz="38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SBT </a:t>
            </a:r>
            <a:r>
              <a:rPr lang="en-US" sz="38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Lịch</a:t>
            </a:r>
            <a:r>
              <a:rPr lang="en-US" sz="38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sử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Địa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lí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7 –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Phần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Lịch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sử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 marL="571500" indent="-571500"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38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Đọc</a:t>
            </a:r>
            <a:r>
              <a:rPr lang="en-US" sz="38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tìm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hiểu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trước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Bài</a:t>
            </a:r>
            <a:r>
              <a:rPr lang="en-US" sz="3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3: </a:t>
            </a:r>
            <a:r>
              <a:rPr lang="en-US" sz="3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Phong</a:t>
            </a:r>
            <a:r>
              <a:rPr lang="en-US" sz="3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trào</a:t>
            </a:r>
            <a:r>
              <a:rPr lang="en-US" sz="3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văn</a:t>
            </a:r>
            <a:r>
              <a:rPr lang="en-US" sz="3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hóa</a:t>
            </a:r>
            <a:r>
              <a:rPr lang="en-US" sz="3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Phục</a:t>
            </a:r>
            <a:r>
              <a:rPr lang="en-US" sz="3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hưng</a:t>
            </a:r>
            <a:r>
              <a:rPr lang="en-US" sz="3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3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cải</a:t>
            </a:r>
            <a:r>
              <a:rPr lang="en-US" sz="3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cách</a:t>
            </a:r>
            <a:r>
              <a:rPr lang="en-US" sz="3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tôn</a:t>
            </a:r>
            <a:r>
              <a:rPr lang="en-US" sz="3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giáo</a:t>
            </a:r>
            <a:r>
              <a:rPr lang="en-US" sz="3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3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1"/>
              </a:ext>
            </a:extLst>
          </a:blip>
          <a:srcRect/>
          <a:stretch>
            <a:fillRect/>
          </a:stretch>
        </p:blipFill>
        <p:spPr>
          <a:xfrm>
            <a:off x="14249400" y="3055001"/>
            <a:ext cx="2749681" cy="6553360"/>
          </a:xfrm>
          <a:prstGeom prst="rect">
            <a:avLst/>
          </a:prstGeom>
        </p:spPr>
      </p:pic>
      <p:pic>
        <p:nvPicPr>
          <p:cNvPr id="26" name="Picture 17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0"/>
              </a:ext>
            </a:extLst>
          </a:blip>
          <a:srcRect/>
          <a:stretch>
            <a:fillRect/>
          </a:stretch>
        </p:blipFill>
        <p:spPr>
          <a:xfrm rot="1223066">
            <a:off x="12616014" y="7640007"/>
            <a:ext cx="1056131" cy="2280444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DD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480350">
            <a:off x="17536623" y="3375676"/>
            <a:ext cx="4203842" cy="955418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-6740340">
            <a:off x="-292196" y="-3392062"/>
            <a:ext cx="2985015" cy="678412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946173" y="7785877"/>
            <a:ext cx="1481311" cy="142946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630046" y="442259"/>
            <a:ext cx="2113566" cy="320040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6441300" y="7398276"/>
            <a:ext cx="1636000" cy="2333100"/>
          </a:xfrm>
          <a:prstGeom prst="rect">
            <a:avLst/>
          </a:prstGeom>
        </p:spPr>
      </p:pic>
      <p:grpSp>
        <p:nvGrpSpPr>
          <p:cNvPr id="9" name="Group 9"/>
          <p:cNvGrpSpPr>
            <a:grpSpLocks noChangeAspect="1"/>
          </p:cNvGrpSpPr>
          <p:nvPr/>
        </p:nvGrpSpPr>
        <p:grpSpPr>
          <a:xfrm rot="526010">
            <a:off x="15126996" y="657788"/>
            <a:ext cx="1729123" cy="2353682"/>
            <a:chOff x="0" y="0"/>
            <a:chExt cx="6350000" cy="864362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6350000" cy="8642350"/>
            </a:xfrm>
            <a:custGeom>
              <a:avLst/>
              <a:gdLst/>
              <a:ahLst/>
              <a:cxnLst/>
              <a:rect l="l" t="t" r="r" b="b"/>
              <a:pathLst>
                <a:path w="6350000" h="8642350">
                  <a:moveTo>
                    <a:pt x="6350000" y="624840"/>
                  </a:moveTo>
                  <a:cubicBezTo>
                    <a:pt x="6350000" y="543560"/>
                    <a:pt x="6309360" y="472440"/>
                    <a:pt x="6247130" y="430530"/>
                  </a:cubicBezTo>
                  <a:cubicBezTo>
                    <a:pt x="6259830" y="422910"/>
                    <a:pt x="6271260" y="412750"/>
                    <a:pt x="6281420" y="402590"/>
                  </a:cubicBezTo>
                  <a:cubicBezTo>
                    <a:pt x="6324600" y="358140"/>
                    <a:pt x="6350000" y="298450"/>
                    <a:pt x="6350000" y="236220"/>
                  </a:cubicBezTo>
                  <a:cubicBezTo>
                    <a:pt x="6350000" y="173990"/>
                    <a:pt x="6324600" y="114300"/>
                    <a:pt x="6281420" y="69850"/>
                  </a:cubicBezTo>
                  <a:cubicBezTo>
                    <a:pt x="6236970" y="25400"/>
                    <a:pt x="6176010" y="0"/>
                    <a:pt x="6115050" y="0"/>
                  </a:cubicBezTo>
                  <a:cubicBezTo>
                    <a:pt x="6052820" y="0"/>
                    <a:pt x="5991860" y="25400"/>
                    <a:pt x="5948680" y="68580"/>
                  </a:cubicBezTo>
                  <a:cubicBezTo>
                    <a:pt x="5937250" y="80010"/>
                    <a:pt x="5927090" y="92710"/>
                    <a:pt x="5919470" y="105410"/>
                  </a:cubicBezTo>
                  <a:cubicBezTo>
                    <a:pt x="5877560" y="41910"/>
                    <a:pt x="5805170" y="0"/>
                    <a:pt x="5723890" y="0"/>
                  </a:cubicBezTo>
                  <a:cubicBezTo>
                    <a:pt x="5642610" y="0"/>
                    <a:pt x="5570220" y="41910"/>
                    <a:pt x="5528310" y="105410"/>
                  </a:cubicBezTo>
                  <a:cubicBezTo>
                    <a:pt x="5486400" y="41910"/>
                    <a:pt x="5414010" y="0"/>
                    <a:pt x="5332730" y="0"/>
                  </a:cubicBezTo>
                  <a:cubicBezTo>
                    <a:pt x="5250180" y="0"/>
                    <a:pt x="5179060" y="41910"/>
                    <a:pt x="5137150" y="105410"/>
                  </a:cubicBezTo>
                  <a:cubicBezTo>
                    <a:pt x="5095241" y="41910"/>
                    <a:pt x="5022850" y="0"/>
                    <a:pt x="4941570" y="0"/>
                  </a:cubicBezTo>
                  <a:cubicBezTo>
                    <a:pt x="4860291" y="0"/>
                    <a:pt x="4787900" y="41910"/>
                    <a:pt x="4745990" y="105410"/>
                  </a:cubicBezTo>
                  <a:cubicBezTo>
                    <a:pt x="4704080" y="41910"/>
                    <a:pt x="4631690" y="0"/>
                    <a:pt x="4550410" y="0"/>
                  </a:cubicBezTo>
                  <a:cubicBezTo>
                    <a:pt x="4469130" y="0"/>
                    <a:pt x="4396740" y="41910"/>
                    <a:pt x="4354830" y="105410"/>
                  </a:cubicBezTo>
                  <a:cubicBezTo>
                    <a:pt x="4312920" y="41910"/>
                    <a:pt x="4240530" y="0"/>
                    <a:pt x="4159250" y="0"/>
                  </a:cubicBezTo>
                  <a:cubicBezTo>
                    <a:pt x="4077970" y="0"/>
                    <a:pt x="4005580" y="41910"/>
                    <a:pt x="3963670" y="105410"/>
                  </a:cubicBezTo>
                  <a:cubicBezTo>
                    <a:pt x="3921761" y="41910"/>
                    <a:pt x="3849370" y="0"/>
                    <a:pt x="3768091" y="0"/>
                  </a:cubicBezTo>
                  <a:cubicBezTo>
                    <a:pt x="3686811" y="0"/>
                    <a:pt x="3614420" y="41910"/>
                    <a:pt x="3572511" y="105410"/>
                  </a:cubicBezTo>
                  <a:cubicBezTo>
                    <a:pt x="3530601" y="41910"/>
                    <a:pt x="3458211" y="0"/>
                    <a:pt x="3376931" y="0"/>
                  </a:cubicBezTo>
                  <a:cubicBezTo>
                    <a:pt x="3295651" y="0"/>
                    <a:pt x="3216910" y="41910"/>
                    <a:pt x="3175000" y="105410"/>
                  </a:cubicBezTo>
                  <a:cubicBezTo>
                    <a:pt x="3133090" y="41910"/>
                    <a:pt x="3060700" y="0"/>
                    <a:pt x="2979420" y="0"/>
                  </a:cubicBezTo>
                  <a:cubicBezTo>
                    <a:pt x="2898140" y="0"/>
                    <a:pt x="2825750" y="41910"/>
                    <a:pt x="2783840" y="105410"/>
                  </a:cubicBezTo>
                  <a:cubicBezTo>
                    <a:pt x="2741930" y="41910"/>
                    <a:pt x="2669540" y="0"/>
                    <a:pt x="2588260" y="0"/>
                  </a:cubicBezTo>
                  <a:cubicBezTo>
                    <a:pt x="2505710" y="0"/>
                    <a:pt x="2434590" y="41910"/>
                    <a:pt x="2392680" y="105410"/>
                  </a:cubicBezTo>
                  <a:cubicBezTo>
                    <a:pt x="2350770" y="41910"/>
                    <a:pt x="2278380" y="0"/>
                    <a:pt x="2197100" y="0"/>
                  </a:cubicBezTo>
                  <a:cubicBezTo>
                    <a:pt x="2115820" y="0"/>
                    <a:pt x="2043430" y="41910"/>
                    <a:pt x="2001520" y="105410"/>
                  </a:cubicBezTo>
                  <a:cubicBezTo>
                    <a:pt x="1959610" y="41910"/>
                    <a:pt x="1887220" y="0"/>
                    <a:pt x="1805941" y="0"/>
                  </a:cubicBezTo>
                  <a:cubicBezTo>
                    <a:pt x="1723391" y="0"/>
                    <a:pt x="1652270" y="41910"/>
                    <a:pt x="1610361" y="105410"/>
                  </a:cubicBezTo>
                  <a:cubicBezTo>
                    <a:pt x="1568450" y="41910"/>
                    <a:pt x="1496061" y="0"/>
                    <a:pt x="1414781" y="0"/>
                  </a:cubicBezTo>
                  <a:cubicBezTo>
                    <a:pt x="1329691" y="0"/>
                    <a:pt x="1257300" y="41910"/>
                    <a:pt x="1215391" y="105410"/>
                  </a:cubicBezTo>
                  <a:cubicBezTo>
                    <a:pt x="1173481" y="41910"/>
                    <a:pt x="1101091" y="0"/>
                    <a:pt x="1019811" y="0"/>
                  </a:cubicBezTo>
                  <a:cubicBezTo>
                    <a:pt x="937261" y="0"/>
                    <a:pt x="866141" y="41910"/>
                    <a:pt x="824231" y="105410"/>
                  </a:cubicBezTo>
                  <a:cubicBezTo>
                    <a:pt x="782321" y="41910"/>
                    <a:pt x="709931" y="0"/>
                    <a:pt x="628650" y="0"/>
                  </a:cubicBezTo>
                  <a:cubicBezTo>
                    <a:pt x="544830" y="0"/>
                    <a:pt x="473710" y="41910"/>
                    <a:pt x="431800" y="105410"/>
                  </a:cubicBezTo>
                  <a:cubicBezTo>
                    <a:pt x="422910" y="92710"/>
                    <a:pt x="412750" y="80010"/>
                    <a:pt x="402590" y="68580"/>
                  </a:cubicBezTo>
                  <a:cubicBezTo>
                    <a:pt x="358140" y="25400"/>
                    <a:pt x="297180" y="0"/>
                    <a:pt x="234950" y="0"/>
                  </a:cubicBezTo>
                  <a:cubicBezTo>
                    <a:pt x="172720" y="0"/>
                    <a:pt x="113030" y="25400"/>
                    <a:pt x="68580" y="68580"/>
                  </a:cubicBezTo>
                  <a:cubicBezTo>
                    <a:pt x="25400" y="113030"/>
                    <a:pt x="0" y="172720"/>
                    <a:pt x="0" y="234950"/>
                  </a:cubicBezTo>
                  <a:cubicBezTo>
                    <a:pt x="0" y="297180"/>
                    <a:pt x="25400" y="356870"/>
                    <a:pt x="68580" y="401320"/>
                  </a:cubicBezTo>
                  <a:cubicBezTo>
                    <a:pt x="78740" y="411480"/>
                    <a:pt x="90170" y="421640"/>
                    <a:pt x="102870" y="429260"/>
                  </a:cubicBezTo>
                  <a:cubicBezTo>
                    <a:pt x="40640" y="472440"/>
                    <a:pt x="0" y="543560"/>
                    <a:pt x="0" y="624840"/>
                  </a:cubicBezTo>
                  <a:cubicBezTo>
                    <a:pt x="0" y="706120"/>
                    <a:pt x="40640" y="777240"/>
                    <a:pt x="102870" y="819150"/>
                  </a:cubicBezTo>
                  <a:cubicBezTo>
                    <a:pt x="40640" y="861060"/>
                    <a:pt x="0" y="932180"/>
                    <a:pt x="0" y="1013460"/>
                  </a:cubicBezTo>
                  <a:cubicBezTo>
                    <a:pt x="0" y="1094740"/>
                    <a:pt x="40640" y="1165860"/>
                    <a:pt x="102870" y="1207770"/>
                  </a:cubicBezTo>
                  <a:cubicBezTo>
                    <a:pt x="40640" y="1249680"/>
                    <a:pt x="0" y="1322070"/>
                    <a:pt x="0" y="1402080"/>
                  </a:cubicBezTo>
                  <a:cubicBezTo>
                    <a:pt x="0" y="1483360"/>
                    <a:pt x="40640" y="1554480"/>
                    <a:pt x="102870" y="1596390"/>
                  </a:cubicBezTo>
                  <a:cubicBezTo>
                    <a:pt x="40640" y="1638300"/>
                    <a:pt x="0" y="1709420"/>
                    <a:pt x="0" y="1790700"/>
                  </a:cubicBezTo>
                  <a:cubicBezTo>
                    <a:pt x="0" y="1871980"/>
                    <a:pt x="40640" y="1943100"/>
                    <a:pt x="102870" y="1985010"/>
                  </a:cubicBezTo>
                  <a:cubicBezTo>
                    <a:pt x="40640" y="2026920"/>
                    <a:pt x="0" y="2099310"/>
                    <a:pt x="0" y="2179320"/>
                  </a:cubicBezTo>
                  <a:cubicBezTo>
                    <a:pt x="0" y="2260600"/>
                    <a:pt x="40640" y="2331720"/>
                    <a:pt x="102870" y="2373630"/>
                  </a:cubicBezTo>
                  <a:cubicBezTo>
                    <a:pt x="40640" y="2418080"/>
                    <a:pt x="0" y="2489200"/>
                    <a:pt x="0" y="2570480"/>
                  </a:cubicBezTo>
                  <a:cubicBezTo>
                    <a:pt x="0" y="2651760"/>
                    <a:pt x="40640" y="2722880"/>
                    <a:pt x="102870" y="2764790"/>
                  </a:cubicBezTo>
                  <a:cubicBezTo>
                    <a:pt x="40640" y="2806700"/>
                    <a:pt x="0" y="2879090"/>
                    <a:pt x="0" y="2959100"/>
                  </a:cubicBezTo>
                  <a:cubicBezTo>
                    <a:pt x="0" y="3040380"/>
                    <a:pt x="40640" y="3111500"/>
                    <a:pt x="102870" y="3153410"/>
                  </a:cubicBezTo>
                  <a:cubicBezTo>
                    <a:pt x="40640" y="3195320"/>
                    <a:pt x="0" y="3266440"/>
                    <a:pt x="0" y="3347720"/>
                  </a:cubicBezTo>
                  <a:cubicBezTo>
                    <a:pt x="0" y="3429000"/>
                    <a:pt x="40640" y="3500120"/>
                    <a:pt x="102870" y="3542030"/>
                  </a:cubicBezTo>
                  <a:cubicBezTo>
                    <a:pt x="40640" y="3583940"/>
                    <a:pt x="0" y="3655060"/>
                    <a:pt x="0" y="3736340"/>
                  </a:cubicBezTo>
                  <a:cubicBezTo>
                    <a:pt x="0" y="3817620"/>
                    <a:pt x="40640" y="3888740"/>
                    <a:pt x="102870" y="3930650"/>
                  </a:cubicBezTo>
                  <a:cubicBezTo>
                    <a:pt x="40640" y="3973830"/>
                    <a:pt x="0" y="4044950"/>
                    <a:pt x="0" y="4124959"/>
                  </a:cubicBezTo>
                  <a:cubicBezTo>
                    <a:pt x="0" y="4206239"/>
                    <a:pt x="40640" y="4277359"/>
                    <a:pt x="102870" y="4319269"/>
                  </a:cubicBezTo>
                  <a:cubicBezTo>
                    <a:pt x="40640" y="4361180"/>
                    <a:pt x="0" y="4432300"/>
                    <a:pt x="0" y="4513580"/>
                  </a:cubicBezTo>
                  <a:cubicBezTo>
                    <a:pt x="0" y="4594860"/>
                    <a:pt x="40640" y="4665980"/>
                    <a:pt x="102870" y="4707890"/>
                  </a:cubicBezTo>
                  <a:cubicBezTo>
                    <a:pt x="40640" y="4749800"/>
                    <a:pt x="0" y="4820920"/>
                    <a:pt x="0" y="4902200"/>
                  </a:cubicBezTo>
                  <a:cubicBezTo>
                    <a:pt x="0" y="4983480"/>
                    <a:pt x="40640" y="5054600"/>
                    <a:pt x="102870" y="5096510"/>
                  </a:cubicBezTo>
                  <a:cubicBezTo>
                    <a:pt x="40640" y="5138420"/>
                    <a:pt x="0" y="5210810"/>
                    <a:pt x="0" y="5290820"/>
                  </a:cubicBezTo>
                  <a:cubicBezTo>
                    <a:pt x="0" y="5372100"/>
                    <a:pt x="40640" y="5443220"/>
                    <a:pt x="102870" y="5485130"/>
                  </a:cubicBezTo>
                  <a:cubicBezTo>
                    <a:pt x="40640" y="5527039"/>
                    <a:pt x="0" y="5598159"/>
                    <a:pt x="0" y="5679439"/>
                  </a:cubicBezTo>
                  <a:cubicBezTo>
                    <a:pt x="0" y="5760719"/>
                    <a:pt x="40640" y="5831839"/>
                    <a:pt x="102870" y="5873749"/>
                  </a:cubicBezTo>
                  <a:cubicBezTo>
                    <a:pt x="40640" y="5915659"/>
                    <a:pt x="0" y="5986779"/>
                    <a:pt x="0" y="6068059"/>
                  </a:cubicBezTo>
                  <a:cubicBezTo>
                    <a:pt x="0" y="6149339"/>
                    <a:pt x="40640" y="6220459"/>
                    <a:pt x="102870" y="6262369"/>
                  </a:cubicBezTo>
                  <a:cubicBezTo>
                    <a:pt x="40640" y="6304280"/>
                    <a:pt x="0" y="6375400"/>
                    <a:pt x="0" y="6456680"/>
                  </a:cubicBezTo>
                  <a:cubicBezTo>
                    <a:pt x="0" y="6537960"/>
                    <a:pt x="40640" y="6609080"/>
                    <a:pt x="102870" y="6650990"/>
                  </a:cubicBezTo>
                  <a:cubicBezTo>
                    <a:pt x="40640" y="6692900"/>
                    <a:pt x="0" y="6764020"/>
                    <a:pt x="0" y="6845300"/>
                  </a:cubicBezTo>
                  <a:cubicBezTo>
                    <a:pt x="0" y="6926580"/>
                    <a:pt x="40640" y="6997700"/>
                    <a:pt x="102870" y="7039610"/>
                  </a:cubicBezTo>
                  <a:cubicBezTo>
                    <a:pt x="40640" y="7082790"/>
                    <a:pt x="0" y="7153910"/>
                    <a:pt x="0" y="7233920"/>
                  </a:cubicBezTo>
                  <a:cubicBezTo>
                    <a:pt x="0" y="7315200"/>
                    <a:pt x="40640" y="7386320"/>
                    <a:pt x="102870" y="7428230"/>
                  </a:cubicBezTo>
                  <a:cubicBezTo>
                    <a:pt x="40640" y="7470139"/>
                    <a:pt x="0" y="7541260"/>
                    <a:pt x="0" y="7622539"/>
                  </a:cubicBezTo>
                  <a:cubicBezTo>
                    <a:pt x="0" y="7703819"/>
                    <a:pt x="40640" y="7774939"/>
                    <a:pt x="102870" y="7816849"/>
                  </a:cubicBezTo>
                  <a:cubicBezTo>
                    <a:pt x="40640" y="7866380"/>
                    <a:pt x="0" y="7937500"/>
                    <a:pt x="0" y="8018780"/>
                  </a:cubicBezTo>
                  <a:cubicBezTo>
                    <a:pt x="0" y="8100061"/>
                    <a:pt x="40640" y="8171180"/>
                    <a:pt x="102870" y="8213090"/>
                  </a:cubicBezTo>
                  <a:cubicBezTo>
                    <a:pt x="90170" y="8220710"/>
                    <a:pt x="78740" y="8230870"/>
                    <a:pt x="68580" y="8241030"/>
                  </a:cubicBezTo>
                  <a:cubicBezTo>
                    <a:pt x="25400" y="8285480"/>
                    <a:pt x="0" y="8346440"/>
                    <a:pt x="0" y="8407400"/>
                  </a:cubicBezTo>
                  <a:cubicBezTo>
                    <a:pt x="0" y="8469630"/>
                    <a:pt x="25400" y="8529320"/>
                    <a:pt x="68580" y="8573770"/>
                  </a:cubicBezTo>
                  <a:cubicBezTo>
                    <a:pt x="111760" y="8616950"/>
                    <a:pt x="172720" y="8642350"/>
                    <a:pt x="234950" y="8642350"/>
                  </a:cubicBezTo>
                  <a:cubicBezTo>
                    <a:pt x="297180" y="8642350"/>
                    <a:pt x="356870" y="8616950"/>
                    <a:pt x="401320" y="8573770"/>
                  </a:cubicBezTo>
                  <a:cubicBezTo>
                    <a:pt x="412750" y="8562339"/>
                    <a:pt x="422910" y="8549639"/>
                    <a:pt x="430530" y="8536939"/>
                  </a:cubicBezTo>
                  <a:cubicBezTo>
                    <a:pt x="472440" y="8600439"/>
                    <a:pt x="544830" y="8642349"/>
                    <a:pt x="626110" y="8642349"/>
                  </a:cubicBezTo>
                  <a:cubicBezTo>
                    <a:pt x="707390" y="8642349"/>
                    <a:pt x="779780" y="8600439"/>
                    <a:pt x="821690" y="8536939"/>
                  </a:cubicBezTo>
                  <a:cubicBezTo>
                    <a:pt x="863600" y="8600439"/>
                    <a:pt x="935990" y="8642349"/>
                    <a:pt x="1017270" y="8642349"/>
                  </a:cubicBezTo>
                  <a:cubicBezTo>
                    <a:pt x="1099820" y="8642349"/>
                    <a:pt x="1172210" y="8600439"/>
                    <a:pt x="1212850" y="8536939"/>
                  </a:cubicBezTo>
                  <a:cubicBezTo>
                    <a:pt x="1254760" y="8600439"/>
                    <a:pt x="1327150" y="8642349"/>
                    <a:pt x="1408430" y="8642349"/>
                  </a:cubicBezTo>
                  <a:cubicBezTo>
                    <a:pt x="1489710" y="8642349"/>
                    <a:pt x="1562100" y="8600439"/>
                    <a:pt x="1604010" y="8536939"/>
                  </a:cubicBezTo>
                  <a:cubicBezTo>
                    <a:pt x="1645920" y="8600439"/>
                    <a:pt x="1718310" y="8642349"/>
                    <a:pt x="1799590" y="8642349"/>
                  </a:cubicBezTo>
                  <a:cubicBezTo>
                    <a:pt x="1880870" y="8642349"/>
                    <a:pt x="1953260" y="8600439"/>
                    <a:pt x="1995170" y="8536939"/>
                  </a:cubicBezTo>
                  <a:cubicBezTo>
                    <a:pt x="2037080" y="8600439"/>
                    <a:pt x="2109470" y="8642349"/>
                    <a:pt x="2190750" y="8642349"/>
                  </a:cubicBezTo>
                  <a:cubicBezTo>
                    <a:pt x="2273300" y="8642349"/>
                    <a:pt x="2344420" y="8600439"/>
                    <a:pt x="2386330" y="8536939"/>
                  </a:cubicBezTo>
                  <a:cubicBezTo>
                    <a:pt x="2428240" y="8600439"/>
                    <a:pt x="2500630" y="8642349"/>
                    <a:pt x="2581910" y="8642349"/>
                  </a:cubicBezTo>
                  <a:cubicBezTo>
                    <a:pt x="2663190" y="8642349"/>
                    <a:pt x="2735580" y="8600439"/>
                    <a:pt x="2777490" y="8536939"/>
                  </a:cubicBezTo>
                  <a:cubicBezTo>
                    <a:pt x="2819400" y="8600439"/>
                    <a:pt x="2891790" y="8642349"/>
                    <a:pt x="2973070" y="8642349"/>
                  </a:cubicBezTo>
                  <a:cubicBezTo>
                    <a:pt x="3055620" y="8642349"/>
                    <a:pt x="3126740" y="8600439"/>
                    <a:pt x="3168650" y="8536939"/>
                  </a:cubicBezTo>
                  <a:cubicBezTo>
                    <a:pt x="3210560" y="8600439"/>
                    <a:pt x="3282950" y="8642349"/>
                    <a:pt x="3364230" y="8642349"/>
                  </a:cubicBezTo>
                  <a:cubicBezTo>
                    <a:pt x="3445509" y="8642349"/>
                    <a:pt x="3517900" y="8600439"/>
                    <a:pt x="3559809" y="8536939"/>
                  </a:cubicBezTo>
                  <a:cubicBezTo>
                    <a:pt x="3601719" y="8600439"/>
                    <a:pt x="3674109" y="8642349"/>
                    <a:pt x="3755389" y="8642349"/>
                  </a:cubicBezTo>
                  <a:cubicBezTo>
                    <a:pt x="3837939" y="8642349"/>
                    <a:pt x="3909059" y="8600439"/>
                    <a:pt x="3950969" y="8536939"/>
                  </a:cubicBezTo>
                  <a:cubicBezTo>
                    <a:pt x="3992879" y="8600439"/>
                    <a:pt x="4065269" y="8642349"/>
                    <a:pt x="4146549" y="8642349"/>
                  </a:cubicBezTo>
                  <a:cubicBezTo>
                    <a:pt x="4227829" y="8642349"/>
                    <a:pt x="4300219" y="8600439"/>
                    <a:pt x="4342129" y="8536939"/>
                  </a:cubicBezTo>
                  <a:cubicBezTo>
                    <a:pt x="4384039" y="8600439"/>
                    <a:pt x="4456429" y="8642349"/>
                    <a:pt x="4537709" y="8642349"/>
                  </a:cubicBezTo>
                  <a:cubicBezTo>
                    <a:pt x="4618989" y="8642349"/>
                    <a:pt x="4691379" y="8600439"/>
                    <a:pt x="4733289" y="8536939"/>
                  </a:cubicBezTo>
                  <a:cubicBezTo>
                    <a:pt x="4775199" y="8600439"/>
                    <a:pt x="4847589" y="8642349"/>
                    <a:pt x="4928869" y="8642349"/>
                  </a:cubicBezTo>
                  <a:cubicBezTo>
                    <a:pt x="5010149" y="8642349"/>
                    <a:pt x="5082539" y="8600439"/>
                    <a:pt x="5124449" y="8536939"/>
                  </a:cubicBezTo>
                  <a:cubicBezTo>
                    <a:pt x="5166359" y="8600439"/>
                    <a:pt x="5238749" y="8642349"/>
                    <a:pt x="5320029" y="8642349"/>
                  </a:cubicBezTo>
                  <a:cubicBezTo>
                    <a:pt x="5401309" y="8642349"/>
                    <a:pt x="5473699" y="8600439"/>
                    <a:pt x="5515609" y="8536939"/>
                  </a:cubicBezTo>
                  <a:cubicBezTo>
                    <a:pt x="5557519" y="8600439"/>
                    <a:pt x="5629909" y="8642349"/>
                    <a:pt x="5711189" y="8642349"/>
                  </a:cubicBezTo>
                  <a:cubicBezTo>
                    <a:pt x="5793739" y="8642349"/>
                    <a:pt x="5864859" y="8600439"/>
                    <a:pt x="5906769" y="8536939"/>
                  </a:cubicBezTo>
                  <a:cubicBezTo>
                    <a:pt x="5915659" y="8549639"/>
                    <a:pt x="5925819" y="8562339"/>
                    <a:pt x="5935978" y="8573770"/>
                  </a:cubicBezTo>
                  <a:cubicBezTo>
                    <a:pt x="5979158" y="8616950"/>
                    <a:pt x="6040119" y="8642350"/>
                    <a:pt x="6102348" y="8642350"/>
                  </a:cubicBezTo>
                  <a:cubicBezTo>
                    <a:pt x="6163308" y="8642350"/>
                    <a:pt x="6224269" y="8616950"/>
                    <a:pt x="6268719" y="8573770"/>
                  </a:cubicBezTo>
                  <a:cubicBezTo>
                    <a:pt x="6311898" y="8529320"/>
                    <a:pt x="6337298" y="8469630"/>
                    <a:pt x="6337298" y="8407400"/>
                  </a:cubicBezTo>
                  <a:cubicBezTo>
                    <a:pt x="6337298" y="8345170"/>
                    <a:pt x="6311898" y="8285480"/>
                    <a:pt x="6268719" y="8241030"/>
                  </a:cubicBezTo>
                  <a:cubicBezTo>
                    <a:pt x="6258559" y="8230870"/>
                    <a:pt x="6247128" y="8220711"/>
                    <a:pt x="6234428" y="8213090"/>
                  </a:cubicBezTo>
                  <a:cubicBezTo>
                    <a:pt x="6296658" y="8171180"/>
                    <a:pt x="6337298" y="8098790"/>
                    <a:pt x="6337298" y="8018780"/>
                  </a:cubicBezTo>
                  <a:cubicBezTo>
                    <a:pt x="6337298" y="7937500"/>
                    <a:pt x="6296658" y="7866380"/>
                    <a:pt x="6234428" y="7824470"/>
                  </a:cubicBezTo>
                  <a:cubicBezTo>
                    <a:pt x="6296658" y="7782561"/>
                    <a:pt x="6337298" y="7711440"/>
                    <a:pt x="6337298" y="7630161"/>
                  </a:cubicBezTo>
                  <a:cubicBezTo>
                    <a:pt x="6337298" y="7548881"/>
                    <a:pt x="6296658" y="7477761"/>
                    <a:pt x="6234428" y="7435851"/>
                  </a:cubicBezTo>
                  <a:cubicBezTo>
                    <a:pt x="6296658" y="7393941"/>
                    <a:pt x="6337298" y="7321551"/>
                    <a:pt x="6337298" y="7241541"/>
                  </a:cubicBezTo>
                  <a:cubicBezTo>
                    <a:pt x="6337298" y="7160261"/>
                    <a:pt x="6296658" y="7089141"/>
                    <a:pt x="6234428" y="7047231"/>
                  </a:cubicBezTo>
                  <a:cubicBezTo>
                    <a:pt x="6296658" y="7005321"/>
                    <a:pt x="6337298" y="6934201"/>
                    <a:pt x="6337298" y="6852921"/>
                  </a:cubicBezTo>
                  <a:cubicBezTo>
                    <a:pt x="6337298" y="6771642"/>
                    <a:pt x="6296658" y="6700521"/>
                    <a:pt x="6234428" y="6658611"/>
                  </a:cubicBezTo>
                  <a:cubicBezTo>
                    <a:pt x="6296658" y="6615431"/>
                    <a:pt x="6337298" y="6544311"/>
                    <a:pt x="6337298" y="6464302"/>
                  </a:cubicBezTo>
                  <a:cubicBezTo>
                    <a:pt x="6337298" y="6383022"/>
                    <a:pt x="6296658" y="6311902"/>
                    <a:pt x="6234428" y="6269992"/>
                  </a:cubicBezTo>
                  <a:cubicBezTo>
                    <a:pt x="6296658" y="6228082"/>
                    <a:pt x="6337298" y="6156962"/>
                    <a:pt x="6337298" y="6075682"/>
                  </a:cubicBezTo>
                  <a:cubicBezTo>
                    <a:pt x="6337298" y="5994402"/>
                    <a:pt x="6296658" y="5923282"/>
                    <a:pt x="6234428" y="5881372"/>
                  </a:cubicBezTo>
                  <a:cubicBezTo>
                    <a:pt x="6296658" y="5839462"/>
                    <a:pt x="6337298" y="5768342"/>
                    <a:pt x="6337298" y="5687062"/>
                  </a:cubicBezTo>
                  <a:cubicBezTo>
                    <a:pt x="6337298" y="5605782"/>
                    <a:pt x="6296658" y="5534662"/>
                    <a:pt x="6234428" y="5492752"/>
                  </a:cubicBezTo>
                  <a:cubicBezTo>
                    <a:pt x="6296658" y="5449572"/>
                    <a:pt x="6337298" y="5378452"/>
                    <a:pt x="6337298" y="5298442"/>
                  </a:cubicBezTo>
                  <a:cubicBezTo>
                    <a:pt x="6337298" y="5217163"/>
                    <a:pt x="6296658" y="5146042"/>
                    <a:pt x="6234428" y="5104133"/>
                  </a:cubicBezTo>
                  <a:cubicBezTo>
                    <a:pt x="6296658" y="5062223"/>
                    <a:pt x="6337298" y="4991103"/>
                    <a:pt x="6337298" y="4909823"/>
                  </a:cubicBezTo>
                  <a:cubicBezTo>
                    <a:pt x="6337298" y="4828543"/>
                    <a:pt x="6296658" y="4757423"/>
                    <a:pt x="6234428" y="4715513"/>
                  </a:cubicBezTo>
                  <a:cubicBezTo>
                    <a:pt x="6296658" y="4672333"/>
                    <a:pt x="6337298" y="4601213"/>
                    <a:pt x="6337298" y="4521203"/>
                  </a:cubicBezTo>
                  <a:cubicBezTo>
                    <a:pt x="6337298" y="4439923"/>
                    <a:pt x="6296658" y="4368803"/>
                    <a:pt x="6234428" y="4326893"/>
                  </a:cubicBezTo>
                  <a:cubicBezTo>
                    <a:pt x="6296658" y="4284983"/>
                    <a:pt x="6337298" y="4213863"/>
                    <a:pt x="6337298" y="4132583"/>
                  </a:cubicBezTo>
                  <a:cubicBezTo>
                    <a:pt x="6337298" y="4051303"/>
                    <a:pt x="6296658" y="3980183"/>
                    <a:pt x="6234428" y="3938274"/>
                  </a:cubicBezTo>
                  <a:cubicBezTo>
                    <a:pt x="6296658" y="3896364"/>
                    <a:pt x="6337298" y="3825244"/>
                    <a:pt x="6337298" y="3743964"/>
                  </a:cubicBezTo>
                  <a:cubicBezTo>
                    <a:pt x="6337298" y="3662684"/>
                    <a:pt x="6296658" y="3591564"/>
                    <a:pt x="6234428" y="3549654"/>
                  </a:cubicBezTo>
                  <a:cubicBezTo>
                    <a:pt x="6296658" y="3506474"/>
                    <a:pt x="6337298" y="3435354"/>
                    <a:pt x="6337298" y="3355344"/>
                  </a:cubicBezTo>
                  <a:cubicBezTo>
                    <a:pt x="6337298" y="3274064"/>
                    <a:pt x="6296658" y="3202944"/>
                    <a:pt x="6234428" y="3161034"/>
                  </a:cubicBezTo>
                  <a:cubicBezTo>
                    <a:pt x="6296658" y="3119124"/>
                    <a:pt x="6337298" y="3048004"/>
                    <a:pt x="6337298" y="2966724"/>
                  </a:cubicBezTo>
                  <a:cubicBezTo>
                    <a:pt x="6337298" y="2885444"/>
                    <a:pt x="6296658" y="2814324"/>
                    <a:pt x="6234428" y="2772414"/>
                  </a:cubicBezTo>
                  <a:cubicBezTo>
                    <a:pt x="6296658" y="2730504"/>
                    <a:pt x="6337298" y="2659384"/>
                    <a:pt x="6337298" y="2578104"/>
                  </a:cubicBezTo>
                  <a:cubicBezTo>
                    <a:pt x="6337298" y="2496824"/>
                    <a:pt x="6296658" y="2425704"/>
                    <a:pt x="6234428" y="2383794"/>
                  </a:cubicBezTo>
                  <a:cubicBezTo>
                    <a:pt x="6296658" y="2341884"/>
                    <a:pt x="6337298" y="2270764"/>
                    <a:pt x="6337298" y="2189484"/>
                  </a:cubicBezTo>
                  <a:cubicBezTo>
                    <a:pt x="6337298" y="2108204"/>
                    <a:pt x="6296658" y="2037084"/>
                    <a:pt x="6234428" y="1995174"/>
                  </a:cubicBezTo>
                  <a:cubicBezTo>
                    <a:pt x="6296658" y="1953264"/>
                    <a:pt x="6337298" y="1882144"/>
                    <a:pt x="6337298" y="1800864"/>
                  </a:cubicBezTo>
                  <a:cubicBezTo>
                    <a:pt x="6337298" y="1719584"/>
                    <a:pt x="6296658" y="1648464"/>
                    <a:pt x="6234428" y="1606554"/>
                  </a:cubicBezTo>
                  <a:cubicBezTo>
                    <a:pt x="6296658" y="1563374"/>
                    <a:pt x="6337298" y="1492254"/>
                    <a:pt x="6337298" y="1412244"/>
                  </a:cubicBezTo>
                  <a:cubicBezTo>
                    <a:pt x="6337298" y="1330964"/>
                    <a:pt x="6296658" y="1259844"/>
                    <a:pt x="6234428" y="1217934"/>
                  </a:cubicBezTo>
                  <a:cubicBezTo>
                    <a:pt x="6296658" y="1176024"/>
                    <a:pt x="6337298" y="1104904"/>
                    <a:pt x="6337298" y="1023624"/>
                  </a:cubicBezTo>
                  <a:cubicBezTo>
                    <a:pt x="6337298" y="942344"/>
                    <a:pt x="6296658" y="871224"/>
                    <a:pt x="6234428" y="829314"/>
                  </a:cubicBezTo>
                  <a:cubicBezTo>
                    <a:pt x="6309358" y="775974"/>
                    <a:pt x="6349998" y="704854"/>
                    <a:pt x="6349998" y="624844"/>
                  </a:cubicBezTo>
                  <a:close/>
                </a:path>
              </a:pathLst>
            </a:custGeom>
            <a:solidFill>
              <a:srgbClr val="F7C548"/>
            </a:solidFill>
          </p:spPr>
        </p:sp>
        <p:sp>
          <p:nvSpPr>
            <p:cNvPr id="11" name="Freeform 11"/>
            <p:cNvSpPr/>
            <p:nvPr/>
          </p:nvSpPr>
          <p:spPr>
            <a:xfrm>
              <a:off x="389890" y="450850"/>
              <a:ext cx="5570220" cy="7743190"/>
            </a:xfrm>
            <a:custGeom>
              <a:avLst/>
              <a:gdLst/>
              <a:ahLst/>
              <a:cxnLst/>
              <a:rect l="l" t="t" r="r" b="b"/>
              <a:pathLst>
                <a:path w="5570220" h="7743190">
                  <a:moveTo>
                    <a:pt x="0" y="0"/>
                  </a:moveTo>
                  <a:lnTo>
                    <a:pt x="5570220" y="0"/>
                  </a:lnTo>
                  <a:lnTo>
                    <a:pt x="5570220" y="7743190"/>
                  </a:lnTo>
                  <a:lnTo>
                    <a:pt x="0" y="7743190"/>
                  </a:lnTo>
                  <a:close/>
                </a:path>
              </a:pathLst>
            </a:custGeom>
            <a:blipFill>
              <a:blip r:embed="rId9"/>
              <a:stretch>
                <a:fillRect l="-54257" r="-54257"/>
              </a:stretch>
            </a:blipFill>
          </p:spPr>
        </p:sp>
      </p:grpSp>
      <p:grpSp>
        <p:nvGrpSpPr>
          <p:cNvPr id="12" name="Group 12"/>
          <p:cNvGrpSpPr>
            <a:grpSpLocks noChangeAspect="1"/>
          </p:cNvGrpSpPr>
          <p:nvPr/>
        </p:nvGrpSpPr>
        <p:grpSpPr>
          <a:xfrm rot="20806657">
            <a:off x="13756879" y="1003697"/>
            <a:ext cx="1576787" cy="2146322"/>
            <a:chOff x="0" y="0"/>
            <a:chExt cx="6350000" cy="864362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350000" cy="8642350"/>
            </a:xfrm>
            <a:custGeom>
              <a:avLst/>
              <a:gdLst/>
              <a:ahLst/>
              <a:cxnLst/>
              <a:rect l="l" t="t" r="r" b="b"/>
              <a:pathLst>
                <a:path w="6350000" h="8642350">
                  <a:moveTo>
                    <a:pt x="6350000" y="624840"/>
                  </a:moveTo>
                  <a:cubicBezTo>
                    <a:pt x="6350000" y="543560"/>
                    <a:pt x="6309360" y="472440"/>
                    <a:pt x="6247130" y="430530"/>
                  </a:cubicBezTo>
                  <a:cubicBezTo>
                    <a:pt x="6259830" y="422910"/>
                    <a:pt x="6271260" y="412750"/>
                    <a:pt x="6281420" y="402590"/>
                  </a:cubicBezTo>
                  <a:cubicBezTo>
                    <a:pt x="6324600" y="358140"/>
                    <a:pt x="6350000" y="298450"/>
                    <a:pt x="6350000" y="236220"/>
                  </a:cubicBezTo>
                  <a:cubicBezTo>
                    <a:pt x="6350000" y="173990"/>
                    <a:pt x="6324600" y="114300"/>
                    <a:pt x="6281420" y="69850"/>
                  </a:cubicBezTo>
                  <a:cubicBezTo>
                    <a:pt x="6236970" y="25400"/>
                    <a:pt x="6176010" y="0"/>
                    <a:pt x="6115050" y="0"/>
                  </a:cubicBezTo>
                  <a:cubicBezTo>
                    <a:pt x="6052820" y="0"/>
                    <a:pt x="5991860" y="25400"/>
                    <a:pt x="5948680" y="68580"/>
                  </a:cubicBezTo>
                  <a:cubicBezTo>
                    <a:pt x="5937250" y="80010"/>
                    <a:pt x="5927090" y="92710"/>
                    <a:pt x="5919470" y="105410"/>
                  </a:cubicBezTo>
                  <a:cubicBezTo>
                    <a:pt x="5877560" y="41910"/>
                    <a:pt x="5805170" y="0"/>
                    <a:pt x="5723890" y="0"/>
                  </a:cubicBezTo>
                  <a:cubicBezTo>
                    <a:pt x="5642610" y="0"/>
                    <a:pt x="5570220" y="41910"/>
                    <a:pt x="5528310" y="105410"/>
                  </a:cubicBezTo>
                  <a:cubicBezTo>
                    <a:pt x="5486400" y="41910"/>
                    <a:pt x="5414010" y="0"/>
                    <a:pt x="5332730" y="0"/>
                  </a:cubicBezTo>
                  <a:cubicBezTo>
                    <a:pt x="5250180" y="0"/>
                    <a:pt x="5179060" y="41910"/>
                    <a:pt x="5137150" y="105410"/>
                  </a:cubicBezTo>
                  <a:cubicBezTo>
                    <a:pt x="5095241" y="41910"/>
                    <a:pt x="5022850" y="0"/>
                    <a:pt x="4941570" y="0"/>
                  </a:cubicBezTo>
                  <a:cubicBezTo>
                    <a:pt x="4860291" y="0"/>
                    <a:pt x="4787900" y="41910"/>
                    <a:pt x="4745990" y="105410"/>
                  </a:cubicBezTo>
                  <a:cubicBezTo>
                    <a:pt x="4704080" y="41910"/>
                    <a:pt x="4631690" y="0"/>
                    <a:pt x="4550410" y="0"/>
                  </a:cubicBezTo>
                  <a:cubicBezTo>
                    <a:pt x="4469130" y="0"/>
                    <a:pt x="4396740" y="41910"/>
                    <a:pt x="4354830" y="105410"/>
                  </a:cubicBezTo>
                  <a:cubicBezTo>
                    <a:pt x="4312920" y="41910"/>
                    <a:pt x="4240530" y="0"/>
                    <a:pt x="4159250" y="0"/>
                  </a:cubicBezTo>
                  <a:cubicBezTo>
                    <a:pt x="4077970" y="0"/>
                    <a:pt x="4005580" y="41910"/>
                    <a:pt x="3963670" y="105410"/>
                  </a:cubicBezTo>
                  <a:cubicBezTo>
                    <a:pt x="3921761" y="41910"/>
                    <a:pt x="3849370" y="0"/>
                    <a:pt x="3768091" y="0"/>
                  </a:cubicBezTo>
                  <a:cubicBezTo>
                    <a:pt x="3686811" y="0"/>
                    <a:pt x="3614420" y="41910"/>
                    <a:pt x="3572511" y="105410"/>
                  </a:cubicBezTo>
                  <a:cubicBezTo>
                    <a:pt x="3530601" y="41910"/>
                    <a:pt x="3458211" y="0"/>
                    <a:pt x="3376931" y="0"/>
                  </a:cubicBezTo>
                  <a:cubicBezTo>
                    <a:pt x="3295651" y="0"/>
                    <a:pt x="3216910" y="41910"/>
                    <a:pt x="3175000" y="105410"/>
                  </a:cubicBezTo>
                  <a:cubicBezTo>
                    <a:pt x="3133090" y="41910"/>
                    <a:pt x="3060700" y="0"/>
                    <a:pt x="2979420" y="0"/>
                  </a:cubicBezTo>
                  <a:cubicBezTo>
                    <a:pt x="2898140" y="0"/>
                    <a:pt x="2825750" y="41910"/>
                    <a:pt x="2783840" y="105410"/>
                  </a:cubicBezTo>
                  <a:cubicBezTo>
                    <a:pt x="2741930" y="41910"/>
                    <a:pt x="2669540" y="0"/>
                    <a:pt x="2588260" y="0"/>
                  </a:cubicBezTo>
                  <a:cubicBezTo>
                    <a:pt x="2505710" y="0"/>
                    <a:pt x="2434590" y="41910"/>
                    <a:pt x="2392680" y="105410"/>
                  </a:cubicBezTo>
                  <a:cubicBezTo>
                    <a:pt x="2350770" y="41910"/>
                    <a:pt x="2278380" y="0"/>
                    <a:pt x="2197100" y="0"/>
                  </a:cubicBezTo>
                  <a:cubicBezTo>
                    <a:pt x="2115820" y="0"/>
                    <a:pt x="2043430" y="41910"/>
                    <a:pt x="2001520" y="105410"/>
                  </a:cubicBezTo>
                  <a:cubicBezTo>
                    <a:pt x="1959610" y="41910"/>
                    <a:pt x="1887220" y="0"/>
                    <a:pt x="1805941" y="0"/>
                  </a:cubicBezTo>
                  <a:cubicBezTo>
                    <a:pt x="1723391" y="0"/>
                    <a:pt x="1652270" y="41910"/>
                    <a:pt x="1610361" y="105410"/>
                  </a:cubicBezTo>
                  <a:cubicBezTo>
                    <a:pt x="1568450" y="41910"/>
                    <a:pt x="1496061" y="0"/>
                    <a:pt x="1414781" y="0"/>
                  </a:cubicBezTo>
                  <a:cubicBezTo>
                    <a:pt x="1329691" y="0"/>
                    <a:pt x="1257300" y="41910"/>
                    <a:pt x="1215391" y="105410"/>
                  </a:cubicBezTo>
                  <a:cubicBezTo>
                    <a:pt x="1173481" y="41910"/>
                    <a:pt x="1101091" y="0"/>
                    <a:pt x="1019811" y="0"/>
                  </a:cubicBezTo>
                  <a:cubicBezTo>
                    <a:pt x="937261" y="0"/>
                    <a:pt x="866141" y="41910"/>
                    <a:pt x="824231" y="105410"/>
                  </a:cubicBezTo>
                  <a:cubicBezTo>
                    <a:pt x="782321" y="41910"/>
                    <a:pt x="709931" y="0"/>
                    <a:pt x="628650" y="0"/>
                  </a:cubicBezTo>
                  <a:cubicBezTo>
                    <a:pt x="544830" y="0"/>
                    <a:pt x="473710" y="41910"/>
                    <a:pt x="431800" y="105410"/>
                  </a:cubicBezTo>
                  <a:cubicBezTo>
                    <a:pt x="422910" y="92710"/>
                    <a:pt x="412750" y="80010"/>
                    <a:pt x="402590" y="68580"/>
                  </a:cubicBezTo>
                  <a:cubicBezTo>
                    <a:pt x="358140" y="25400"/>
                    <a:pt x="297180" y="0"/>
                    <a:pt x="234950" y="0"/>
                  </a:cubicBezTo>
                  <a:cubicBezTo>
                    <a:pt x="172720" y="0"/>
                    <a:pt x="113030" y="25400"/>
                    <a:pt x="68580" y="68580"/>
                  </a:cubicBezTo>
                  <a:cubicBezTo>
                    <a:pt x="25400" y="113030"/>
                    <a:pt x="0" y="172720"/>
                    <a:pt x="0" y="234950"/>
                  </a:cubicBezTo>
                  <a:cubicBezTo>
                    <a:pt x="0" y="297180"/>
                    <a:pt x="25400" y="356870"/>
                    <a:pt x="68580" y="401320"/>
                  </a:cubicBezTo>
                  <a:cubicBezTo>
                    <a:pt x="78740" y="411480"/>
                    <a:pt x="90170" y="421640"/>
                    <a:pt x="102870" y="429260"/>
                  </a:cubicBezTo>
                  <a:cubicBezTo>
                    <a:pt x="40640" y="472440"/>
                    <a:pt x="0" y="543560"/>
                    <a:pt x="0" y="624840"/>
                  </a:cubicBezTo>
                  <a:cubicBezTo>
                    <a:pt x="0" y="706120"/>
                    <a:pt x="40640" y="777240"/>
                    <a:pt x="102870" y="819150"/>
                  </a:cubicBezTo>
                  <a:cubicBezTo>
                    <a:pt x="40640" y="861060"/>
                    <a:pt x="0" y="932180"/>
                    <a:pt x="0" y="1013460"/>
                  </a:cubicBezTo>
                  <a:cubicBezTo>
                    <a:pt x="0" y="1094740"/>
                    <a:pt x="40640" y="1165860"/>
                    <a:pt x="102870" y="1207770"/>
                  </a:cubicBezTo>
                  <a:cubicBezTo>
                    <a:pt x="40640" y="1249680"/>
                    <a:pt x="0" y="1322070"/>
                    <a:pt x="0" y="1402080"/>
                  </a:cubicBezTo>
                  <a:cubicBezTo>
                    <a:pt x="0" y="1483360"/>
                    <a:pt x="40640" y="1554480"/>
                    <a:pt x="102870" y="1596390"/>
                  </a:cubicBezTo>
                  <a:cubicBezTo>
                    <a:pt x="40640" y="1638300"/>
                    <a:pt x="0" y="1709420"/>
                    <a:pt x="0" y="1790700"/>
                  </a:cubicBezTo>
                  <a:cubicBezTo>
                    <a:pt x="0" y="1871980"/>
                    <a:pt x="40640" y="1943100"/>
                    <a:pt x="102870" y="1985010"/>
                  </a:cubicBezTo>
                  <a:cubicBezTo>
                    <a:pt x="40640" y="2026920"/>
                    <a:pt x="0" y="2099310"/>
                    <a:pt x="0" y="2179320"/>
                  </a:cubicBezTo>
                  <a:cubicBezTo>
                    <a:pt x="0" y="2260600"/>
                    <a:pt x="40640" y="2331720"/>
                    <a:pt x="102870" y="2373630"/>
                  </a:cubicBezTo>
                  <a:cubicBezTo>
                    <a:pt x="40640" y="2418080"/>
                    <a:pt x="0" y="2489200"/>
                    <a:pt x="0" y="2570480"/>
                  </a:cubicBezTo>
                  <a:cubicBezTo>
                    <a:pt x="0" y="2651760"/>
                    <a:pt x="40640" y="2722880"/>
                    <a:pt x="102870" y="2764790"/>
                  </a:cubicBezTo>
                  <a:cubicBezTo>
                    <a:pt x="40640" y="2806700"/>
                    <a:pt x="0" y="2879090"/>
                    <a:pt x="0" y="2959100"/>
                  </a:cubicBezTo>
                  <a:cubicBezTo>
                    <a:pt x="0" y="3040380"/>
                    <a:pt x="40640" y="3111500"/>
                    <a:pt x="102870" y="3153410"/>
                  </a:cubicBezTo>
                  <a:cubicBezTo>
                    <a:pt x="40640" y="3195320"/>
                    <a:pt x="0" y="3266440"/>
                    <a:pt x="0" y="3347720"/>
                  </a:cubicBezTo>
                  <a:cubicBezTo>
                    <a:pt x="0" y="3429000"/>
                    <a:pt x="40640" y="3500120"/>
                    <a:pt x="102870" y="3542030"/>
                  </a:cubicBezTo>
                  <a:cubicBezTo>
                    <a:pt x="40640" y="3583940"/>
                    <a:pt x="0" y="3655060"/>
                    <a:pt x="0" y="3736340"/>
                  </a:cubicBezTo>
                  <a:cubicBezTo>
                    <a:pt x="0" y="3817620"/>
                    <a:pt x="40640" y="3888740"/>
                    <a:pt x="102870" y="3930650"/>
                  </a:cubicBezTo>
                  <a:cubicBezTo>
                    <a:pt x="40640" y="3973830"/>
                    <a:pt x="0" y="4044950"/>
                    <a:pt x="0" y="4124959"/>
                  </a:cubicBezTo>
                  <a:cubicBezTo>
                    <a:pt x="0" y="4206239"/>
                    <a:pt x="40640" y="4277359"/>
                    <a:pt x="102870" y="4319269"/>
                  </a:cubicBezTo>
                  <a:cubicBezTo>
                    <a:pt x="40640" y="4361180"/>
                    <a:pt x="0" y="4432300"/>
                    <a:pt x="0" y="4513580"/>
                  </a:cubicBezTo>
                  <a:cubicBezTo>
                    <a:pt x="0" y="4594860"/>
                    <a:pt x="40640" y="4665980"/>
                    <a:pt x="102870" y="4707890"/>
                  </a:cubicBezTo>
                  <a:cubicBezTo>
                    <a:pt x="40640" y="4749800"/>
                    <a:pt x="0" y="4820920"/>
                    <a:pt x="0" y="4902200"/>
                  </a:cubicBezTo>
                  <a:cubicBezTo>
                    <a:pt x="0" y="4983480"/>
                    <a:pt x="40640" y="5054600"/>
                    <a:pt x="102870" y="5096510"/>
                  </a:cubicBezTo>
                  <a:cubicBezTo>
                    <a:pt x="40640" y="5138420"/>
                    <a:pt x="0" y="5210810"/>
                    <a:pt x="0" y="5290820"/>
                  </a:cubicBezTo>
                  <a:cubicBezTo>
                    <a:pt x="0" y="5372100"/>
                    <a:pt x="40640" y="5443220"/>
                    <a:pt x="102870" y="5485130"/>
                  </a:cubicBezTo>
                  <a:cubicBezTo>
                    <a:pt x="40640" y="5527039"/>
                    <a:pt x="0" y="5598159"/>
                    <a:pt x="0" y="5679439"/>
                  </a:cubicBezTo>
                  <a:cubicBezTo>
                    <a:pt x="0" y="5760719"/>
                    <a:pt x="40640" y="5831839"/>
                    <a:pt x="102870" y="5873749"/>
                  </a:cubicBezTo>
                  <a:cubicBezTo>
                    <a:pt x="40640" y="5915659"/>
                    <a:pt x="0" y="5986779"/>
                    <a:pt x="0" y="6068059"/>
                  </a:cubicBezTo>
                  <a:cubicBezTo>
                    <a:pt x="0" y="6149339"/>
                    <a:pt x="40640" y="6220459"/>
                    <a:pt x="102870" y="6262369"/>
                  </a:cubicBezTo>
                  <a:cubicBezTo>
                    <a:pt x="40640" y="6304280"/>
                    <a:pt x="0" y="6375400"/>
                    <a:pt x="0" y="6456680"/>
                  </a:cubicBezTo>
                  <a:cubicBezTo>
                    <a:pt x="0" y="6537960"/>
                    <a:pt x="40640" y="6609080"/>
                    <a:pt x="102870" y="6650990"/>
                  </a:cubicBezTo>
                  <a:cubicBezTo>
                    <a:pt x="40640" y="6692900"/>
                    <a:pt x="0" y="6764020"/>
                    <a:pt x="0" y="6845300"/>
                  </a:cubicBezTo>
                  <a:cubicBezTo>
                    <a:pt x="0" y="6926580"/>
                    <a:pt x="40640" y="6997700"/>
                    <a:pt x="102870" y="7039610"/>
                  </a:cubicBezTo>
                  <a:cubicBezTo>
                    <a:pt x="40640" y="7082790"/>
                    <a:pt x="0" y="7153910"/>
                    <a:pt x="0" y="7233920"/>
                  </a:cubicBezTo>
                  <a:cubicBezTo>
                    <a:pt x="0" y="7315200"/>
                    <a:pt x="40640" y="7386320"/>
                    <a:pt x="102870" y="7428230"/>
                  </a:cubicBezTo>
                  <a:cubicBezTo>
                    <a:pt x="40640" y="7470139"/>
                    <a:pt x="0" y="7541260"/>
                    <a:pt x="0" y="7622539"/>
                  </a:cubicBezTo>
                  <a:cubicBezTo>
                    <a:pt x="0" y="7703819"/>
                    <a:pt x="40640" y="7774939"/>
                    <a:pt x="102870" y="7816849"/>
                  </a:cubicBezTo>
                  <a:cubicBezTo>
                    <a:pt x="40640" y="7866380"/>
                    <a:pt x="0" y="7937500"/>
                    <a:pt x="0" y="8018780"/>
                  </a:cubicBezTo>
                  <a:cubicBezTo>
                    <a:pt x="0" y="8100061"/>
                    <a:pt x="40640" y="8171180"/>
                    <a:pt x="102870" y="8213090"/>
                  </a:cubicBezTo>
                  <a:cubicBezTo>
                    <a:pt x="90170" y="8220710"/>
                    <a:pt x="78740" y="8230870"/>
                    <a:pt x="68580" y="8241030"/>
                  </a:cubicBezTo>
                  <a:cubicBezTo>
                    <a:pt x="25400" y="8285480"/>
                    <a:pt x="0" y="8346440"/>
                    <a:pt x="0" y="8407400"/>
                  </a:cubicBezTo>
                  <a:cubicBezTo>
                    <a:pt x="0" y="8469630"/>
                    <a:pt x="25400" y="8529320"/>
                    <a:pt x="68580" y="8573770"/>
                  </a:cubicBezTo>
                  <a:cubicBezTo>
                    <a:pt x="111760" y="8616950"/>
                    <a:pt x="172720" y="8642350"/>
                    <a:pt x="234950" y="8642350"/>
                  </a:cubicBezTo>
                  <a:cubicBezTo>
                    <a:pt x="297180" y="8642350"/>
                    <a:pt x="356870" y="8616950"/>
                    <a:pt x="401320" y="8573770"/>
                  </a:cubicBezTo>
                  <a:cubicBezTo>
                    <a:pt x="412750" y="8562339"/>
                    <a:pt x="422910" y="8549639"/>
                    <a:pt x="430530" y="8536939"/>
                  </a:cubicBezTo>
                  <a:cubicBezTo>
                    <a:pt x="472440" y="8600439"/>
                    <a:pt x="544830" y="8642349"/>
                    <a:pt x="626110" y="8642349"/>
                  </a:cubicBezTo>
                  <a:cubicBezTo>
                    <a:pt x="707390" y="8642349"/>
                    <a:pt x="779780" y="8600439"/>
                    <a:pt x="821690" y="8536939"/>
                  </a:cubicBezTo>
                  <a:cubicBezTo>
                    <a:pt x="863600" y="8600439"/>
                    <a:pt x="935990" y="8642349"/>
                    <a:pt x="1017270" y="8642349"/>
                  </a:cubicBezTo>
                  <a:cubicBezTo>
                    <a:pt x="1099820" y="8642349"/>
                    <a:pt x="1172210" y="8600439"/>
                    <a:pt x="1212850" y="8536939"/>
                  </a:cubicBezTo>
                  <a:cubicBezTo>
                    <a:pt x="1254760" y="8600439"/>
                    <a:pt x="1327150" y="8642349"/>
                    <a:pt x="1408430" y="8642349"/>
                  </a:cubicBezTo>
                  <a:cubicBezTo>
                    <a:pt x="1489710" y="8642349"/>
                    <a:pt x="1562100" y="8600439"/>
                    <a:pt x="1604010" y="8536939"/>
                  </a:cubicBezTo>
                  <a:cubicBezTo>
                    <a:pt x="1645920" y="8600439"/>
                    <a:pt x="1718310" y="8642349"/>
                    <a:pt x="1799590" y="8642349"/>
                  </a:cubicBezTo>
                  <a:cubicBezTo>
                    <a:pt x="1880870" y="8642349"/>
                    <a:pt x="1953260" y="8600439"/>
                    <a:pt x="1995170" y="8536939"/>
                  </a:cubicBezTo>
                  <a:cubicBezTo>
                    <a:pt x="2037080" y="8600439"/>
                    <a:pt x="2109470" y="8642349"/>
                    <a:pt x="2190750" y="8642349"/>
                  </a:cubicBezTo>
                  <a:cubicBezTo>
                    <a:pt x="2273300" y="8642349"/>
                    <a:pt x="2344420" y="8600439"/>
                    <a:pt x="2386330" y="8536939"/>
                  </a:cubicBezTo>
                  <a:cubicBezTo>
                    <a:pt x="2428240" y="8600439"/>
                    <a:pt x="2500630" y="8642349"/>
                    <a:pt x="2581910" y="8642349"/>
                  </a:cubicBezTo>
                  <a:cubicBezTo>
                    <a:pt x="2663190" y="8642349"/>
                    <a:pt x="2735580" y="8600439"/>
                    <a:pt x="2777490" y="8536939"/>
                  </a:cubicBezTo>
                  <a:cubicBezTo>
                    <a:pt x="2819400" y="8600439"/>
                    <a:pt x="2891790" y="8642349"/>
                    <a:pt x="2973070" y="8642349"/>
                  </a:cubicBezTo>
                  <a:cubicBezTo>
                    <a:pt x="3055620" y="8642349"/>
                    <a:pt x="3126740" y="8600439"/>
                    <a:pt x="3168650" y="8536939"/>
                  </a:cubicBezTo>
                  <a:cubicBezTo>
                    <a:pt x="3210560" y="8600439"/>
                    <a:pt x="3282950" y="8642349"/>
                    <a:pt x="3364230" y="8642349"/>
                  </a:cubicBezTo>
                  <a:cubicBezTo>
                    <a:pt x="3445509" y="8642349"/>
                    <a:pt x="3517900" y="8600439"/>
                    <a:pt x="3559809" y="8536939"/>
                  </a:cubicBezTo>
                  <a:cubicBezTo>
                    <a:pt x="3601719" y="8600439"/>
                    <a:pt x="3674109" y="8642349"/>
                    <a:pt x="3755389" y="8642349"/>
                  </a:cubicBezTo>
                  <a:cubicBezTo>
                    <a:pt x="3837939" y="8642349"/>
                    <a:pt x="3909059" y="8600439"/>
                    <a:pt x="3950969" y="8536939"/>
                  </a:cubicBezTo>
                  <a:cubicBezTo>
                    <a:pt x="3992879" y="8600439"/>
                    <a:pt x="4065269" y="8642349"/>
                    <a:pt x="4146549" y="8642349"/>
                  </a:cubicBezTo>
                  <a:cubicBezTo>
                    <a:pt x="4227829" y="8642349"/>
                    <a:pt x="4300219" y="8600439"/>
                    <a:pt x="4342129" y="8536939"/>
                  </a:cubicBezTo>
                  <a:cubicBezTo>
                    <a:pt x="4384039" y="8600439"/>
                    <a:pt x="4456429" y="8642349"/>
                    <a:pt x="4537709" y="8642349"/>
                  </a:cubicBezTo>
                  <a:cubicBezTo>
                    <a:pt x="4618989" y="8642349"/>
                    <a:pt x="4691379" y="8600439"/>
                    <a:pt x="4733289" y="8536939"/>
                  </a:cubicBezTo>
                  <a:cubicBezTo>
                    <a:pt x="4775199" y="8600439"/>
                    <a:pt x="4847589" y="8642349"/>
                    <a:pt x="4928869" y="8642349"/>
                  </a:cubicBezTo>
                  <a:cubicBezTo>
                    <a:pt x="5010149" y="8642349"/>
                    <a:pt x="5082539" y="8600439"/>
                    <a:pt x="5124449" y="8536939"/>
                  </a:cubicBezTo>
                  <a:cubicBezTo>
                    <a:pt x="5166359" y="8600439"/>
                    <a:pt x="5238749" y="8642349"/>
                    <a:pt x="5320029" y="8642349"/>
                  </a:cubicBezTo>
                  <a:cubicBezTo>
                    <a:pt x="5401309" y="8642349"/>
                    <a:pt x="5473699" y="8600439"/>
                    <a:pt x="5515609" y="8536939"/>
                  </a:cubicBezTo>
                  <a:cubicBezTo>
                    <a:pt x="5557519" y="8600439"/>
                    <a:pt x="5629909" y="8642349"/>
                    <a:pt x="5711189" y="8642349"/>
                  </a:cubicBezTo>
                  <a:cubicBezTo>
                    <a:pt x="5793739" y="8642349"/>
                    <a:pt x="5864859" y="8600439"/>
                    <a:pt x="5906769" y="8536939"/>
                  </a:cubicBezTo>
                  <a:cubicBezTo>
                    <a:pt x="5915659" y="8549639"/>
                    <a:pt x="5925819" y="8562339"/>
                    <a:pt x="5935978" y="8573770"/>
                  </a:cubicBezTo>
                  <a:cubicBezTo>
                    <a:pt x="5979158" y="8616950"/>
                    <a:pt x="6040119" y="8642350"/>
                    <a:pt x="6102348" y="8642350"/>
                  </a:cubicBezTo>
                  <a:cubicBezTo>
                    <a:pt x="6163308" y="8642350"/>
                    <a:pt x="6224269" y="8616950"/>
                    <a:pt x="6268719" y="8573770"/>
                  </a:cubicBezTo>
                  <a:cubicBezTo>
                    <a:pt x="6311898" y="8529320"/>
                    <a:pt x="6337298" y="8469630"/>
                    <a:pt x="6337298" y="8407400"/>
                  </a:cubicBezTo>
                  <a:cubicBezTo>
                    <a:pt x="6337298" y="8345170"/>
                    <a:pt x="6311898" y="8285480"/>
                    <a:pt x="6268719" y="8241030"/>
                  </a:cubicBezTo>
                  <a:cubicBezTo>
                    <a:pt x="6258559" y="8230870"/>
                    <a:pt x="6247128" y="8220711"/>
                    <a:pt x="6234428" y="8213090"/>
                  </a:cubicBezTo>
                  <a:cubicBezTo>
                    <a:pt x="6296658" y="8171180"/>
                    <a:pt x="6337298" y="8098790"/>
                    <a:pt x="6337298" y="8018780"/>
                  </a:cubicBezTo>
                  <a:cubicBezTo>
                    <a:pt x="6337298" y="7937500"/>
                    <a:pt x="6296658" y="7866380"/>
                    <a:pt x="6234428" y="7824470"/>
                  </a:cubicBezTo>
                  <a:cubicBezTo>
                    <a:pt x="6296658" y="7782561"/>
                    <a:pt x="6337298" y="7711440"/>
                    <a:pt x="6337298" y="7630161"/>
                  </a:cubicBezTo>
                  <a:cubicBezTo>
                    <a:pt x="6337298" y="7548881"/>
                    <a:pt x="6296658" y="7477761"/>
                    <a:pt x="6234428" y="7435851"/>
                  </a:cubicBezTo>
                  <a:cubicBezTo>
                    <a:pt x="6296658" y="7393941"/>
                    <a:pt x="6337298" y="7321551"/>
                    <a:pt x="6337298" y="7241541"/>
                  </a:cubicBezTo>
                  <a:cubicBezTo>
                    <a:pt x="6337298" y="7160261"/>
                    <a:pt x="6296658" y="7089141"/>
                    <a:pt x="6234428" y="7047231"/>
                  </a:cubicBezTo>
                  <a:cubicBezTo>
                    <a:pt x="6296658" y="7005321"/>
                    <a:pt x="6337298" y="6934201"/>
                    <a:pt x="6337298" y="6852921"/>
                  </a:cubicBezTo>
                  <a:cubicBezTo>
                    <a:pt x="6337298" y="6771642"/>
                    <a:pt x="6296658" y="6700521"/>
                    <a:pt x="6234428" y="6658611"/>
                  </a:cubicBezTo>
                  <a:cubicBezTo>
                    <a:pt x="6296658" y="6615431"/>
                    <a:pt x="6337298" y="6544311"/>
                    <a:pt x="6337298" y="6464302"/>
                  </a:cubicBezTo>
                  <a:cubicBezTo>
                    <a:pt x="6337298" y="6383022"/>
                    <a:pt x="6296658" y="6311902"/>
                    <a:pt x="6234428" y="6269992"/>
                  </a:cubicBezTo>
                  <a:cubicBezTo>
                    <a:pt x="6296658" y="6228082"/>
                    <a:pt x="6337298" y="6156962"/>
                    <a:pt x="6337298" y="6075682"/>
                  </a:cubicBezTo>
                  <a:cubicBezTo>
                    <a:pt x="6337298" y="5994402"/>
                    <a:pt x="6296658" y="5923282"/>
                    <a:pt x="6234428" y="5881372"/>
                  </a:cubicBezTo>
                  <a:cubicBezTo>
                    <a:pt x="6296658" y="5839462"/>
                    <a:pt x="6337298" y="5768342"/>
                    <a:pt x="6337298" y="5687062"/>
                  </a:cubicBezTo>
                  <a:cubicBezTo>
                    <a:pt x="6337298" y="5605782"/>
                    <a:pt x="6296658" y="5534662"/>
                    <a:pt x="6234428" y="5492752"/>
                  </a:cubicBezTo>
                  <a:cubicBezTo>
                    <a:pt x="6296658" y="5449572"/>
                    <a:pt x="6337298" y="5378452"/>
                    <a:pt x="6337298" y="5298442"/>
                  </a:cubicBezTo>
                  <a:cubicBezTo>
                    <a:pt x="6337298" y="5217163"/>
                    <a:pt x="6296658" y="5146042"/>
                    <a:pt x="6234428" y="5104133"/>
                  </a:cubicBezTo>
                  <a:cubicBezTo>
                    <a:pt x="6296658" y="5062223"/>
                    <a:pt x="6337298" y="4991103"/>
                    <a:pt x="6337298" y="4909823"/>
                  </a:cubicBezTo>
                  <a:cubicBezTo>
                    <a:pt x="6337298" y="4828543"/>
                    <a:pt x="6296658" y="4757423"/>
                    <a:pt x="6234428" y="4715513"/>
                  </a:cubicBezTo>
                  <a:cubicBezTo>
                    <a:pt x="6296658" y="4672333"/>
                    <a:pt x="6337298" y="4601213"/>
                    <a:pt x="6337298" y="4521203"/>
                  </a:cubicBezTo>
                  <a:cubicBezTo>
                    <a:pt x="6337298" y="4439923"/>
                    <a:pt x="6296658" y="4368803"/>
                    <a:pt x="6234428" y="4326893"/>
                  </a:cubicBezTo>
                  <a:cubicBezTo>
                    <a:pt x="6296658" y="4284983"/>
                    <a:pt x="6337298" y="4213863"/>
                    <a:pt x="6337298" y="4132583"/>
                  </a:cubicBezTo>
                  <a:cubicBezTo>
                    <a:pt x="6337298" y="4051303"/>
                    <a:pt x="6296658" y="3980183"/>
                    <a:pt x="6234428" y="3938274"/>
                  </a:cubicBezTo>
                  <a:cubicBezTo>
                    <a:pt x="6296658" y="3896364"/>
                    <a:pt x="6337298" y="3825244"/>
                    <a:pt x="6337298" y="3743964"/>
                  </a:cubicBezTo>
                  <a:cubicBezTo>
                    <a:pt x="6337298" y="3662684"/>
                    <a:pt x="6296658" y="3591564"/>
                    <a:pt x="6234428" y="3549654"/>
                  </a:cubicBezTo>
                  <a:cubicBezTo>
                    <a:pt x="6296658" y="3506474"/>
                    <a:pt x="6337298" y="3435354"/>
                    <a:pt x="6337298" y="3355344"/>
                  </a:cubicBezTo>
                  <a:cubicBezTo>
                    <a:pt x="6337298" y="3274064"/>
                    <a:pt x="6296658" y="3202944"/>
                    <a:pt x="6234428" y="3161034"/>
                  </a:cubicBezTo>
                  <a:cubicBezTo>
                    <a:pt x="6296658" y="3119124"/>
                    <a:pt x="6337298" y="3048004"/>
                    <a:pt x="6337298" y="2966724"/>
                  </a:cubicBezTo>
                  <a:cubicBezTo>
                    <a:pt x="6337298" y="2885444"/>
                    <a:pt x="6296658" y="2814324"/>
                    <a:pt x="6234428" y="2772414"/>
                  </a:cubicBezTo>
                  <a:cubicBezTo>
                    <a:pt x="6296658" y="2730504"/>
                    <a:pt x="6337298" y="2659384"/>
                    <a:pt x="6337298" y="2578104"/>
                  </a:cubicBezTo>
                  <a:cubicBezTo>
                    <a:pt x="6337298" y="2496824"/>
                    <a:pt x="6296658" y="2425704"/>
                    <a:pt x="6234428" y="2383794"/>
                  </a:cubicBezTo>
                  <a:cubicBezTo>
                    <a:pt x="6296658" y="2341884"/>
                    <a:pt x="6337298" y="2270764"/>
                    <a:pt x="6337298" y="2189484"/>
                  </a:cubicBezTo>
                  <a:cubicBezTo>
                    <a:pt x="6337298" y="2108204"/>
                    <a:pt x="6296658" y="2037084"/>
                    <a:pt x="6234428" y="1995174"/>
                  </a:cubicBezTo>
                  <a:cubicBezTo>
                    <a:pt x="6296658" y="1953264"/>
                    <a:pt x="6337298" y="1882144"/>
                    <a:pt x="6337298" y="1800864"/>
                  </a:cubicBezTo>
                  <a:cubicBezTo>
                    <a:pt x="6337298" y="1719584"/>
                    <a:pt x="6296658" y="1648464"/>
                    <a:pt x="6234428" y="1606554"/>
                  </a:cubicBezTo>
                  <a:cubicBezTo>
                    <a:pt x="6296658" y="1563374"/>
                    <a:pt x="6337298" y="1492254"/>
                    <a:pt x="6337298" y="1412244"/>
                  </a:cubicBezTo>
                  <a:cubicBezTo>
                    <a:pt x="6337298" y="1330964"/>
                    <a:pt x="6296658" y="1259844"/>
                    <a:pt x="6234428" y="1217934"/>
                  </a:cubicBezTo>
                  <a:cubicBezTo>
                    <a:pt x="6296658" y="1176024"/>
                    <a:pt x="6337298" y="1104904"/>
                    <a:pt x="6337298" y="1023624"/>
                  </a:cubicBezTo>
                  <a:cubicBezTo>
                    <a:pt x="6337298" y="942344"/>
                    <a:pt x="6296658" y="871224"/>
                    <a:pt x="6234428" y="829314"/>
                  </a:cubicBezTo>
                  <a:cubicBezTo>
                    <a:pt x="6309358" y="775974"/>
                    <a:pt x="6349998" y="704854"/>
                    <a:pt x="6349998" y="624844"/>
                  </a:cubicBezTo>
                  <a:close/>
                </a:path>
              </a:pathLst>
            </a:custGeom>
            <a:solidFill>
              <a:srgbClr val="F7C548"/>
            </a:solidFill>
          </p:spPr>
        </p:sp>
        <p:sp>
          <p:nvSpPr>
            <p:cNvPr id="14" name="Freeform 14"/>
            <p:cNvSpPr/>
            <p:nvPr/>
          </p:nvSpPr>
          <p:spPr>
            <a:xfrm>
              <a:off x="389890" y="450850"/>
              <a:ext cx="5570220" cy="7743190"/>
            </a:xfrm>
            <a:custGeom>
              <a:avLst/>
              <a:gdLst/>
              <a:ahLst/>
              <a:cxnLst/>
              <a:rect l="l" t="t" r="r" b="b"/>
              <a:pathLst>
                <a:path w="5570220" h="7743190">
                  <a:moveTo>
                    <a:pt x="0" y="0"/>
                  </a:moveTo>
                  <a:lnTo>
                    <a:pt x="5570220" y="0"/>
                  </a:lnTo>
                  <a:lnTo>
                    <a:pt x="5570220" y="7743190"/>
                  </a:lnTo>
                  <a:lnTo>
                    <a:pt x="0" y="7743190"/>
                  </a:lnTo>
                  <a:close/>
                </a:path>
              </a:pathLst>
            </a:custGeom>
            <a:blipFill>
              <a:blip r:embed="rId10"/>
              <a:stretch>
                <a:fillRect l="-825" r="-825"/>
              </a:stretch>
            </a:blipFill>
          </p:spPr>
        </p:sp>
      </p:grpSp>
      <p:pic>
        <p:nvPicPr>
          <p:cNvPr id="16" name="Picture 16"/>
          <p:cNvPicPr>
            <a:picLocks noChangeAspect="1"/>
          </p:cNvPicPr>
          <p:nvPr/>
        </p:nvPicPr>
        <p:blipFill>
          <a:blip r:embed="rId11"/>
          <a:srcRect b="10932"/>
          <a:stretch>
            <a:fillRect/>
          </a:stretch>
        </p:blipFill>
        <p:spPr>
          <a:xfrm rot="542057">
            <a:off x="-2994225" y="9505779"/>
            <a:ext cx="10100265" cy="1146999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0413519" y="-2800601"/>
            <a:ext cx="9008811" cy="4076487"/>
          </a:xfrm>
          <a:prstGeom prst="rect">
            <a:avLst/>
          </a:prstGeom>
        </p:spPr>
      </p:pic>
      <p:sp>
        <p:nvSpPr>
          <p:cNvPr id="18" name="TextBox 15">
            <a:extLst>
              <a:ext uri="{FF2B5EF4-FFF2-40B4-BE49-F238E27FC236}">
                <a16:creationId xmlns:a16="http://schemas.microsoft.com/office/drawing/2014/main" id="{DCAF2297-A388-73BD-8AA0-2D2FC6F2664C}"/>
              </a:ext>
            </a:extLst>
          </p:cNvPr>
          <p:cNvSpPr txBox="1"/>
          <p:nvPr/>
        </p:nvSpPr>
        <p:spPr>
          <a:xfrm>
            <a:off x="348982" y="3987982"/>
            <a:ext cx="17590036" cy="30342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8000" b="1" dirty="0" smtClean="0">
                <a:solidFill>
                  <a:srgbClr val="925C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 ƠN CÁC EM ĐÃ CHÚ Ý </a:t>
            </a:r>
          </a:p>
          <a:p>
            <a:pPr algn="ctr">
              <a:lnSpc>
                <a:spcPct val="130000"/>
              </a:lnSpc>
            </a:pPr>
            <a:r>
              <a:rPr lang="en-US" sz="8000" b="1" dirty="0" smtClean="0">
                <a:solidFill>
                  <a:srgbClr val="925C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LẮNG NGHE BÀI GIẢNG</a:t>
            </a:r>
            <a:endParaRPr lang="en-US" sz="8000" b="1" dirty="0">
              <a:solidFill>
                <a:srgbClr val="925C3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1999189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DD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-5613334">
            <a:off x="5482430" y="4969403"/>
            <a:ext cx="2781304" cy="632114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480350">
            <a:off x="16954269" y="2377354"/>
            <a:ext cx="4203842" cy="9554186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-5745177">
            <a:off x="7301" y="-4308816"/>
            <a:ext cx="2985015" cy="678412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3"/>
          <a:srcRect b="10932"/>
          <a:stretch>
            <a:fillRect/>
          </a:stretch>
        </p:blipFill>
        <p:spPr>
          <a:xfrm rot="-94437">
            <a:off x="9854833" y="1740104"/>
            <a:ext cx="8223592" cy="93388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577520">
            <a:off x="14880313" y="-332109"/>
            <a:ext cx="2354563" cy="3471875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2034097" y="8141495"/>
            <a:ext cx="1481311" cy="1429466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flipH="1">
            <a:off x="639412" y="7344048"/>
            <a:ext cx="1720792" cy="2454022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1363126" y="485974"/>
            <a:ext cx="2439967" cy="3056906"/>
          </a:xfrm>
          <a:prstGeom prst="rect">
            <a:avLst/>
          </a:prstGeom>
        </p:spPr>
      </p:pic>
      <p:pic>
        <p:nvPicPr>
          <p:cNvPr id="18" name="Picture 7"/>
          <p:cNvPicPr>
            <a:picLocks noChangeAspect="1"/>
          </p:cNvPicPr>
          <p:nvPr/>
        </p:nvPicPr>
        <p:blipFill>
          <a:blip r:embed="rId15"/>
          <a:srcRect t="6340" b="6340"/>
          <a:stretch>
            <a:fillRect/>
          </a:stretch>
        </p:blipFill>
        <p:spPr>
          <a:xfrm>
            <a:off x="0" y="1435128"/>
            <a:ext cx="18587496" cy="7785968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8101ADB2-CEA9-66DA-3D92-EEEA6C294A39}"/>
              </a:ext>
            </a:extLst>
          </p:cNvPr>
          <p:cNvSpPr txBox="1"/>
          <p:nvPr/>
        </p:nvSpPr>
        <p:spPr>
          <a:xfrm>
            <a:off x="569635" y="3312175"/>
            <a:ext cx="17448225" cy="40318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  <a:spcBef>
                <a:spcPts val="200"/>
              </a:spcBef>
            </a:pPr>
            <a:r>
              <a:rPr lang="nl-NL" sz="6800" b="1" dirty="0">
                <a:solidFill>
                  <a:srgbClr val="925C39"/>
                </a:solidFill>
                <a:effectLst/>
                <a:latin typeface="Arial" panose="020B0604020202020204" pitchFamily="34" charset="0"/>
                <a:ea typeface="DengXian Light" panose="02010600030101010101" pitchFamily="2" charset="-122"/>
                <a:cs typeface="Arial" panose="020B0604020202020204" pitchFamily="34" charset="0"/>
              </a:rPr>
              <a:t>BÀI </a:t>
            </a:r>
            <a:r>
              <a:rPr lang="nl-NL" sz="6800" b="1" dirty="0" smtClean="0">
                <a:solidFill>
                  <a:srgbClr val="925C39"/>
                </a:solidFill>
                <a:effectLst/>
                <a:latin typeface="Arial" panose="020B0604020202020204" pitchFamily="34" charset="0"/>
                <a:ea typeface="DengXian Light" panose="02010600030101010101" pitchFamily="2" charset="-122"/>
                <a:cs typeface="Arial" panose="020B0604020202020204" pitchFamily="34" charset="0"/>
              </a:rPr>
              <a:t>2: CÁC CUỘC PHÁT KIẾN ĐỊA LÍ VÀ SỰ HÌNH THÀNH QUAN HỆ SẢN XUẤT TƯ BẢN CHỦ NGHĨA Ở TÂY ÂU</a:t>
            </a:r>
            <a:endParaRPr lang="en-US" sz="6800" b="1" dirty="0">
              <a:solidFill>
                <a:srgbClr val="925C39"/>
              </a:solidFill>
              <a:effectLst/>
              <a:latin typeface="Arial" panose="020B0604020202020204" pitchFamily="34" charset="0"/>
              <a:ea typeface="DengXian Light" panose="02010600030101010101" pitchFamily="2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EF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8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2335507" y="-1062650"/>
            <a:ext cx="3925443" cy="11804237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63795" y="967203"/>
            <a:ext cx="1211341" cy="1168944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 rot="-2201316">
            <a:off x="-2248681" y="4547479"/>
            <a:ext cx="4203842" cy="9554186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1"/>
          <a:srcRect b="10932"/>
          <a:stretch>
            <a:fillRect/>
          </a:stretch>
        </p:blipFill>
        <p:spPr>
          <a:xfrm rot="-5278487">
            <a:off x="13889435" y="3658788"/>
            <a:ext cx="8223592" cy="933882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 rot="535489">
            <a:off x="15223776" y="-994559"/>
            <a:ext cx="3622923" cy="3020612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4325600" y="-977621"/>
            <a:ext cx="2101718" cy="2101718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1701220" y="3001366"/>
            <a:ext cx="796784" cy="796784"/>
          </a:xfrm>
          <a:prstGeom prst="rect">
            <a:avLst/>
          </a:prstGeom>
        </p:spPr>
      </p:pic>
      <p:sp>
        <p:nvSpPr>
          <p:cNvPr id="23" name="TextBox 18">
            <a:extLst>
              <a:ext uri="{FF2B5EF4-FFF2-40B4-BE49-F238E27FC236}">
                <a16:creationId xmlns:a16="http://schemas.microsoft.com/office/drawing/2014/main" id="{2F6D078F-FA04-C1CD-88EA-75263540A923}"/>
              </a:ext>
            </a:extLst>
          </p:cNvPr>
          <p:cNvSpPr txBox="1"/>
          <p:nvPr/>
        </p:nvSpPr>
        <p:spPr>
          <a:xfrm>
            <a:off x="0" y="837390"/>
            <a:ext cx="18288000" cy="9591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8000"/>
              </a:lnSpc>
              <a:spcBef>
                <a:spcPct val="0"/>
              </a:spcBef>
            </a:pPr>
            <a:r>
              <a:rPr lang="en-US" sz="6500" b="1" dirty="0" smtClean="0">
                <a:solidFill>
                  <a:srgbClr val="925C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 DUNG BÀI HỌC</a:t>
            </a:r>
            <a:endParaRPr lang="en-US" sz="6500" b="1" dirty="0">
              <a:solidFill>
                <a:srgbClr val="925C3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978981" y="2887599"/>
            <a:ext cx="14034612" cy="10243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fr-FR" sz="52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nl-NL" sz="52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 cuộc phát kiến địa lí lớn trên thế giới</a:t>
            </a:r>
            <a:endParaRPr lang="en-US" sz="5200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1695904" y="5661721"/>
            <a:ext cx="796784" cy="79678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973665" y="4973662"/>
            <a:ext cx="13453653" cy="21729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fr-FR" sz="52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fr-FR" sz="5200" b="1" dirty="0" err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fr-FR" sz="52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5200" b="1" dirty="0" err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nảy</a:t>
            </a:r>
            <a:r>
              <a:rPr lang="fr-FR" sz="52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5200" b="1" dirty="0" err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fr-FR" sz="52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5200" b="1" dirty="0" err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chủ</a:t>
            </a:r>
            <a:r>
              <a:rPr lang="fr-FR" sz="52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5200" b="1" dirty="0" err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nghĩa</a:t>
            </a:r>
            <a:r>
              <a:rPr lang="fr-FR" sz="52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5200" b="1" dirty="0" err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tư</a:t>
            </a:r>
            <a:r>
              <a:rPr lang="fr-FR" sz="52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5200" b="1" dirty="0" err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</a:t>
            </a:r>
            <a:r>
              <a:rPr lang="fr-FR" sz="52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5200" b="1" dirty="0" err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fr-FR" sz="52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5200" b="1" dirty="0" err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fr-FR" sz="52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5200" b="1" dirty="0" err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biến</a:t>
            </a:r>
            <a:r>
              <a:rPr lang="fr-FR" sz="52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5200" b="1" dirty="0" err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đổi</a:t>
            </a:r>
            <a:r>
              <a:rPr lang="fr-FR" sz="52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5200" b="1" dirty="0" err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chính</a:t>
            </a:r>
            <a:r>
              <a:rPr lang="fr-FR" sz="52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5200" b="1" dirty="0" err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fr-FR" sz="52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5200" b="1" dirty="0" err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xã</a:t>
            </a:r>
            <a:r>
              <a:rPr lang="fr-FR" sz="52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5200" b="1" dirty="0" err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hội</a:t>
            </a:r>
            <a:r>
              <a:rPr lang="fr-FR" sz="52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5200" b="1" dirty="0" err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Tây</a:t>
            </a:r>
            <a:r>
              <a:rPr lang="fr-FR" sz="52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5200" b="1" dirty="0" err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Âu</a:t>
            </a:r>
            <a:endParaRPr lang="en-US" sz="5200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12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8"/>
              </a:ext>
            </a:extLst>
          </a:blip>
          <a:srcRect/>
          <a:stretch>
            <a:fillRect/>
          </a:stretch>
        </p:blipFill>
        <p:spPr>
          <a:xfrm>
            <a:off x="10515600" y="8215418"/>
            <a:ext cx="7315200" cy="2084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1009023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3" grpId="0"/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DD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6340" b="6340"/>
          <a:stretch>
            <a:fillRect/>
          </a:stretch>
        </p:blipFill>
        <p:spPr>
          <a:xfrm>
            <a:off x="-149748" y="8924665"/>
            <a:ext cx="18587496" cy="606618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4046630" y="7051074"/>
            <a:ext cx="11375850" cy="514757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480350">
            <a:off x="17424461" y="5163392"/>
            <a:ext cx="3542992" cy="8052254"/>
          </a:xfrm>
          <a:prstGeom prst="rect">
            <a:avLst/>
          </a:prstGeom>
        </p:spPr>
      </p:pic>
      <p:grpSp>
        <p:nvGrpSpPr>
          <p:cNvPr id="6" name="Group 6"/>
          <p:cNvGrpSpPr/>
          <p:nvPr/>
        </p:nvGrpSpPr>
        <p:grpSpPr>
          <a:xfrm rot="26790">
            <a:off x="2148511" y="2738154"/>
            <a:ext cx="15049017" cy="3885312"/>
            <a:chOff x="0" y="0"/>
            <a:chExt cx="2471014" cy="31542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471014" cy="315425"/>
            </a:xfrm>
            <a:custGeom>
              <a:avLst/>
              <a:gdLst/>
              <a:ahLst/>
              <a:cxnLst/>
              <a:rect l="l" t="t" r="r" b="b"/>
              <a:pathLst>
                <a:path w="2471014" h="315425">
                  <a:moveTo>
                    <a:pt x="0" y="0"/>
                  </a:moveTo>
                  <a:lnTo>
                    <a:pt x="2471014" y="0"/>
                  </a:lnTo>
                  <a:lnTo>
                    <a:pt x="2471014" y="315425"/>
                  </a:lnTo>
                  <a:lnTo>
                    <a:pt x="0" y="315425"/>
                  </a:lnTo>
                  <a:close/>
                </a:path>
              </a:pathLst>
            </a:custGeom>
            <a:solidFill>
              <a:srgbClr val="925C39"/>
            </a:solidFill>
          </p:spPr>
        </p:sp>
      </p:grpSp>
      <p:grpSp>
        <p:nvGrpSpPr>
          <p:cNvPr id="8" name="Group 8"/>
          <p:cNvGrpSpPr/>
          <p:nvPr/>
        </p:nvGrpSpPr>
        <p:grpSpPr>
          <a:xfrm>
            <a:off x="1828617" y="2631180"/>
            <a:ext cx="15110609" cy="3758367"/>
            <a:chOff x="0" y="0"/>
            <a:chExt cx="2476859" cy="31542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476859" cy="315425"/>
            </a:xfrm>
            <a:custGeom>
              <a:avLst/>
              <a:gdLst/>
              <a:ahLst/>
              <a:cxnLst/>
              <a:rect l="l" t="t" r="r" b="b"/>
              <a:pathLst>
                <a:path w="2476859" h="315425">
                  <a:moveTo>
                    <a:pt x="0" y="0"/>
                  </a:moveTo>
                  <a:lnTo>
                    <a:pt x="2476859" y="0"/>
                  </a:lnTo>
                  <a:lnTo>
                    <a:pt x="2476859" y="315425"/>
                  </a:lnTo>
                  <a:lnTo>
                    <a:pt x="0" y="315425"/>
                  </a:lnTo>
                  <a:close/>
                </a:path>
              </a:pathLst>
            </a:custGeom>
            <a:solidFill>
              <a:srgbClr val="F7C548"/>
            </a:solidFill>
          </p:spPr>
        </p:sp>
      </p:grpSp>
      <p:pic>
        <p:nvPicPr>
          <p:cNvPr id="17" name="Picture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2478247" y="8720925"/>
            <a:ext cx="1481311" cy="1429466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5872559" y="7817290"/>
            <a:ext cx="1636000" cy="2333100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-5745177">
            <a:off x="3335639" y="-8188616"/>
            <a:ext cx="5641303" cy="12821143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3030719" y="7817290"/>
            <a:ext cx="2439967" cy="3056906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3838295" y="3063813"/>
            <a:ext cx="11669447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fr-FR" sz="7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nl-NL" sz="7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 </a:t>
            </a:r>
            <a:r>
              <a:rPr lang="nl-NL" sz="7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cuộc phát kiến địa lí lớn trên thế giới</a:t>
            </a:r>
            <a:endParaRPr lang="en-US" sz="7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7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381000" y="713223"/>
            <a:ext cx="2057400" cy="2065144"/>
          </a:xfrm>
          <a:prstGeom prst="rect">
            <a:avLst/>
          </a:prstGeom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EF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198227">
            <a:off x="10775287" y="-469405"/>
            <a:ext cx="8761932" cy="133152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3"/>
          <a:srcRect b="19453"/>
          <a:stretch>
            <a:fillRect/>
          </a:stretch>
        </p:blipFill>
        <p:spPr>
          <a:xfrm rot="10800000">
            <a:off x="-685800" y="-830715"/>
            <a:ext cx="7239000" cy="1392088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6764000" y="8561374"/>
            <a:ext cx="2101718" cy="210171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1159691">
            <a:off x="15508355" y="8907267"/>
            <a:ext cx="1461070" cy="1409932"/>
          </a:xfrm>
          <a:prstGeom prst="rect">
            <a:avLst/>
          </a:prstGeom>
        </p:spPr>
      </p:pic>
      <p:pic>
        <p:nvPicPr>
          <p:cNvPr id="24" name="Picture 23"/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864" y="3619500"/>
            <a:ext cx="7924800" cy="5442874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4495800" y="948887"/>
            <a:ext cx="11998775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</a:pP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Giới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thiệu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những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nét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chính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về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hành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trình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cuộc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phát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kiến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địa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lí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lớn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trên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thế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giới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4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6" name="Picture 1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4"/>
              </a:ext>
            </a:extLst>
          </a:blip>
          <a:srcRect/>
          <a:stretch>
            <a:fillRect/>
          </a:stretch>
        </p:blipFill>
        <p:spPr>
          <a:xfrm>
            <a:off x="1450280" y="900562"/>
            <a:ext cx="2817984" cy="1789420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8483746" y="4738960"/>
            <a:ext cx="9768694" cy="32039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Font typeface="Courier New" panose="02070309020205020404" pitchFamily="49" charset="0"/>
              <a:buChar char="o"/>
            </a:pPr>
            <a:r>
              <a:rPr lang="fr-FR" sz="36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</a:t>
            </a:r>
            <a:r>
              <a:rPr lang="fr-FR" sz="3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r>
              <a:rPr lang="fr-FR" sz="3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</a:t>
            </a:r>
            <a:r>
              <a:rPr lang="fr-FR" sz="3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-a-</a:t>
            </a:r>
            <a:r>
              <a:rPr lang="fr-FR" sz="3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xơ</a:t>
            </a:r>
            <a:r>
              <a:rPr lang="fr-FR" sz="3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fr-FR" sz="3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đường</a:t>
            </a:r>
            <a:r>
              <a:rPr lang="fr-FR" sz="3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mũi</a:t>
            </a:r>
            <a:r>
              <a:rPr lang="fr-FR" sz="3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tên</a:t>
            </a:r>
            <a:r>
              <a:rPr lang="fr-FR" sz="3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màu</a:t>
            </a:r>
            <a:r>
              <a:rPr lang="fr-FR" sz="3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tím</a:t>
            </a:r>
            <a:r>
              <a:rPr lang="fr-FR" sz="3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đậm</a:t>
            </a:r>
            <a:r>
              <a:rPr lang="fr-FR" sz="3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36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Font typeface="Courier New" panose="02070309020205020404" pitchFamily="49" charset="0"/>
              <a:buChar char="o"/>
            </a:pPr>
            <a:r>
              <a:rPr lang="fr-FR" sz="36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</a:t>
            </a:r>
            <a:r>
              <a:rPr lang="fr-FR" sz="3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r>
              <a:rPr lang="fr-FR" sz="3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Cô-lôm-bô</a:t>
            </a:r>
            <a:r>
              <a:rPr lang="fr-FR" sz="3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fr-FR" sz="3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đường</a:t>
            </a:r>
            <a:r>
              <a:rPr lang="fr-FR" sz="3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mũi</a:t>
            </a:r>
            <a:r>
              <a:rPr lang="fr-FR" sz="3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tên</a:t>
            </a:r>
            <a:r>
              <a:rPr lang="fr-FR" sz="3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màu</a:t>
            </a:r>
            <a:r>
              <a:rPr lang="fr-FR" sz="3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tím</a:t>
            </a:r>
            <a:r>
              <a:rPr lang="fr-FR" sz="3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nhạt</a:t>
            </a:r>
            <a:r>
              <a:rPr lang="fr-FR" sz="3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36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Font typeface="Courier New" panose="02070309020205020404" pitchFamily="49" charset="0"/>
              <a:buChar char="o"/>
            </a:pPr>
            <a:r>
              <a:rPr lang="fr-FR" sz="36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V. </a:t>
            </a:r>
            <a:r>
              <a:rPr lang="fr-FR" sz="36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Ga-ma</a:t>
            </a:r>
            <a:r>
              <a:rPr lang="fr-FR" sz="3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fr-FR" sz="3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đường</a:t>
            </a:r>
            <a:r>
              <a:rPr lang="fr-FR" sz="3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mũi</a:t>
            </a:r>
            <a:r>
              <a:rPr lang="fr-FR" sz="3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tên</a:t>
            </a:r>
            <a:r>
              <a:rPr lang="fr-FR" sz="3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màu</a:t>
            </a:r>
            <a:r>
              <a:rPr lang="fr-FR" sz="3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xanh</a:t>
            </a:r>
            <a:r>
              <a:rPr lang="fr-FR" sz="3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lá</a:t>
            </a:r>
            <a:r>
              <a:rPr lang="fr-FR" sz="3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cây</a:t>
            </a:r>
            <a:r>
              <a:rPr lang="fr-FR" sz="3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36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Font typeface="Courier New" panose="02070309020205020404" pitchFamily="49" charset="0"/>
              <a:buChar char="o"/>
            </a:pPr>
            <a:r>
              <a:rPr lang="fr-FR" sz="36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</a:t>
            </a:r>
            <a:r>
              <a:rPr lang="fr-FR" sz="3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Ma-</a:t>
            </a:r>
            <a:r>
              <a:rPr lang="fr-FR" sz="3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gien</a:t>
            </a:r>
            <a:r>
              <a:rPr lang="fr-FR" sz="3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</a:t>
            </a:r>
            <a:r>
              <a:rPr lang="fr-FR" sz="3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lăng</a:t>
            </a:r>
            <a:r>
              <a:rPr lang="fr-FR" sz="3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fr-FR" sz="3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đường</a:t>
            </a:r>
            <a:r>
              <a:rPr lang="fr-FR" sz="3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mũi</a:t>
            </a:r>
            <a:r>
              <a:rPr lang="fr-FR" sz="3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tên</a:t>
            </a:r>
            <a:r>
              <a:rPr lang="fr-FR" sz="3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màu</a:t>
            </a:r>
            <a:r>
              <a:rPr lang="fr-FR" sz="3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hồng</a:t>
            </a:r>
            <a:r>
              <a:rPr lang="fr-FR" sz="3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36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EF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16200000">
            <a:off x="13863598" y="5900062"/>
            <a:ext cx="1633115" cy="832911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6611600" y="7962899"/>
            <a:ext cx="2101718" cy="210171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20497626">
            <a:off x="-1483034" y="5986140"/>
            <a:ext cx="3102504" cy="7051146"/>
          </a:xfrm>
          <a:prstGeom prst="rect">
            <a:avLst/>
          </a:prstGeom>
        </p:spPr>
      </p:pic>
      <p:sp>
        <p:nvSpPr>
          <p:cNvPr id="19" name="Right Arrow Callout 18"/>
          <p:cNvSpPr/>
          <p:nvPr/>
        </p:nvSpPr>
        <p:spPr>
          <a:xfrm>
            <a:off x="457200" y="2400299"/>
            <a:ext cx="3657600" cy="1905001"/>
          </a:xfrm>
          <a:prstGeom prst="rightArrowCallout">
            <a:avLst>
              <a:gd name="adj1" fmla="val 25000"/>
              <a:gd name="adj2" fmla="val 27540"/>
              <a:gd name="adj3" fmla="val 33889"/>
              <a:gd name="adj4" fmla="val 75834"/>
            </a:avLst>
          </a:prstGeom>
          <a:solidFill>
            <a:schemeClr val="accent5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 1487</a:t>
            </a:r>
            <a:endParaRPr lang="en-US" sz="3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424680" y="2400299"/>
            <a:ext cx="13411200" cy="1905001"/>
          </a:xfrm>
          <a:prstGeom prst="rect">
            <a:avLst/>
          </a:prstGeom>
          <a:ln w="381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3800">
                <a:latin typeface="Arial" panose="020B0604020202020204" pitchFamily="34" charset="0"/>
                <a:cs typeface="Arial" panose="020B0604020202020204" pitchFamily="34" charset="0"/>
              </a:rPr>
              <a:t>B. Đi-a-xơ đến được mũi Hảo Vọng (mũi cực Nam châu Phi).</a:t>
            </a:r>
            <a:endParaRPr lang="en-US" sz="3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ight Arrow Callout 20"/>
          <p:cNvSpPr/>
          <p:nvPr/>
        </p:nvSpPr>
        <p:spPr>
          <a:xfrm>
            <a:off x="457200" y="5534676"/>
            <a:ext cx="3657600" cy="1905001"/>
          </a:xfrm>
          <a:prstGeom prst="rightArrowCallout">
            <a:avLst>
              <a:gd name="adj1" fmla="val 25000"/>
              <a:gd name="adj2" fmla="val 27540"/>
              <a:gd name="adj3" fmla="val 33889"/>
              <a:gd name="adj4" fmla="val 75834"/>
            </a:avLst>
          </a:prstGeom>
          <a:solidFill>
            <a:schemeClr val="accent5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 1492</a:t>
            </a:r>
            <a:endParaRPr lang="en-US" sz="3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4424680" y="5534677"/>
            <a:ext cx="13411200" cy="1905001"/>
          </a:xfrm>
          <a:prstGeom prst="rect">
            <a:avLst/>
          </a:prstGeom>
          <a:ln w="381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lnSpc>
                <a:spcPct val="120000"/>
              </a:lnSpc>
            </a:pPr>
            <a:r>
              <a:rPr lang="fr-FR" sz="3800" dirty="0"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fr-FR" sz="3800" dirty="0" err="1">
                <a:latin typeface="Arial" panose="020B0604020202020204" pitchFamily="34" charset="0"/>
                <a:cs typeface="Arial" panose="020B0604020202020204" pitchFamily="34" charset="0"/>
              </a:rPr>
              <a:t>Cô-lôm-bô</a:t>
            </a:r>
            <a:r>
              <a:rPr lang="fr-FR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fr-FR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fr-FR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cs typeface="Arial" panose="020B0604020202020204" pitchFamily="34" charset="0"/>
              </a:rPr>
              <a:t>phía</a:t>
            </a:r>
            <a:r>
              <a:rPr lang="fr-FR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cs typeface="Arial" panose="020B0604020202020204" pitchFamily="34" charset="0"/>
              </a:rPr>
              <a:t>tây</a:t>
            </a:r>
            <a:r>
              <a:rPr lang="fr-FR" sz="3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sz="3800" dirty="0" err="1">
                <a:latin typeface="Arial" panose="020B0604020202020204" pitchFamily="34" charset="0"/>
                <a:cs typeface="Arial" panose="020B0604020202020204" pitchFamily="34" charset="0"/>
              </a:rPr>
              <a:t>vượt</a:t>
            </a:r>
            <a:r>
              <a:rPr lang="fr-FR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cs typeface="Arial" panose="020B0604020202020204" pitchFamily="34" charset="0"/>
              </a:rPr>
              <a:t>Đại</a:t>
            </a:r>
            <a:r>
              <a:rPr lang="fr-FR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cs typeface="Arial" panose="020B0604020202020204" pitchFamily="34" charset="0"/>
              </a:rPr>
              <a:t>Tây</a:t>
            </a:r>
            <a:r>
              <a:rPr lang="fr-FR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cs typeface="Arial" panose="020B0604020202020204" pitchFamily="34" charset="0"/>
              </a:rPr>
              <a:t>Dương</a:t>
            </a:r>
            <a:r>
              <a:rPr lang="fr-FR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fr-FR" sz="3800" dirty="0">
                <a:latin typeface="Arial" panose="020B0604020202020204" pitchFamily="34" charset="0"/>
                <a:cs typeface="Arial" panose="020B0604020202020204" pitchFamily="34" charset="0"/>
              </a:rPr>
              <a:t> ra </a:t>
            </a:r>
            <a:r>
              <a:rPr lang="fr-FR" sz="3800" dirty="0" err="1">
                <a:latin typeface="Arial" panose="020B0604020202020204" pitchFamily="34" charset="0"/>
                <a:cs typeface="Arial" panose="020B0604020202020204" pitchFamily="34" charset="0"/>
              </a:rPr>
              <a:t>châu</a:t>
            </a:r>
            <a:r>
              <a:rPr lang="fr-FR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cs typeface="Arial" panose="020B0604020202020204" pitchFamily="34" charset="0"/>
              </a:rPr>
              <a:t>lục</a:t>
            </a:r>
            <a:r>
              <a:rPr lang="fr-FR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cs typeface="Arial" panose="020B0604020202020204" pitchFamily="34" charset="0"/>
              </a:rPr>
              <a:t>mới</a:t>
            </a:r>
            <a:r>
              <a:rPr lang="fr-FR" sz="38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fr-FR" sz="3800" dirty="0" err="1">
                <a:latin typeface="Arial" panose="020B0604020202020204" pitchFamily="34" charset="0"/>
                <a:cs typeface="Arial" panose="020B0604020202020204" pitchFamily="34" charset="0"/>
              </a:rPr>
              <a:t>hiểu</a:t>
            </a:r>
            <a:r>
              <a:rPr lang="fr-FR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cs typeface="Arial" panose="020B0604020202020204" pitchFamily="34" charset="0"/>
              </a:rPr>
              <a:t>nhầm</a:t>
            </a:r>
            <a:r>
              <a:rPr lang="fr-FR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fr-FR" sz="3800" dirty="0">
                <a:latin typeface="Arial" panose="020B0604020202020204" pitchFamily="34" charset="0"/>
                <a:cs typeface="Arial" panose="020B0604020202020204" pitchFamily="34" charset="0"/>
              </a:rPr>
              <a:t> là </a:t>
            </a:r>
            <a:r>
              <a:rPr lang="fr-FR" sz="3800" dirty="0" err="1">
                <a:latin typeface="Arial" panose="020B0604020202020204" pitchFamily="34" charset="0"/>
                <a:cs typeface="Arial" panose="020B0604020202020204" pitchFamily="34" charset="0"/>
              </a:rPr>
              <a:t>Tây</a:t>
            </a:r>
            <a:r>
              <a:rPr lang="fr-FR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cs typeface="Arial" panose="020B0604020202020204" pitchFamily="34" charset="0"/>
              </a:rPr>
              <a:t>Ấn</a:t>
            </a:r>
            <a:r>
              <a:rPr lang="fr-FR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fr-FR" sz="3800" dirty="0"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  <a:endParaRPr lang="en-US" sz="3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8"/>
              </a:ext>
            </a:extLst>
          </a:blip>
          <a:srcRect/>
          <a:stretch>
            <a:fillRect/>
          </a:stretch>
        </p:blipFill>
        <p:spPr>
          <a:xfrm>
            <a:off x="5676900" y="8024717"/>
            <a:ext cx="6934200" cy="226228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21820FB-550B-D8DA-F0AA-8114B93043C5}"/>
              </a:ext>
            </a:extLst>
          </p:cNvPr>
          <p:cNvSpPr txBox="1"/>
          <p:nvPr/>
        </p:nvSpPr>
        <p:spPr>
          <a:xfrm>
            <a:off x="0" y="647186"/>
            <a:ext cx="18288000" cy="8972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</a:pPr>
            <a:r>
              <a:rPr lang="fr-FR" sz="4800" b="1" i="1" dirty="0" smtClean="0">
                <a:solidFill>
                  <a:srgbClr val="E590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a. </a:t>
            </a:r>
            <a:r>
              <a:rPr lang="fr-FR" sz="4800" b="1" i="1" dirty="0" err="1" smtClean="0">
                <a:solidFill>
                  <a:srgbClr val="E590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Sơ</a:t>
            </a:r>
            <a:r>
              <a:rPr lang="fr-FR" sz="4800" b="1" i="1" dirty="0" smtClean="0">
                <a:solidFill>
                  <a:srgbClr val="E590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800" b="1" i="1" dirty="0" err="1" smtClean="0">
                <a:solidFill>
                  <a:srgbClr val="E590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lược</a:t>
            </a:r>
            <a:r>
              <a:rPr lang="fr-FR" sz="4800" b="1" i="1" dirty="0" smtClean="0">
                <a:solidFill>
                  <a:srgbClr val="E590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800" b="1" i="1" dirty="0" err="1" smtClean="0">
                <a:solidFill>
                  <a:srgbClr val="E590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về</a:t>
            </a:r>
            <a:r>
              <a:rPr lang="fr-FR" sz="4800" b="1" i="1" dirty="0" smtClean="0">
                <a:solidFill>
                  <a:srgbClr val="E590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800" b="1" i="1" dirty="0" err="1" smtClean="0">
                <a:solidFill>
                  <a:srgbClr val="E590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hành</a:t>
            </a:r>
            <a:r>
              <a:rPr lang="fr-FR" sz="4800" b="1" i="1" dirty="0" smtClean="0">
                <a:solidFill>
                  <a:srgbClr val="E590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800" b="1" i="1" dirty="0" err="1" smtClean="0">
                <a:solidFill>
                  <a:srgbClr val="E590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trình</a:t>
            </a:r>
            <a:r>
              <a:rPr lang="fr-FR" sz="4800" b="1" i="1" dirty="0" smtClean="0">
                <a:solidFill>
                  <a:srgbClr val="E590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800" b="1" i="1" dirty="0" err="1" smtClean="0">
                <a:solidFill>
                  <a:srgbClr val="E590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fr-FR" sz="4800" b="1" i="1" dirty="0" smtClean="0">
                <a:solidFill>
                  <a:srgbClr val="E590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800" b="1" i="1" dirty="0" err="1" smtClean="0">
                <a:solidFill>
                  <a:srgbClr val="E590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</a:t>
            </a:r>
            <a:r>
              <a:rPr lang="fr-FR" sz="4800" b="1" i="1" dirty="0" smtClean="0">
                <a:solidFill>
                  <a:srgbClr val="E590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800" b="1" i="1" dirty="0" err="1" smtClean="0">
                <a:solidFill>
                  <a:srgbClr val="E590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fr-FR" sz="4800" b="1" i="1" dirty="0" smtClean="0">
                <a:solidFill>
                  <a:srgbClr val="E590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800" b="1" i="1" dirty="0" err="1" smtClean="0">
                <a:solidFill>
                  <a:srgbClr val="E590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cuộc</a:t>
            </a:r>
            <a:r>
              <a:rPr lang="fr-FR" sz="4800" b="1" i="1" dirty="0" smtClean="0">
                <a:solidFill>
                  <a:srgbClr val="E590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800" b="1" i="1" dirty="0" err="1" smtClean="0">
                <a:solidFill>
                  <a:srgbClr val="E590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phát</a:t>
            </a:r>
            <a:r>
              <a:rPr lang="fr-FR" sz="4800" b="1" i="1" dirty="0" smtClean="0">
                <a:solidFill>
                  <a:srgbClr val="E590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800" b="1" i="1" dirty="0" err="1" smtClean="0">
                <a:solidFill>
                  <a:srgbClr val="E590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kiến</a:t>
            </a:r>
            <a:r>
              <a:rPr lang="fr-FR" sz="4800" b="1" i="1" dirty="0" smtClean="0">
                <a:solidFill>
                  <a:srgbClr val="E590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800" b="1" i="1" dirty="0" err="1" smtClean="0">
                <a:solidFill>
                  <a:srgbClr val="E590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địa</a:t>
            </a:r>
            <a:r>
              <a:rPr lang="fr-FR" sz="4800" b="1" i="1" dirty="0" smtClean="0">
                <a:solidFill>
                  <a:srgbClr val="E590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800" b="1" i="1" dirty="0" err="1" smtClean="0">
                <a:solidFill>
                  <a:srgbClr val="E590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lí</a:t>
            </a:r>
            <a:r>
              <a:rPr lang="fr-FR" sz="4800" b="1" i="1" dirty="0" smtClean="0">
                <a:solidFill>
                  <a:srgbClr val="E590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800" b="1" i="1" dirty="0" err="1" smtClean="0">
                <a:solidFill>
                  <a:srgbClr val="E590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lớn</a:t>
            </a:r>
            <a:endParaRPr lang="en-US" sz="4800" i="1" dirty="0">
              <a:solidFill>
                <a:srgbClr val="E59033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  <p:bldP spid="22" grpId="0" animBg="1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EF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16200000">
            <a:off x="13863598" y="5900062"/>
            <a:ext cx="1633115" cy="832911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6611600" y="7962899"/>
            <a:ext cx="2101718" cy="210171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20497626">
            <a:off x="-1483034" y="5986140"/>
            <a:ext cx="3102504" cy="7051146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621820FB-550B-D8DA-F0AA-8114B93043C5}"/>
              </a:ext>
            </a:extLst>
          </p:cNvPr>
          <p:cNvSpPr txBox="1"/>
          <p:nvPr/>
        </p:nvSpPr>
        <p:spPr>
          <a:xfrm>
            <a:off x="0" y="647186"/>
            <a:ext cx="18288000" cy="8972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</a:pPr>
            <a:r>
              <a:rPr lang="fr-FR" sz="4800" b="1" i="1" dirty="0" smtClean="0">
                <a:solidFill>
                  <a:srgbClr val="E590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a. </a:t>
            </a:r>
            <a:r>
              <a:rPr lang="fr-FR" sz="4800" b="1" i="1" dirty="0" err="1" smtClean="0">
                <a:solidFill>
                  <a:srgbClr val="E590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Sơ</a:t>
            </a:r>
            <a:r>
              <a:rPr lang="fr-FR" sz="4800" b="1" i="1" dirty="0" smtClean="0">
                <a:solidFill>
                  <a:srgbClr val="E590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800" b="1" i="1" dirty="0" err="1" smtClean="0">
                <a:solidFill>
                  <a:srgbClr val="E590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lược</a:t>
            </a:r>
            <a:r>
              <a:rPr lang="fr-FR" sz="4800" b="1" i="1" dirty="0" smtClean="0">
                <a:solidFill>
                  <a:srgbClr val="E590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800" b="1" i="1" dirty="0" err="1" smtClean="0">
                <a:solidFill>
                  <a:srgbClr val="E590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về</a:t>
            </a:r>
            <a:r>
              <a:rPr lang="fr-FR" sz="4800" b="1" i="1" dirty="0" smtClean="0">
                <a:solidFill>
                  <a:srgbClr val="E590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800" b="1" i="1" dirty="0" err="1" smtClean="0">
                <a:solidFill>
                  <a:srgbClr val="E590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hành</a:t>
            </a:r>
            <a:r>
              <a:rPr lang="fr-FR" sz="4800" b="1" i="1" dirty="0" smtClean="0">
                <a:solidFill>
                  <a:srgbClr val="E590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800" b="1" i="1" dirty="0" err="1" smtClean="0">
                <a:solidFill>
                  <a:srgbClr val="E590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trình</a:t>
            </a:r>
            <a:r>
              <a:rPr lang="fr-FR" sz="4800" b="1" i="1" dirty="0" smtClean="0">
                <a:solidFill>
                  <a:srgbClr val="E590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800" b="1" i="1" dirty="0" err="1" smtClean="0">
                <a:solidFill>
                  <a:srgbClr val="E590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fr-FR" sz="4800" b="1" i="1" dirty="0" smtClean="0">
                <a:solidFill>
                  <a:srgbClr val="E590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800" b="1" i="1" dirty="0" err="1" smtClean="0">
                <a:solidFill>
                  <a:srgbClr val="E590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</a:t>
            </a:r>
            <a:r>
              <a:rPr lang="fr-FR" sz="4800" b="1" i="1" dirty="0" smtClean="0">
                <a:solidFill>
                  <a:srgbClr val="E590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800" b="1" i="1" dirty="0" err="1" smtClean="0">
                <a:solidFill>
                  <a:srgbClr val="E590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fr-FR" sz="4800" b="1" i="1" dirty="0" smtClean="0">
                <a:solidFill>
                  <a:srgbClr val="E590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800" b="1" i="1" dirty="0" err="1" smtClean="0">
                <a:solidFill>
                  <a:srgbClr val="E590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cuộc</a:t>
            </a:r>
            <a:r>
              <a:rPr lang="fr-FR" sz="4800" b="1" i="1" dirty="0" smtClean="0">
                <a:solidFill>
                  <a:srgbClr val="E590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800" b="1" i="1" dirty="0" err="1" smtClean="0">
                <a:solidFill>
                  <a:srgbClr val="E590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phát</a:t>
            </a:r>
            <a:r>
              <a:rPr lang="fr-FR" sz="4800" b="1" i="1" dirty="0" smtClean="0">
                <a:solidFill>
                  <a:srgbClr val="E590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800" b="1" i="1" dirty="0" err="1" smtClean="0">
                <a:solidFill>
                  <a:srgbClr val="E590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kiến</a:t>
            </a:r>
            <a:r>
              <a:rPr lang="fr-FR" sz="4800" b="1" i="1" dirty="0" smtClean="0">
                <a:solidFill>
                  <a:srgbClr val="E590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800" b="1" i="1" dirty="0" err="1" smtClean="0">
                <a:solidFill>
                  <a:srgbClr val="E590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địa</a:t>
            </a:r>
            <a:r>
              <a:rPr lang="fr-FR" sz="4800" b="1" i="1" dirty="0" smtClean="0">
                <a:solidFill>
                  <a:srgbClr val="E590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800" b="1" i="1" dirty="0" err="1" smtClean="0">
                <a:solidFill>
                  <a:srgbClr val="E590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lí</a:t>
            </a:r>
            <a:r>
              <a:rPr lang="fr-FR" sz="4800" b="1" i="1" dirty="0" smtClean="0">
                <a:solidFill>
                  <a:srgbClr val="E590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800" b="1" i="1" dirty="0" err="1" smtClean="0">
                <a:solidFill>
                  <a:srgbClr val="E590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lớn</a:t>
            </a:r>
            <a:endParaRPr lang="en-US" sz="4800" i="1" dirty="0">
              <a:solidFill>
                <a:srgbClr val="E59033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ight Arrow Callout 18"/>
          <p:cNvSpPr/>
          <p:nvPr/>
        </p:nvSpPr>
        <p:spPr>
          <a:xfrm>
            <a:off x="457200" y="2400299"/>
            <a:ext cx="3657600" cy="1905001"/>
          </a:xfrm>
          <a:prstGeom prst="rightArrowCallout">
            <a:avLst>
              <a:gd name="adj1" fmla="val 25000"/>
              <a:gd name="adj2" fmla="val 27540"/>
              <a:gd name="adj3" fmla="val 33889"/>
              <a:gd name="adj4" fmla="val 75834"/>
            </a:avLst>
          </a:prstGeom>
          <a:solidFill>
            <a:schemeClr val="accent5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 1497</a:t>
            </a:r>
            <a:endParaRPr lang="en-US" sz="3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424680" y="2400299"/>
            <a:ext cx="13411200" cy="1905001"/>
          </a:xfrm>
          <a:prstGeom prst="rect">
            <a:avLst/>
          </a:prstGeom>
          <a:ln w="381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20000"/>
              </a:lnSpc>
            </a:pP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V.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Ga-ma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cũng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vòng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qua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cực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Nam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châu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Phi,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cập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bến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Ca-li-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cút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Ấn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ight Arrow Callout 20"/>
          <p:cNvSpPr/>
          <p:nvPr/>
        </p:nvSpPr>
        <p:spPr>
          <a:xfrm>
            <a:off x="457200" y="5534676"/>
            <a:ext cx="3657600" cy="1905001"/>
          </a:xfrm>
          <a:prstGeom prst="rightArrowCallout">
            <a:avLst>
              <a:gd name="adj1" fmla="val 25000"/>
              <a:gd name="adj2" fmla="val 27540"/>
              <a:gd name="adj3" fmla="val 33889"/>
              <a:gd name="adj4" fmla="val 75834"/>
            </a:avLst>
          </a:prstGeom>
          <a:solidFill>
            <a:schemeClr val="accent5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1519 - 1522</a:t>
            </a:r>
            <a:endParaRPr lang="en-US" sz="3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4424680" y="5534677"/>
            <a:ext cx="13411200" cy="1905001"/>
          </a:xfrm>
          <a:prstGeom prst="rect">
            <a:avLst/>
          </a:prstGeom>
          <a:ln w="381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20000"/>
              </a:lnSpc>
            </a:pPr>
            <a:r>
              <a:rPr lang="fr-FR" sz="3800" dirty="0" err="1">
                <a:latin typeface="Arial" panose="020B0604020202020204" pitchFamily="34" charset="0"/>
                <a:cs typeface="Arial" panose="020B0604020202020204" pitchFamily="34" charset="0"/>
              </a:rPr>
              <a:t>Đoàn</a:t>
            </a:r>
            <a:r>
              <a:rPr lang="fr-FR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cs typeface="Arial" panose="020B0604020202020204" pitchFamily="34" charset="0"/>
              </a:rPr>
              <a:t>thám</a:t>
            </a:r>
            <a:r>
              <a:rPr lang="fr-FR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cs typeface="Arial" panose="020B0604020202020204" pitchFamily="34" charset="0"/>
              </a:rPr>
              <a:t>hiểm</a:t>
            </a:r>
            <a:r>
              <a:rPr lang="fr-FR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fr-FR" sz="3800" dirty="0">
                <a:latin typeface="Arial" panose="020B0604020202020204" pitchFamily="34" charset="0"/>
                <a:cs typeface="Arial" panose="020B0604020202020204" pitchFamily="34" charset="0"/>
              </a:rPr>
              <a:t> Ph. Ma-</a:t>
            </a:r>
            <a:r>
              <a:rPr lang="fr-FR" sz="3800" dirty="0" err="1">
                <a:latin typeface="Arial" panose="020B0604020202020204" pitchFamily="34" charset="0"/>
                <a:cs typeface="Arial" panose="020B0604020202020204" pitchFamily="34" charset="0"/>
              </a:rPr>
              <a:t>gien</a:t>
            </a:r>
            <a:r>
              <a:rPr lang="fr-FR" sz="380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fr-FR" sz="3800" dirty="0" err="1">
                <a:latin typeface="Arial" panose="020B0604020202020204" pitchFamily="34" charset="0"/>
                <a:cs typeface="Arial" panose="020B0604020202020204" pitchFamily="34" charset="0"/>
              </a:rPr>
              <a:t>lăng</a:t>
            </a:r>
            <a:r>
              <a:rPr lang="fr-FR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fr-FR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fr-FR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cs typeface="Arial" panose="020B0604020202020204" pitchFamily="34" charset="0"/>
              </a:rPr>
              <a:t>chuyến</a:t>
            </a:r>
            <a:r>
              <a:rPr lang="fr-FR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fr-FR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cs typeface="Arial" panose="020B0604020202020204" pitchFamily="34" charset="0"/>
              </a:rPr>
              <a:t>vòng</a:t>
            </a:r>
            <a:r>
              <a:rPr lang="fr-FR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cs typeface="Arial" panose="020B0604020202020204" pitchFamily="34" charset="0"/>
              </a:rPr>
              <a:t>quanh</a:t>
            </a:r>
            <a:r>
              <a:rPr lang="fr-FR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fr-FR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cs typeface="Arial" panose="020B0604020202020204" pitchFamily="34" charset="0"/>
              </a:rPr>
              <a:t>giới</a:t>
            </a:r>
            <a:r>
              <a:rPr lang="fr-FR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fr-FR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fr-FR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cs typeface="Arial" panose="020B0604020202020204" pitchFamily="34" charset="0"/>
              </a:rPr>
              <a:t>biển</a:t>
            </a:r>
            <a:r>
              <a:rPr lang="fr-FR" sz="3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8"/>
              </a:ext>
            </a:extLst>
          </a:blip>
          <a:srcRect/>
          <a:stretch>
            <a:fillRect/>
          </a:stretch>
        </p:blipFill>
        <p:spPr>
          <a:xfrm>
            <a:off x="5676900" y="8024717"/>
            <a:ext cx="6934200" cy="2262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71285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  <p:bldP spid="22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551</TotalTime>
  <Words>1977</Words>
  <Application>Microsoft Office PowerPoint</Application>
  <PresentationFormat>Custom</PresentationFormat>
  <Paragraphs>129</Paragraphs>
  <Slides>38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4" baseType="lpstr">
      <vt:lpstr>Courier New</vt:lpstr>
      <vt:lpstr>Arial</vt:lpstr>
      <vt:lpstr>Wingdings</vt:lpstr>
      <vt:lpstr>DengXian Light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Ngô Văn Minh</cp:lastModifiedBy>
  <cp:revision>88</cp:revision>
  <dcterms:created xsi:type="dcterms:W3CDTF">2006-08-16T00:00:00Z</dcterms:created>
  <dcterms:modified xsi:type="dcterms:W3CDTF">2022-06-15T06:57:09Z</dcterms:modified>
  <dc:identifier>DAFCwTW-n-I</dc:identifier>
</cp:coreProperties>
</file>