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3" r:id="rId2"/>
    <p:sldId id="257" r:id="rId3"/>
    <p:sldId id="259" r:id="rId4"/>
    <p:sldId id="272" r:id="rId5"/>
    <p:sldId id="271" r:id="rId6"/>
    <p:sldId id="270" r:id="rId7"/>
    <p:sldId id="269" r:id="rId8"/>
    <p:sldId id="268" r:id="rId9"/>
    <p:sldId id="267" r:id="rId10"/>
  </p:sldIdLst>
  <p:sldSz cx="18288000" cy="10287000"/>
  <p:notesSz cx="6858000" cy="9144000"/>
  <p:embeddedFontLst>
    <p:embeddedFont>
      <p:font typeface="#9Slide03 Arima Madurai Bold" panose="00000800000000000000" pitchFamily="2" charset="0"/>
      <p:bold r:id="rId11"/>
    </p:embeddedFont>
    <p:embeddedFont>
      <p:font typeface="#9Slide03 BoosterNextFYBlack" panose="02000A03000000020004" pitchFamily="2" charset="0"/>
      <p:regular r:id="rId12"/>
    </p:embeddedFont>
    <p:embeddedFont>
      <p:font typeface="#9Slide07 SVNRevolution" panose="02040603050506020204" pitchFamily="18" charset="0"/>
      <p:regular r:id="rId13"/>
    </p:embeddedFont>
    <p:embeddedFont>
      <p:font typeface="Baloo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868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BF3E99-9121-493D-84E2-493FDD13A50B}" type="doc">
      <dgm:prSet loTypeId="urn:microsoft.com/office/officeart/2011/layout/HexagonRadial" loCatId="officeonlin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2C37EB-9F28-40B7-B89B-005F126CC56C}">
      <dgm:prSet phldrT="[Text]"/>
      <dgm:spPr/>
      <dgm:t>
        <a:bodyPr/>
        <a:lstStyle/>
        <a:p>
          <a:r>
            <a:rPr lang="en-US" dirty="0" err="1"/>
            <a:t>Những</a:t>
          </a:r>
          <a:r>
            <a:rPr lang="en-US" dirty="0"/>
            <a:t> </a:t>
          </a:r>
          <a:r>
            <a:rPr lang="en-US" dirty="0" err="1"/>
            <a:t>chú</a:t>
          </a:r>
          <a:r>
            <a:rPr lang="en-US" dirty="0"/>
            <a:t> </a:t>
          </a:r>
          <a:r>
            <a:rPr lang="en-US" dirty="0" err="1"/>
            <a:t>ve</a:t>
          </a:r>
          <a:r>
            <a:rPr lang="en-US" dirty="0"/>
            <a:t> </a:t>
          </a:r>
          <a:r>
            <a:rPr lang="en-US" dirty="0" err="1"/>
            <a:t>cất</a:t>
          </a:r>
          <a:r>
            <a:rPr lang="en-US" dirty="0"/>
            <a:t> </a:t>
          </a:r>
          <a:r>
            <a:rPr lang="en-US" dirty="0" err="1"/>
            <a:t>tiếng</a:t>
          </a:r>
          <a:r>
            <a:rPr lang="en-US" dirty="0"/>
            <a:t> ca </a:t>
          </a:r>
          <a:r>
            <a:rPr lang="en-US" dirty="0" err="1"/>
            <a:t>rộn</a:t>
          </a:r>
          <a:r>
            <a:rPr lang="en-US" dirty="0"/>
            <a:t> </a:t>
          </a:r>
          <a:r>
            <a:rPr lang="en-US" dirty="0" err="1"/>
            <a:t>rã</a:t>
          </a:r>
          <a:endParaRPr lang="en-US" dirty="0"/>
        </a:p>
      </dgm:t>
    </dgm:pt>
    <dgm:pt modelId="{D577A494-E504-4577-8709-B60B94246EDC}" type="parTrans" cxnId="{5E548C15-2AD6-4426-BAAE-7CF69CF76290}">
      <dgm:prSet/>
      <dgm:spPr/>
      <dgm:t>
        <a:bodyPr/>
        <a:lstStyle/>
        <a:p>
          <a:endParaRPr lang="en-US"/>
        </a:p>
      </dgm:t>
    </dgm:pt>
    <dgm:pt modelId="{7DED6B2A-90F2-4486-BDAF-00D0E1B0EC18}" type="sibTrans" cxnId="{5E548C15-2AD6-4426-BAAE-7CF69CF76290}">
      <dgm:prSet/>
      <dgm:spPr/>
      <dgm:t>
        <a:bodyPr/>
        <a:lstStyle/>
        <a:p>
          <a:endParaRPr lang="en-US"/>
        </a:p>
      </dgm:t>
    </dgm:pt>
    <dgm:pt modelId="{0EFECD01-BBE2-40E8-8686-4638303E4B2E}">
      <dgm:prSet phldrT="[Text]"/>
      <dgm:spPr/>
      <dgm:t>
        <a:bodyPr/>
        <a:lstStyle/>
        <a:p>
          <a:r>
            <a:rPr lang="en-US" dirty="0" err="1"/>
            <a:t>Thời</a:t>
          </a:r>
          <a:r>
            <a:rPr lang="en-US" dirty="0"/>
            <a:t> </a:t>
          </a:r>
          <a:r>
            <a:rPr lang="en-US" dirty="0" err="1"/>
            <a:t>gian</a:t>
          </a:r>
          <a:endParaRPr lang="en-US" dirty="0"/>
        </a:p>
      </dgm:t>
    </dgm:pt>
    <dgm:pt modelId="{58002E98-5F83-4F60-A976-25872EFDDB7F}" type="parTrans" cxnId="{EA6D2A7F-0AE8-445A-B87D-3B4F04FBEADC}">
      <dgm:prSet/>
      <dgm:spPr/>
      <dgm:t>
        <a:bodyPr/>
        <a:lstStyle/>
        <a:p>
          <a:endParaRPr lang="en-US"/>
        </a:p>
      </dgm:t>
    </dgm:pt>
    <dgm:pt modelId="{EB80824E-1DE5-4D2A-B141-5855A526F0D6}" type="sibTrans" cxnId="{EA6D2A7F-0AE8-445A-B87D-3B4F04FBEADC}">
      <dgm:prSet/>
      <dgm:spPr/>
      <dgm:t>
        <a:bodyPr/>
        <a:lstStyle/>
        <a:p>
          <a:endParaRPr lang="en-US"/>
        </a:p>
      </dgm:t>
    </dgm:pt>
    <dgm:pt modelId="{97883E23-2D51-4536-967E-B8E3F04A0AAC}">
      <dgm:prSet phldrT="[Text]"/>
      <dgm:spPr/>
      <dgm:t>
        <a:bodyPr/>
        <a:lstStyle/>
        <a:p>
          <a:r>
            <a:rPr lang="en-US" dirty="0" err="1"/>
            <a:t>Nơi</a:t>
          </a:r>
          <a:r>
            <a:rPr lang="en-US" dirty="0"/>
            <a:t> </a:t>
          </a:r>
          <a:r>
            <a:rPr lang="en-US" dirty="0" err="1"/>
            <a:t>chốn</a:t>
          </a:r>
          <a:endParaRPr lang="en-US" dirty="0"/>
        </a:p>
      </dgm:t>
    </dgm:pt>
    <dgm:pt modelId="{2863BB05-5F93-4EBA-899A-F7365036F31C}" type="parTrans" cxnId="{F0F9B97C-70CB-4130-B2C8-CEE8B8581E15}">
      <dgm:prSet/>
      <dgm:spPr/>
      <dgm:t>
        <a:bodyPr/>
        <a:lstStyle/>
        <a:p>
          <a:endParaRPr lang="en-US"/>
        </a:p>
      </dgm:t>
    </dgm:pt>
    <dgm:pt modelId="{E78C65D2-2CF5-458C-98F3-CDF6E92900F6}" type="sibTrans" cxnId="{F0F9B97C-70CB-4130-B2C8-CEE8B8581E15}">
      <dgm:prSet/>
      <dgm:spPr/>
      <dgm:t>
        <a:bodyPr/>
        <a:lstStyle/>
        <a:p>
          <a:endParaRPr lang="en-US"/>
        </a:p>
      </dgm:t>
    </dgm:pt>
    <dgm:pt modelId="{E3A98D5B-8B3C-4E0F-BD31-90A3DD9F9DEB}">
      <dgm:prSet phldrT="[Text]"/>
      <dgm:spPr/>
      <dgm:t>
        <a:bodyPr/>
        <a:lstStyle/>
        <a:p>
          <a:r>
            <a:rPr lang="en-US" dirty="0" err="1"/>
            <a:t>Nguyên</a:t>
          </a:r>
          <a:r>
            <a:rPr lang="en-US" dirty="0"/>
            <a:t> </a:t>
          </a:r>
          <a:r>
            <a:rPr lang="en-US" dirty="0" err="1"/>
            <a:t>nhân</a:t>
          </a:r>
          <a:endParaRPr lang="en-US" dirty="0"/>
        </a:p>
      </dgm:t>
    </dgm:pt>
    <dgm:pt modelId="{8A42EF91-2327-4AAC-8CF9-A5CE93EE9307}" type="parTrans" cxnId="{3F377C2C-C8AD-4762-BA4A-3B569095E293}">
      <dgm:prSet/>
      <dgm:spPr/>
      <dgm:t>
        <a:bodyPr/>
        <a:lstStyle/>
        <a:p>
          <a:endParaRPr lang="en-US"/>
        </a:p>
      </dgm:t>
    </dgm:pt>
    <dgm:pt modelId="{810541A8-52AB-4E24-BC1C-0E1082044D7A}" type="sibTrans" cxnId="{3F377C2C-C8AD-4762-BA4A-3B569095E293}">
      <dgm:prSet/>
      <dgm:spPr/>
      <dgm:t>
        <a:bodyPr/>
        <a:lstStyle/>
        <a:p>
          <a:endParaRPr lang="en-US"/>
        </a:p>
      </dgm:t>
    </dgm:pt>
    <dgm:pt modelId="{AEF57D6A-D7F7-4448-8754-B1F9D731011E}">
      <dgm:prSet phldrT="[Text]"/>
      <dgm:spPr/>
      <dgm:t>
        <a:bodyPr/>
        <a:lstStyle/>
        <a:p>
          <a:r>
            <a:rPr lang="en-US" dirty="0" err="1"/>
            <a:t>Mục</a:t>
          </a:r>
          <a:r>
            <a:rPr lang="en-US" dirty="0"/>
            <a:t> </a:t>
          </a:r>
          <a:r>
            <a:rPr lang="en-US" dirty="0" err="1"/>
            <a:t>đích</a:t>
          </a:r>
          <a:endParaRPr lang="en-US" dirty="0"/>
        </a:p>
      </dgm:t>
    </dgm:pt>
    <dgm:pt modelId="{5CCEF3DB-1736-4BEA-831E-3ACF1DFD02D4}" type="parTrans" cxnId="{A830F3B6-90D0-45C1-B61C-427D76A7A47D}">
      <dgm:prSet/>
      <dgm:spPr/>
      <dgm:t>
        <a:bodyPr/>
        <a:lstStyle/>
        <a:p>
          <a:endParaRPr lang="en-US"/>
        </a:p>
      </dgm:t>
    </dgm:pt>
    <dgm:pt modelId="{2B70B884-1BAB-49A3-9E21-E6DA63C76A51}" type="sibTrans" cxnId="{A830F3B6-90D0-45C1-B61C-427D76A7A47D}">
      <dgm:prSet/>
      <dgm:spPr/>
      <dgm:t>
        <a:bodyPr/>
        <a:lstStyle/>
        <a:p>
          <a:endParaRPr lang="en-US"/>
        </a:p>
      </dgm:t>
    </dgm:pt>
    <dgm:pt modelId="{52245A21-C5D7-4FA4-82A4-6AB7F2FB0D7F}">
      <dgm:prSet phldrT="[Text]"/>
      <dgm:spPr/>
      <dgm:t>
        <a:bodyPr/>
        <a:lstStyle/>
        <a:p>
          <a:r>
            <a:rPr lang="en-US" dirty="0" err="1"/>
            <a:t>Phương</a:t>
          </a:r>
          <a:r>
            <a:rPr lang="en-US" dirty="0"/>
            <a:t> </a:t>
          </a:r>
          <a:r>
            <a:rPr lang="en-US" dirty="0" err="1"/>
            <a:t>tiện</a:t>
          </a:r>
          <a:endParaRPr lang="en-US" dirty="0"/>
        </a:p>
      </dgm:t>
    </dgm:pt>
    <dgm:pt modelId="{C942B48D-D758-41F6-BA71-CB634641E240}" type="parTrans" cxnId="{C65E441A-1698-435C-8274-8568119DEE78}">
      <dgm:prSet/>
      <dgm:spPr/>
      <dgm:t>
        <a:bodyPr/>
        <a:lstStyle/>
        <a:p>
          <a:endParaRPr lang="en-US"/>
        </a:p>
      </dgm:t>
    </dgm:pt>
    <dgm:pt modelId="{033AE3E2-A301-4840-8D4F-9CB2B7B84367}" type="sibTrans" cxnId="{C65E441A-1698-435C-8274-8568119DEE78}">
      <dgm:prSet/>
      <dgm:spPr/>
      <dgm:t>
        <a:bodyPr/>
        <a:lstStyle/>
        <a:p>
          <a:endParaRPr lang="en-US"/>
        </a:p>
      </dgm:t>
    </dgm:pt>
    <dgm:pt modelId="{DA1483BA-C314-4240-8436-107E8D5A909B}">
      <dgm:prSet phldrT="[Text]"/>
      <dgm:spPr/>
      <dgm:t>
        <a:bodyPr/>
        <a:lstStyle/>
        <a:p>
          <a:r>
            <a:rPr lang="en-US" dirty="0" err="1"/>
            <a:t>Cách</a:t>
          </a:r>
          <a:r>
            <a:rPr lang="en-US" dirty="0"/>
            <a:t> </a:t>
          </a:r>
          <a:r>
            <a:rPr lang="en-US" dirty="0" err="1"/>
            <a:t>thức</a:t>
          </a:r>
          <a:endParaRPr lang="en-US" dirty="0"/>
        </a:p>
      </dgm:t>
    </dgm:pt>
    <dgm:pt modelId="{F4B88D39-9658-438E-8856-15B0D6EC7E66}" type="parTrans" cxnId="{B754B9AE-232D-41A5-A342-983F8798826E}">
      <dgm:prSet/>
      <dgm:spPr/>
      <dgm:t>
        <a:bodyPr/>
        <a:lstStyle/>
        <a:p>
          <a:endParaRPr lang="en-US"/>
        </a:p>
      </dgm:t>
    </dgm:pt>
    <dgm:pt modelId="{D8A355BF-D4AD-491E-BE2F-15E210325116}" type="sibTrans" cxnId="{B754B9AE-232D-41A5-A342-983F8798826E}">
      <dgm:prSet/>
      <dgm:spPr/>
      <dgm:t>
        <a:bodyPr/>
        <a:lstStyle/>
        <a:p>
          <a:endParaRPr lang="en-US"/>
        </a:p>
      </dgm:t>
    </dgm:pt>
    <dgm:pt modelId="{15BC907E-4EEA-4EEC-8CDF-41ACE44AB102}" type="pres">
      <dgm:prSet presAssocID="{47BF3E99-9121-493D-84E2-493FDD13A50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8052516-5F57-48CD-920A-A5CA0A0AC18A}" type="pres">
      <dgm:prSet presAssocID="{C02C37EB-9F28-40B7-B89B-005F126CC56C}" presName="Parent" presStyleLbl="node0" presStyleIdx="0" presStyleCnt="1">
        <dgm:presLayoutVars>
          <dgm:chMax val="6"/>
          <dgm:chPref val="6"/>
        </dgm:presLayoutVars>
      </dgm:prSet>
      <dgm:spPr/>
    </dgm:pt>
    <dgm:pt modelId="{68510A0E-44AA-45AA-9925-26CA0C02E85A}" type="pres">
      <dgm:prSet presAssocID="{0EFECD01-BBE2-40E8-8686-4638303E4B2E}" presName="Accent1" presStyleCnt="0"/>
      <dgm:spPr/>
    </dgm:pt>
    <dgm:pt modelId="{5BD6A776-B5BD-4591-82E8-1302AF194E70}" type="pres">
      <dgm:prSet presAssocID="{0EFECD01-BBE2-40E8-8686-4638303E4B2E}" presName="Accent" presStyleLbl="bgShp" presStyleIdx="0" presStyleCnt="6"/>
      <dgm:spPr/>
    </dgm:pt>
    <dgm:pt modelId="{12F9E8E0-08CB-488A-99BF-77BF6B0035FA}" type="pres">
      <dgm:prSet presAssocID="{0EFECD01-BBE2-40E8-8686-4638303E4B2E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6B4D656B-4566-4E99-A7FF-A0925915C6D3}" type="pres">
      <dgm:prSet presAssocID="{97883E23-2D51-4536-967E-B8E3F04A0AAC}" presName="Accent2" presStyleCnt="0"/>
      <dgm:spPr/>
    </dgm:pt>
    <dgm:pt modelId="{BE575DD7-F673-4EF2-A441-DD7A98AA6E26}" type="pres">
      <dgm:prSet presAssocID="{97883E23-2D51-4536-967E-B8E3F04A0AAC}" presName="Accent" presStyleLbl="bgShp" presStyleIdx="1" presStyleCnt="6"/>
      <dgm:spPr/>
    </dgm:pt>
    <dgm:pt modelId="{F768DFFB-83ED-4FC1-943C-E6E67EACCE6B}" type="pres">
      <dgm:prSet presAssocID="{97883E23-2D51-4536-967E-B8E3F04A0AAC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97937A1C-CE6C-4640-AEEA-610BE7F0D760}" type="pres">
      <dgm:prSet presAssocID="{E3A98D5B-8B3C-4E0F-BD31-90A3DD9F9DEB}" presName="Accent3" presStyleCnt="0"/>
      <dgm:spPr/>
    </dgm:pt>
    <dgm:pt modelId="{4D98DE06-213D-44A9-8BFB-29A0A4A3568A}" type="pres">
      <dgm:prSet presAssocID="{E3A98D5B-8B3C-4E0F-BD31-90A3DD9F9DEB}" presName="Accent" presStyleLbl="bgShp" presStyleIdx="2" presStyleCnt="6"/>
      <dgm:spPr/>
    </dgm:pt>
    <dgm:pt modelId="{E843A0EB-CC9E-41D9-9FBC-C6E95843F00C}" type="pres">
      <dgm:prSet presAssocID="{E3A98D5B-8B3C-4E0F-BD31-90A3DD9F9DE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F6896898-ECA3-42A3-BCA7-B157116BA89D}" type="pres">
      <dgm:prSet presAssocID="{AEF57D6A-D7F7-4448-8754-B1F9D731011E}" presName="Accent4" presStyleCnt="0"/>
      <dgm:spPr/>
    </dgm:pt>
    <dgm:pt modelId="{A36691B5-DC8C-4A45-808F-321A93C84188}" type="pres">
      <dgm:prSet presAssocID="{AEF57D6A-D7F7-4448-8754-B1F9D731011E}" presName="Accent" presStyleLbl="bgShp" presStyleIdx="3" presStyleCnt="6"/>
      <dgm:spPr/>
    </dgm:pt>
    <dgm:pt modelId="{4D53A545-1FBE-4466-BCB9-E61CEC423F61}" type="pres">
      <dgm:prSet presAssocID="{AEF57D6A-D7F7-4448-8754-B1F9D731011E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A565CFA-5683-4D5D-973B-373EE91E2518}" type="pres">
      <dgm:prSet presAssocID="{52245A21-C5D7-4FA4-82A4-6AB7F2FB0D7F}" presName="Accent5" presStyleCnt="0"/>
      <dgm:spPr/>
    </dgm:pt>
    <dgm:pt modelId="{43146ADA-A2A9-4EAB-A4F3-78D693B54081}" type="pres">
      <dgm:prSet presAssocID="{52245A21-C5D7-4FA4-82A4-6AB7F2FB0D7F}" presName="Accent" presStyleLbl="bgShp" presStyleIdx="4" presStyleCnt="6"/>
      <dgm:spPr/>
    </dgm:pt>
    <dgm:pt modelId="{B3D322CB-02CE-4371-B748-CC053CE6C3A8}" type="pres">
      <dgm:prSet presAssocID="{52245A21-C5D7-4FA4-82A4-6AB7F2FB0D7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228E83D-2FE1-4833-93B0-4C45D33CC818}" type="pres">
      <dgm:prSet presAssocID="{DA1483BA-C314-4240-8436-107E8D5A909B}" presName="Accent6" presStyleCnt="0"/>
      <dgm:spPr/>
    </dgm:pt>
    <dgm:pt modelId="{8B3C0C68-A506-4A72-A375-55C1FFC6EFF7}" type="pres">
      <dgm:prSet presAssocID="{DA1483BA-C314-4240-8436-107E8D5A909B}" presName="Accent" presStyleLbl="bgShp" presStyleIdx="5" presStyleCnt="6"/>
      <dgm:spPr/>
    </dgm:pt>
    <dgm:pt modelId="{53FFE485-3E43-4C46-BEA2-68153984582D}" type="pres">
      <dgm:prSet presAssocID="{DA1483BA-C314-4240-8436-107E8D5A909B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5E548C15-2AD6-4426-BAAE-7CF69CF76290}" srcId="{47BF3E99-9121-493D-84E2-493FDD13A50B}" destId="{C02C37EB-9F28-40B7-B89B-005F126CC56C}" srcOrd="0" destOrd="0" parTransId="{D577A494-E504-4577-8709-B60B94246EDC}" sibTransId="{7DED6B2A-90F2-4486-BDAF-00D0E1B0EC18}"/>
    <dgm:cxn modelId="{C65E441A-1698-435C-8274-8568119DEE78}" srcId="{C02C37EB-9F28-40B7-B89B-005F126CC56C}" destId="{52245A21-C5D7-4FA4-82A4-6AB7F2FB0D7F}" srcOrd="4" destOrd="0" parTransId="{C942B48D-D758-41F6-BA71-CB634641E240}" sibTransId="{033AE3E2-A301-4840-8D4F-9CB2B7B84367}"/>
    <dgm:cxn modelId="{4271B525-FD3E-4243-9E13-4D2490481CD1}" type="presOf" srcId="{0EFECD01-BBE2-40E8-8686-4638303E4B2E}" destId="{12F9E8E0-08CB-488A-99BF-77BF6B0035FA}" srcOrd="0" destOrd="0" presId="urn:microsoft.com/office/officeart/2011/layout/HexagonRadial"/>
    <dgm:cxn modelId="{3F377C2C-C8AD-4762-BA4A-3B569095E293}" srcId="{C02C37EB-9F28-40B7-B89B-005F126CC56C}" destId="{E3A98D5B-8B3C-4E0F-BD31-90A3DD9F9DEB}" srcOrd="2" destOrd="0" parTransId="{8A42EF91-2327-4AAC-8CF9-A5CE93EE9307}" sibTransId="{810541A8-52AB-4E24-BC1C-0E1082044D7A}"/>
    <dgm:cxn modelId="{5927DE41-EECB-406A-A1F3-33BDB8DD448C}" type="presOf" srcId="{E3A98D5B-8B3C-4E0F-BD31-90A3DD9F9DEB}" destId="{E843A0EB-CC9E-41D9-9FBC-C6E95843F00C}" srcOrd="0" destOrd="0" presId="urn:microsoft.com/office/officeart/2011/layout/HexagonRadial"/>
    <dgm:cxn modelId="{00C94D68-6106-49D4-9B98-AF7DD55FC749}" type="presOf" srcId="{47BF3E99-9121-493D-84E2-493FDD13A50B}" destId="{15BC907E-4EEA-4EEC-8CDF-41ACE44AB102}" srcOrd="0" destOrd="0" presId="urn:microsoft.com/office/officeart/2011/layout/HexagonRadial"/>
    <dgm:cxn modelId="{5E936C78-3CB0-4440-B34C-83E1456AA32A}" type="presOf" srcId="{AEF57D6A-D7F7-4448-8754-B1F9D731011E}" destId="{4D53A545-1FBE-4466-BCB9-E61CEC423F61}" srcOrd="0" destOrd="0" presId="urn:microsoft.com/office/officeart/2011/layout/HexagonRadial"/>
    <dgm:cxn modelId="{F0F9B97C-70CB-4130-B2C8-CEE8B8581E15}" srcId="{C02C37EB-9F28-40B7-B89B-005F126CC56C}" destId="{97883E23-2D51-4536-967E-B8E3F04A0AAC}" srcOrd="1" destOrd="0" parTransId="{2863BB05-5F93-4EBA-899A-F7365036F31C}" sibTransId="{E78C65D2-2CF5-458C-98F3-CDF6E92900F6}"/>
    <dgm:cxn modelId="{A7E6047E-D10F-4554-BE00-A3C976DDF8FB}" type="presOf" srcId="{DA1483BA-C314-4240-8436-107E8D5A909B}" destId="{53FFE485-3E43-4C46-BEA2-68153984582D}" srcOrd="0" destOrd="0" presId="urn:microsoft.com/office/officeart/2011/layout/HexagonRadial"/>
    <dgm:cxn modelId="{EA6D2A7F-0AE8-445A-B87D-3B4F04FBEADC}" srcId="{C02C37EB-9F28-40B7-B89B-005F126CC56C}" destId="{0EFECD01-BBE2-40E8-8686-4638303E4B2E}" srcOrd="0" destOrd="0" parTransId="{58002E98-5F83-4F60-A976-25872EFDDB7F}" sibTransId="{EB80824E-1DE5-4D2A-B141-5855A526F0D6}"/>
    <dgm:cxn modelId="{C446B4AA-C319-4396-9D23-7E073F4B9EE4}" type="presOf" srcId="{C02C37EB-9F28-40B7-B89B-005F126CC56C}" destId="{E8052516-5F57-48CD-920A-A5CA0A0AC18A}" srcOrd="0" destOrd="0" presId="urn:microsoft.com/office/officeart/2011/layout/HexagonRadial"/>
    <dgm:cxn modelId="{B754B9AE-232D-41A5-A342-983F8798826E}" srcId="{C02C37EB-9F28-40B7-B89B-005F126CC56C}" destId="{DA1483BA-C314-4240-8436-107E8D5A909B}" srcOrd="5" destOrd="0" parTransId="{F4B88D39-9658-438E-8856-15B0D6EC7E66}" sibTransId="{D8A355BF-D4AD-491E-BE2F-15E210325116}"/>
    <dgm:cxn modelId="{A830F3B6-90D0-45C1-B61C-427D76A7A47D}" srcId="{C02C37EB-9F28-40B7-B89B-005F126CC56C}" destId="{AEF57D6A-D7F7-4448-8754-B1F9D731011E}" srcOrd="3" destOrd="0" parTransId="{5CCEF3DB-1736-4BEA-831E-3ACF1DFD02D4}" sibTransId="{2B70B884-1BAB-49A3-9E21-E6DA63C76A51}"/>
    <dgm:cxn modelId="{7066A1EF-3ABB-4845-BD2D-8DD7D1AF36B0}" type="presOf" srcId="{52245A21-C5D7-4FA4-82A4-6AB7F2FB0D7F}" destId="{B3D322CB-02CE-4371-B748-CC053CE6C3A8}" srcOrd="0" destOrd="0" presId="urn:microsoft.com/office/officeart/2011/layout/HexagonRadial"/>
    <dgm:cxn modelId="{28F41CFB-098C-4826-8E62-5952F75C7174}" type="presOf" srcId="{97883E23-2D51-4536-967E-B8E3F04A0AAC}" destId="{F768DFFB-83ED-4FC1-943C-E6E67EACCE6B}" srcOrd="0" destOrd="0" presId="urn:microsoft.com/office/officeart/2011/layout/HexagonRadial"/>
    <dgm:cxn modelId="{07C6DEF4-FE34-4589-B3D0-A66C45B804DB}" type="presParOf" srcId="{15BC907E-4EEA-4EEC-8CDF-41ACE44AB102}" destId="{E8052516-5F57-48CD-920A-A5CA0A0AC18A}" srcOrd="0" destOrd="0" presId="urn:microsoft.com/office/officeart/2011/layout/HexagonRadial"/>
    <dgm:cxn modelId="{A47160A0-C53E-4810-A025-735593C82EB7}" type="presParOf" srcId="{15BC907E-4EEA-4EEC-8CDF-41ACE44AB102}" destId="{68510A0E-44AA-45AA-9925-26CA0C02E85A}" srcOrd="1" destOrd="0" presId="urn:microsoft.com/office/officeart/2011/layout/HexagonRadial"/>
    <dgm:cxn modelId="{DEF55AE3-FC84-4096-82F8-EA6A71A4CEF2}" type="presParOf" srcId="{68510A0E-44AA-45AA-9925-26CA0C02E85A}" destId="{5BD6A776-B5BD-4591-82E8-1302AF194E70}" srcOrd="0" destOrd="0" presId="urn:microsoft.com/office/officeart/2011/layout/HexagonRadial"/>
    <dgm:cxn modelId="{05E4161A-0466-4B2A-A2AF-13ED5E71DB57}" type="presParOf" srcId="{15BC907E-4EEA-4EEC-8CDF-41ACE44AB102}" destId="{12F9E8E0-08CB-488A-99BF-77BF6B0035FA}" srcOrd="2" destOrd="0" presId="urn:microsoft.com/office/officeart/2011/layout/HexagonRadial"/>
    <dgm:cxn modelId="{0FAB4207-E0FB-4FD0-9E16-3AC5D7B6B8F0}" type="presParOf" srcId="{15BC907E-4EEA-4EEC-8CDF-41ACE44AB102}" destId="{6B4D656B-4566-4E99-A7FF-A0925915C6D3}" srcOrd="3" destOrd="0" presId="urn:microsoft.com/office/officeart/2011/layout/HexagonRadial"/>
    <dgm:cxn modelId="{D2B4AC92-9A39-4E9A-A09E-D5824CF8B956}" type="presParOf" srcId="{6B4D656B-4566-4E99-A7FF-A0925915C6D3}" destId="{BE575DD7-F673-4EF2-A441-DD7A98AA6E26}" srcOrd="0" destOrd="0" presId="urn:microsoft.com/office/officeart/2011/layout/HexagonRadial"/>
    <dgm:cxn modelId="{736FB8EC-4AEC-4E68-B7C6-69300BF8DB77}" type="presParOf" srcId="{15BC907E-4EEA-4EEC-8CDF-41ACE44AB102}" destId="{F768DFFB-83ED-4FC1-943C-E6E67EACCE6B}" srcOrd="4" destOrd="0" presId="urn:microsoft.com/office/officeart/2011/layout/HexagonRadial"/>
    <dgm:cxn modelId="{DAB09ADC-7BD9-4395-A0EC-45975569BA19}" type="presParOf" srcId="{15BC907E-4EEA-4EEC-8CDF-41ACE44AB102}" destId="{97937A1C-CE6C-4640-AEEA-610BE7F0D760}" srcOrd="5" destOrd="0" presId="urn:microsoft.com/office/officeart/2011/layout/HexagonRadial"/>
    <dgm:cxn modelId="{E251584E-B58F-442D-A3A8-94BC0CB5B4D1}" type="presParOf" srcId="{97937A1C-CE6C-4640-AEEA-610BE7F0D760}" destId="{4D98DE06-213D-44A9-8BFB-29A0A4A3568A}" srcOrd="0" destOrd="0" presId="urn:microsoft.com/office/officeart/2011/layout/HexagonRadial"/>
    <dgm:cxn modelId="{50D2F9E2-5E24-4866-BDA6-7DFCFF6E51DD}" type="presParOf" srcId="{15BC907E-4EEA-4EEC-8CDF-41ACE44AB102}" destId="{E843A0EB-CC9E-41D9-9FBC-C6E95843F00C}" srcOrd="6" destOrd="0" presId="urn:microsoft.com/office/officeart/2011/layout/HexagonRadial"/>
    <dgm:cxn modelId="{660C872B-8EF0-4865-AEA1-6E99BABB463F}" type="presParOf" srcId="{15BC907E-4EEA-4EEC-8CDF-41ACE44AB102}" destId="{F6896898-ECA3-42A3-BCA7-B157116BA89D}" srcOrd="7" destOrd="0" presId="urn:microsoft.com/office/officeart/2011/layout/HexagonRadial"/>
    <dgm:cxn modelId="{3ADA7D32-0E62-434E-8707-BE0AE4D91FE2}" type="presParOf" srcId="{F6896898-ECA3-42A3-BCA7-B157116BA89D}" destId="{A36691B5-DC8C-4A45-808F-321A93C84188}" srcOrd="0" destOrd="0" presId="urn:microsoft.com/office/officeart/2011/layout/HexagonRadial"/>
    <dgm:cxn modelId="{46BF38F9-F8CB-4897-8D08-D9C6CD179FAC}" type="presParOf" srcId="{15BC907E-4EEA-4EEC-8CDF-41ACE44AB102}" destId="{4D53A545-1FBE-4466-BCB9-E61CEC423F61}" srcOrd="8" destOrd="0" presId="urn:microsoft.com/office/officeart/2011/layout/HexagonRadial"/>
    <dgm:cxn modelId="{829F63D5-2633-4820-A887-6BFD9F4848B9}" type="presParOf" srcId="{15BC907E-4EEA-4EEC-8CDF-41ACE44AB102}" destId="{0A565CFA-5683-4D5D-973B-373EE91E2518}" srcOrd="9" destOrd="0" presId="urn:microsoft.com/office/officeart/2011/layout/HexagonRadial"/>
    <dgm:cxn modelId="{75F17B66-C7D8-456F-ACEA-31773E5352A1}" type="presParOf" srcId="{0A565CFA-5683-4D5D-973B-373EE91E2518}" destId="{43146ADA-A2A9-4EAB-A4F3-78D693B54081}" srcOrd="0" destOrd="0" presId="urn:microsoft.com/office/officeart/2011/layout/HexagonRadial"/>
    <dgm:cxn modelId="{E29577D1-E6AC-408E-9FE9-A77B831F1BDC}" type="presParOf" srcId="{15BC907E-4EEA-4EEC-8CDF-41ACE44AB102}" destId="{B3D322CB-02CE-4371-B748-CC053CE6C3A8}" srcOrd="10" destOrd="0" presId="urn:microsoft.com/office/officeart/2011/layout/HexagonRadial"/>
    <dgm:cxn modelId="{CB1E1C1C-6509-4965-8665-99E187FA3372}" type="presParOf" srcId="{15BC907E-4EEA-4EEC-8CDF-41ACE44AB102}" destId="{D228E83D-2FE1-4833-93B0-4C45D33CC818}" srcOrd="11" destOrd="0" presId="urn:microsoft.com/office/officeart/2011/layout/HexagonRadial"/>
    <dgm:cxn modelId="{0E5DC4A9-899B-4E19-BE3D-CA30A43DB47A}" type="presParOf" srcId="{D228E83D-2FE1-4833-93B0-4C45D33CC818}" destId="{8B3C0C68-A506-4A72-A375-55C1FFC6EFF7}" srcOrd="0" destOrd="0" presId="urn:microsoft.com/office/officeart/2011/layout/HexagonRadial"/>
    <dgm:cxn modelId="{6C916FB2-316D-493C-B01B-AAB1DF249209}" type="presParOf" srcId="{15BC907E-4EEA-4EEC-8CDF-41ACE44AB102}" destId="{53FFE485-3E43-4C46-BEA2-68153984582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52516-5F57-48CD-920A-A5CA0A0AC18A}">
      <dsp:nvSpPr>
        <dsp:cNvPr id="0" name=""/>
        <dsp:cNvSpPr/>
      </dsp:nvSpPr>
      <dsp:spPr>
        <a:xfrm>
          <a:off x="5053291" y="2299636"/>
          <a:ext cx="2922937" cy="252845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Những</a:t>
          </a:r>
          <a:r>
            <a:rPr lang="en-US" sz="3100" kern="1200" dirty="0"/>
            <a:t> </a:t>
          </a:r>
          <a:r>
            <a:rPr lang="en-US" sz="3100" kern="1200" dirty="0" err="1"/>
            <a:t>chú</a:t>
          </a:r>
          <a:r>
            <a:rPr lang="en-US" sz="3100" kern="1200" dirty="0"/>
            <a:t> </a:t>
          </a:r>
          <a:r>
            <a:rPr lang="en-US" sz="3100" kern="1200" dirty="0" err="1"/>
            <a:t>ve</a:t>
          </a:r>
          <a:r>
            <a:rPr lang="en-US" sz="3100" kern="1200" dirty="0"/>
            <a:t> </a:t>
          </a:r>
          <a:r>
            <a:rPr lang="en-US" sz="3100" kern="1200" dirty="0" err="1"/>
            <a:t>cất</a:t>
          </a:r>
          <a:r>
            <a:rPr lang="en-US" sz="3100" kern="1200" dirty="0"/>
            <a:t> </a:t>
          </a:r>
          <a:r>
            <a:rPr lang="en-US" sz="3100" kern="1200" dirty="0" err="1"/>
            <a:t>tiếng</a:t>
          </a:r>
          <a:r>
            <a:rPr lang="en-US" sz="3100" kern="1200" dirty="0"/>
            <a:t> ca </a:t>
          </a:r>
          <a:r>
            <a:rPr lang="en-US" sz="3100" kern="1200" dirty="0" err="1"/>
            <a:t>rộn</a:t>
          </a:r>
          <a:r>
            <a:rPr lang="en-US" sz="3100" kern="1200" dirty="0"/>
            <a:t> </a:t>
          </a:r>
          <a:r>
            <a:rPr lang="en-US" sz="3100" kern="1200" dirty="0" err="1"/>
            <a:t>rã</a:t>
          </a:r>
          <a:endParaRPr lang="en-US" sz="3100" kern="1200" dirty="0"/>
        </a:p>
      </dsp:txBody>
      <dsp:txXfrm>
        <a:off x="5537663" y="2718637"/>
        <a:ext cx="1954193" cy="1690457"/>
      </dsp:txXfrm>
    </dsp:sp>
    <dsp:sp modelId="{BE575DD7-F673-4EF2-A441-DD7A98AA6E26}">
      <dsp:nvSpPr>
        <dsp:cNvPr id="0" name=""/>
        <dsp:cNvSpPr/>
      </dsp:nvSpPr>
      <dsp:spPr>
        <a:xfrm>
          <a:off x="6883612" y="1089939"/>
          <a:ext cx="1102815" cy="950221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9E8E0-08CB-488A-99BF-77BF6B0035FA}">
      <dsp:nvSpPr>
        <dsp:cNvPr id="0" name=""/>
        <dsp:cNvSpPr/>
      </dsp:nvSpPr>
      <dsp:spPr>
        <a:xfrm>
          <a:off x="5322536" y="0"/>
          <a:ext cx="2395326" cy="207223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Thời</a:t>
          </a:r>
          <a:r>
            <a:rPr lang="en-US" sz="3100" kern="1200" dirty="0"/>
            <a:t> </a:t>
          </a:r>
          <a:r>
            <a:rPr lang="en-US" sz="3100" kern="1200" dirty="0" err="1"/>
            <a:t>gian</a:t>
          </a:r>
          <a:endParaRPr lang="en-US" sz="3100" kern="1200" dirty="0"/>
        </a:p>
      </dsp:txBody>
      <dsp:txXfrm>
        <a:off x="5719493" y="343414"/>
        <a:ext cx="1601412" cy="1385410"/>
      </dsp:txXfrm>
    </dsp:sp>
    <dsp:sp modelId="{4D98DE06-213D-44A9-8BFB-29A0A4A3568A}">
      <dsp:nvSpPr>
        <dsp:cNvPr id="0" name=""/>
        <dsp:cNvSpPr/>
      </dsp:nvSpPr>
      <dsp:spPr>
        <a:xfrm>
          <a:off x="8170683" y="2866347"/>
          <a:ext cx="1102815" cy="950221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8DFFB-83ED-4FC1-943C-E6E67EACCE6B}">
      <dsp:nvSpPr>
        <dsp:cNvPr id="0" name=""/>
        <dsp:cNvSpPr/>
      </dsp:nvSpPr>
      <dsp:spPr>
        <a:xfrm>
          <a:off x="7519329" y="1274565"/>
          <a:ext cx="2395326" cy="2072238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Nơi</a:t>
          </a:r>
          <a:r>
            <a:rPr lang="en-US" sz="3100" kern="1200" dirty="0"/>
            <a:t> </a:t>
          </a:r>
          <a:r>
            <a:rPr lang="en-US" sz="3100" kern="1200" dirty="0" err="1"/>
            <a:t>chốn</a:t>
          </a:r>
          <a:endParaRPr lang="en-US" sz="3100" kern="1200" dirty="0"/>
        </a:p>
      </dsp:txBody>
      <dsp:txXfrm>
        <a:off x="7916286" y="1617979"/>
        <a:ext cx="1601412" cy="1385410"/>
      </dsp:txXfrm>
    </dsp:sp>
    <dsp:sp modelId="{A36691B5-DC8C-4A45-808F-321A93C84188}">
      <dsp:nvSpPr>
        <dsp:cNvPr id="0" name=""/>
        <dsp:cNvSpPr/>
      </dsp:nvSpPr>
      <dsp:spPr>
        <a:xfrm>
          <a:off x="7276600" y="4871579"/>
          <a:ext cx="1102815" cy="950221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43A0EB-CC9E-41D9-9FBC-C6E95843F00C}">
      <dsp:nvSpPr>
        <dsp:cNvPr id="0" name=""/>
        <dsp:cNvSpPr/>
      </dsp:nvSpPr>
      <dsp:spPr>
        <a:xfrm>
          <a:off x="7519329" y="3780214"/>
          <a:ext cx="2395326" cy="207223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Nguyên</a:t>
          </a:r>
          <a:r>
            <a:rPr lang="en-US" sz="3100" kern="1200" dirty="0"/>
            <a:t> </a:t>
          </a:r>
          <a:r>
            <a:rPr lang="en-US" sz="3100" kern="1200" dirty="0" err="1"/>
            <a:t>nhân</a:t>
          </a:r>
          <a:endParaRPr lang="en-US" sz="3100" kern="1200" dirty="0"/>
        </a:p>
      </dsp:txBody>
      <dsp:txXfrm>
        <a:off x="7916286" y="4123628"/>
        <a:ext cx="1601412" cy="1385410"/>
      </dsp:txXfrm>
    </dsp:sp>
    <dsp:sp modelId="{43146ADA-A2A9-4EAB-A4F3-78D693B54081}">
      <dsp:nvSpPr>
        <dsp:cNvPr id="0" name=""/>
        <dsp:cNvSpPr/>
      </dsp:nvSpPr>
      <dsp:spPr>
        <a:xfrm>
          <a:off x="5058730" y="5079729"/>
          <a:ext cx="1102815" cy="950221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3A545-1FBE-4466-BCB9-E61CEC423F61}">
      <dsp:nvSpPr>
        <dsp:cNvPr id="0" name=""/>
        <dsp:cNvSpPr/>
      </dsp:nvSpPr>
      <dsp:spPr>
        <a:xfrm>
          <a:off x="5322536" y="5056206"/>
          <a:ext cx="2395326" cy="2072238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Mục</a:t>
          </a:r>
          <a:r>
            <a:rPr lang="en-US" sz="3100" kern="1200" dirty="0"/>
            <a:t> </a:t>
          </a:r>
          <a:r>
            <a:rPr lang="en-US" sz="3100" kern="1200" dirty="0" err="1"/>
            <a:t>đích</a:t>
          </a:r>
          <a:endParaRPr lang="en-US" sz="3100" kern="1200" dirty="0"/>
        </a:p>
      </dsp:txBody>
      <dsp:txXfrm>
        <a:off x="5719493" y="5399620"/>
        <a:ext cx="1601412" cy="1385410"/>
      </dsp:txXfrm>
    </dsp:sp>
    <dsp:sp modelId="{8B3C0C68-A506-4A72-A375-55C1FFC6EFF7}">
      <dsp:nvSpPr>
        <dsp:cNvPr id="0" name=""/>
        <dsp:cNvSpPr/>
      </dsp:nvSpPr>
      <dsp:spPr>
        <a:xfrm>
          <a:off x="3750582" y="3304034"/>
          <a:ext cx="1102815" cy="950221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D322CB-02CE-4371-B748-CC053CE6C3A8}">
      <dsp:nvSpPr>
        <dsp:cNvPr id="0" name=""/>
        <dsp:cNvSpPr/>
      </dsp:nvSpPr>
      <dsp:spPr>
        <a:xfrm>
          <a:off x="3115545" y="3781640"/>
          <a:ext cx="2395326" cy="2072238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Phương</a:t>
          </a:r>
          <a:r>
            <a:rPr lang="en-US" sz="3100" kern="1200" dirty="0"/>
            <a:t> </a:t>
          </a:r>
          <a:r>
            <a:rPr lang="en-US" sz="3100" kern="1200" dirty="0" err="1"/>
            <a:t>tiện</a:t>
          </a:r>
          <a:endParaRPr lang="en-US" sz="3100" kern="1200" dirty="0"/>
        </a:p>
      </dsp:txBody>
      <dsp:txXfrm>
        <a:off x="3512502" y="4125054"/>
        <a:ext cx="1601412" cy="1385410"/>
      </dsp:txXfrm>
    </dsp:sp>
    <dsp:sp modelId="{53FFE485-3E43-4C46-BEA2-68153984582D}">
      <dsp:nvSpPr>
        <dsp:cNvPr id="0" name=""/>
        <dsp:cNvSpPr/>
      </dsp:nvSpPr>
      <dsp:spPr>
        <a:xfrm>
          <a:off x="3115545" y="1271714"/>
          <a:ext cx="2395326" cy="207223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Cách</a:t>
          </a:r>
          <a:r>
            <a:rPr lang="en-US" sz="3100" kern="1200" dirty="0"/>
            <a:t> </a:t>
          </a:r>
          <a:r>
            <a:rPr lang="en-US" sz="3100" kern="1200" dirty="0" err="1"/>
            <a:t>thức</a:t>
          </a:r>
          <a:endParaRPr lang="en-US" sz="3100" kern="1200" dirty="0"/>
        </a:p>
      </dsp:txBody>
      <dsp:txXfrm>
        <a:off x="3512502" y="1615128"/>
        <a:ext cx="1601412" cy="1385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diagramQuickStyle" Target="../diagrams/quickStyle1.xml"/><Relationship Id="rId2" Type="http://schemas.openxmlformats.org/officeDocument/2006/relationships/video" Target="../media/media1.mp4"/><Relationship Id="rId16" Type="http://schemas.openxmlformats.org/officeDocument/2006/relationships/image" Target="../media/image8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2.svg"/><Relationship Id="rId15" Type="http://schemas.openxmlformats.org/officeDocument/2006/relationships/image" Target="../media/image7.png"/><Relationship Id="rId10" Type="http://schemas.openxmlformats.org/officeDocument/2006/relationships/diagramData" Target="../diagrams/data1.xml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77509">
            <a:off x="162487" y="-1838983"/>
            <a:ext cx="2420770" cy="36779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73277">
            <a:off x="16513426" y="8308574"/>
            <a:ext cx="2651253" cy="21210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0600" y="-277742"/>
            <a:ext cx="2386920" cy="2369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BA5EA2-3E43-641C-D827-A76DABF530F3}"/>
              </a:ext>
            </a:extLst>
          </p:cNvPr>
          <p:cNvSpPr txBox="1"/>
          <p:nvPr/>
        </p:nvSpPr>
        <p:spPr>
          <a:xfrm>
            <a:off x="1828800" y="723900"/>
            <a:ext cx="13030200" cy="92333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500"/>
              </a:spcBef>
              <a:spcAft>
                <a:spcPts val="500"/>
              </a:spcAft>
            </a:pPr>
            <a:r>
              <a:rPr lang="en-US" sz="5400" b="1" i="1" kern="100" spc="-70" dirty="0">
                <a:solidFill>
                  <a:schemeClr val="accent2">
                    <a:lumMod val="75000"/>
                  </a:schemeClr>
                </a:solidFill>
                <a:effectLst/>
                <a:latin typeface="#9Slide07 SVNRevolution" panose="02040603050506020204" pitchFamily="18" charset="0"/>
                <a:ea typeface="SimSun" panose="02010600030101010101" pitchFamily="2" charset="-122"/>
              </a:rPr>
              <a:t>Ai </a:t>
            </a:r>
            <a:r>
              <a:rPr lang="en-US" sz="5400" b="1" i="1" kern="100" spc="-7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7 SVNRevolution" panose="02040603050506020204" pitchFamily="18" charset="0"/>
                <a:ea typeface="SimSun" panose="02010600030101010101" pitchFamily="2" charset="-122"/>
              </a:rPr>
              <a:t>nhanh</a:t>
            </a:r>
            <a:r>
              <a:rPr lang="en-US" sz="5400" b="1" i="1" kern="100" spc="-70" dirty="0">
                <a:solidFill>
                  <a:schemeClr val="accent2">
                    <a:lumMod val="75000"/>
                  </a:schemeClr>
                </a:solidFill>
                <a:effectLst/>
                <a:latin typeface="#9Slide07 SVNRevolution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5400" b="1" i="1" kern="100" spc="-7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7 SVNRevolution" panose="02040603050506020204" pitchFamily="18" charset="0"/>
                <a:ea typeface="SimSun" panose="02010600030101010101" pitchFamily="2" charset="-122"/>
              </a:rPr>
              <a:t>hơn</a:t>
            </a:r>
            <a:endParaRPr lang="en-US" sz="4800" dirty="0">
              <a:solidFill>
                <a:schemeClr val="accent2">
                  <a:lumMod val="75000"/>
                </a:schemeClr>
              </a:solidFill>
              <a:effectLst/>
              <a:latin typeface="#9Slide07 SVNRevolution" panose="020406030505060202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87677C5-550F-FF90-6A7F-6D586BD85F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0835081"/>
              </p:ext>
            </p:extLst>
          </p:nvPr>
        </p:nvGraphicFramePr>
        <p:xfrm>
          <a:off x="5257799" y="2251516"/>
          <a:ext cx="13030201" cy="7128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9BCF7CE-ED3A-2826-97E6-5BF14298FE7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91300"/>
            <a:ext cx="7263078" cy="513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untdown Timer 5 minute (To)">
            <a:hlinkClick r:id="" action="ppaction://media"/>
            <a:extLst>
              <a:ext uri="{FF2B5EF4-FFF2-40B4-BE49-F238E27FC236}">
                <a16:creationId xmlns:a16="http://schemas.microsoft.com/office/drawing/2014/main" id="{323A87B4-23B5-1836-5B3B-AD13AF50F6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50544" y="2809722"/>
            <a:ext cx="3150142" cy="1771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8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38529" y="398939"/>
            <a:ext cx="13520771" cy="948912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638800" y="3019841"/>
            <a:ext cx="10108281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 err="1">
                <a:solidFill>
                  <a:srgbClr val="002060"/>
                </a:solidFill>
                <a:latin typeface="Baloo"/>
              </a:rPr>
              <a:t>Thực</a:t>
            </a:r>
            <a:r>
              <a:rPr lang="en-US" sz="13800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13800" dirty="0" err="1">
                <a:solidFill>
                  <a:srgbClr val="002060"/>
                </a:solidFill>
                <a:latin typeface="Baloo"/>
              </a:rPr>
              <a:t>hành</a:t>
            </a:r>
            <a:r>
              <a:rPr lang="en-US" sz="13800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13800" dirty="0" err="1">
                <a:solidFill>
                  <a:srgbClr val="002060"/>
                </a:solidFill>
                <a:latin typeface="Baloo"/>
              </a:rPr>
              <a:t>tiếng</a:t>
            </a:r>
            <a:r>
              <a:rPr lang="en-US" sz="13800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13800" dirty="0" err="1">
                <a:solidFill>
                  <a:srgbClr val="002060"/>
                </a:solidFill>
                <a:latin typeface="Baloo"/>
              </a:rPr>
              <a:t>Việt</a:t>
            </a:r>
            <a:endParaRPr lang="en-US" sz="13800" dirty="0">
              <a:solidFill>
                <a:srgbClr val="002060"/>
              </a:solidFill>
              <a:latin typeface="Baloo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399853" y="6910983"/>
            <a:ext cx="6677353" cy="32172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B62C08-D4EA-1F07-A2E9-78593B8517C1}"/>
              </a:ext>
            </a:extLst>
          </p:cNvPr>
          <p:cNvSpPr txBox="1"/>
          <p:nvPr/>
        </p:nvSpPr>
        <p:spPr>
          <a:xfrm>
            <a:off x="3692611" y="362134"/>
            <a:ext cx="9378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1</a:t>
            </a:r>
            <a:r>
              <a:rPr lang="vi-VN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,2,3</a:t>
            </a:r>
            <a:endParaRPr lang="en-US" sz="2800" dirty="0">
              <a:solidFill>
                <a:srgbClr val="002060"/>
              </a:solidFill>
              <a:latin typeface="#9Slide03 BoosterNextFYBlack" panose="02000A03000000020004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93F4BE-B6C6-6959-9A22-3090D3A54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960621"/>
              </p:ext>
            </p:extLst>
          </p:nvPr>
        </p:nvGraphicFramePr>
        <p:xfrm>
          <a:off x="914400" y="1257300"/>
          <a:ext cx="16459199" cy="85589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981321199"/>
                    </a:ext>
                  </a:extLst>
                </a:gridCol>
                <a:gridCol w="4326108">
                  <a:extLst>
                    <a:ext uri="{9D8B030D-6E8A-4147-A177-3AD203B41FA5}">
                      <a16:colId xmlns:a16="http://schemas.microsoft.com/office/drawing/2014/main" val="815592497"/>
                    </a:ext>
                  </a:extLst>
                </a:gridCol>
                <a:gridCol w="2963154">
                  <a:extLst>
                    <a:ext uri="{9D8B030D-6E8A-4147-A177-3AD203B41FA5}">
                      <a16:colId xmlns:a16="http://schemas.microsoft.com/office/drawing/2014/main" val="71816441"/>
                    </a:ext>
                  </a:extLst>
                </a:gridCol>
                <a:gridCol w="2963154">
                  <a:extLst>
                    <a:ext uri="{9D8B030D-6E8A-4147-A177-3AD203B41FA5}">
                      <a16:colId xmlns:a16="http://schemas.microsoft.com/office/drawing/2014/main" val="4125291019"/>
                    </a:ext>
                  </a:extLst>
                </a:gridCol>
                <a:gridCol w="1643429">
                  <a:extLst>
                    <a:ext uri="{9D8B030D-6E8A-4147-A177-3AD203B41FA5}">
                      <a16:colId xmlns:a16="http://schemas.microsoft.com/office/drawing/2014/main" val="4105929046"/>
                    </a:ext>
                  </a:extLst>
                </a:gridCol>
                <a:gridCol w="2963154">
                  <a:extLst>
                    <a:ext uri="{9D8B030D-6E8A-4147-A177-3AD203B41FA5}">
                      <a16:colId xmlns:a16="http://schemas.microsoft.com/office/drawing/2014/main" val="1612202666"/>
                    </a:ext>
                  </a:extLst>
                </a:gridCol>
              </a:tblGrid>
              <a:tr h="524346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505250"/>
                  </a:ext>
                </a:extLst>
              </a:tr>
              <a:tr h="301718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1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479675"/>
                  </a:ext>
                </a:extLst>
              </a:tr>
              <a:tr h="30171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TN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CDT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Cấu tạo của CDT làm TN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799604"/>
                  </a:ext>
                </a:extLst>
              </a:tr>
              <a:tr h="3017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PT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TT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PS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extLst>
                  <a:ext uri="{0D108BD9-81ED-4DB2-BD59-A6C34878D82A}">
                    <a16:rowId xmlns:a16="http://schemas.microsoft.com/office/drawing/2014/main" val="3150510189"/>
                  </a:ext>
                </a:extLst>
              </a:tr>
              <a:tr h="3017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extLst>
                  <a:ext uri="{0D108BD9-81ED-4DB2-BD59-A6C34878D82A}">
                    <a16:rowId xmlns:a16="http://schemas.microsoft.com/office/drawing/2014/main" val="1057923424"/>
                  </a:ext>
                </a:extLst>
              </a:tr>
              <a:tr h="3017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extLst>
                  <a:ext uri="{0D108BD9-81ED-4DB2-BD59-A6C34878D82A}">
                    <a16:rowId xmlns:a16="http://schemas.microsoft.com/office/drawing/2014/main" val="4137287083"/>
                  </a:ext>
                </a:extLst>
              </a:tr>
              <a:tr h="3017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extLst>
                  <a:ext uri="{0D108BD9-81ED-4DB2-BD59-A6C34878D82A}">
                    <a16:rowId xmlns:a16="http://schemas.microsoft.com/office/drawing/2014/main" val="2287847907"/>
                  </a:ext>
                </a:extLst>
              </a:tr>
              <a:tr h="301718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2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352629"/>
                  </a:ext>
                </a:extLst>
              </a:tr>
              <a:tr h="30171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TN là CDT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Cấu tạo của CDT làm TN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757970"/>
                  </a:ext>
                </a:extLst>
              </a:tr>
              <a:tr h="3687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DTTT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TTP là cụm CV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701474"/>
                  </a:ext>
                </a:extLst>
              </a:tr>
              <a:tr h="3017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58190"/>
                  </a:ext>
                </a:extLst>
              </a:tr>
              <a:tr h="3017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322230"/>
                  </a:ext>
                </a:extLst>
              </a:tr>
              <a:tr h="3017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671144"/>
                  </a:ext>
                </a:extLst>
              </a:tr>
              <a:tr h="301718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3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12699"/>
                  </a:ext>
                </a:extLst>
              </a:tr>
              <a:tr h="4115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TN là cụm CV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nối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TN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VN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839434"/>
                  </a:ext>
                </a:extLst>
              </a:tr>
              <a:tr h="3017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757474"/>
                  </a:ext>
                </a:extLst>
              </a:tr>
              <a:tr h="3017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570120"/>
                  </a:ext>
                </a:extLst>
              </a:tr>
              <a:tr h="426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045054"/>
                  </a:ext>
                </a:extLst>
              </a:tr>
              <a:tr h="1458303">
                <a:tc gridSpan="6"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Rút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các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rộng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</a:t>
                      </a:r>
                    </a:p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Cách 1: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Cách 2: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Cách 3: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3646" marR="6364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269008"/>
                  </a:ext>
                </a:extLst>
              </a:tr>
            </a:tbl>
          </a:graphicData>
        </a:graphic>
      </p:graphicFrame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734034" flipH="1">
            <a:off x="15963338" y="7914896"/>
            <a:ext cx="2283421" cy="216717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4EF1B4F-9160-535C-7986-0B6E2B759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77509">
            <a:off x="162487" y="-1838983"/>
            <a:ext cx="2420770" cy="36779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DACE0B-EB89-409A-5E0C-647F99D93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420920"/>
              </p:ext>
            </p:extLst>
          </p:nvPr>
        </p:nvGraphicFramePr>
        <p:xfrm>
          <a:off x="1295400" y="2324100"/>
          <a:ext cx="15697200" cy="6461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1416600509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3868938184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959170729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815051346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1080931513"/>
                    </a:ext>
                  </a:extLst>
                </a:gridCol>
              </a:tblGrid>
              <a:tr h="1100316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Bài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 1</a:t>
                      </a:r>
                      <a:endParaRPr lang="en-US" sz="32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428072"/>
                  </a:ext>
                </a:extLst>
              </a:tr>
              <a:tr h="83010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Câu</a:t>
                      </a:r>
                      <a:endParaRPr lang="en-US" sz="32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TN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là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CDT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Cấu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tạo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CDT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làm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TN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293028"/>
                  </a:ext>
                </a:extLst>
              </a:tr>
              <a:tr h="830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PT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TT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PS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545889"/>
                  </a:ext>
                </a:extLst>
              </a:tr>
              <a:tr h="16602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</a:t>
                      </a: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6972883"/>
                  </a:ext>
                </a:extLst>
              </a:tr>
              <a:tr h="10506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</a:t>
                      </a: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vi-VN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9067475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</a:t>
                      </a: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vi-VN" sz="32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32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729598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803A300-59A6-30EF-5D72-22B9606D034A}"/>
              </a:ext>
            </a:extLst>
          </p:cNvPr>
          <p:cNvSpPr txBox="1"/>
          <p:nvPr/>
        </p:nvSpPr>
        <p:spPr>
          <a:xfrm>
            <a:off x="3810000" y="972317"/>
            <a:ext cx="9378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1</a:t>
            </a:r>
            <a:r>
              <a:rPr lang="vi-VN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,2,3</a:t>
            </a:r>
            <a:endParaRPr lang="en-US" sz="4000" dirty="0">
              <a:solidFill>
                <a:srgbClr val="002060"/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id="{4C5829A5-654D-FDDE-419E-5EA8B4B91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734034" flipH="1">
            <a:off x="15963338" y="7914896"/>
            <a:ext cx="2283421" cy="216717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9D4823B-D3F9-215A-E4ED-D22AB8617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77509">
            <a:off x="162487" y="-1838983"/>
            <a:ext cx="2420770" cy="367796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44F5DF1-1134-F14B-B133-E93A392C5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53647">
            <a:off x="15559708" y="276685"/>
            <a:ext cx="2653935" cy="1756422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1470DB2E-F9AB-8080-206B-85711DB293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9150" y="9258300"/>
            <a:ext cx="2135038" cy="1028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F969EF-D0B1-A919-FAFC-DD6EE47410EB}"/>
              </a:ext>
            </a:extLst>
          </p:cNvPr>
          <p:cNvSpPr txBox="1"/>
          <p:nvPr/>
        </p:nvSpPr>
        <p:spPr>
          <a:xfrm>
            <a:off x="3352800" y="5448300"/>
            <a:ext cx="3276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hai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bật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liên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D4F80E-C97E-14C3-5BFC-B98E1A2CC1E3}"/>
              </a:ext>
            </a:extLst>
          </p:cNvPr>
          <p:cNvSpPr txBox="1"/>
          <p:nvPr/>
        </p:nvSpPr>
        <p:spPr>
          <a:xfrm>
            <a:off x="6858000" y="5694521"/>
            <a:ext cx="2057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hai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F47628-1E25-477B-341F-38087D8C0B65}"/>
              </a:ext>
            </a:extLst>
          </p:cNvPr>
          <p:cNvSpPr txBox="1"/>
          <p:nvPr/>
        </p:nvSpPr>
        <p:spPr>
          <a:xfrm>
            <a:off x="10134601" y="5694521"/>
            <a:ext cx="2057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39E93-3A53-7432-E4F3-B5EB56132399}"/>
              </a:ext>
            </a:extLst>
          </p:cNvPr>
          <p:cNvSpPr txBox="1"/>
          <p:nvPr/>
        </p:nvSpPr>
        <p:spPr>
          <a:xfrm>
            <a:off x="13087349" y="5648054"/>
            <a:ext cx="36957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bật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liên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7C059D-4F48-B406-BC44-6B70F3DE13A0}"/>
              </a:ext>
            </a:extLst>
          </p:cNvPr>
          <p:cNvSpPr txBox="1"/>
          <p:nvPr/>
        </p:nvSpPr>
        <p:spPr>
          <a:xfrm>
            <a:off x="3352800" y="7070993"/>
            <a:ext cx="31204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lễ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tổ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FDDB09-CA3F-D3E7-731B-E89B75922BAD}"/>
              </a:ext>
            </a:extLst>
          </p:cNvPr>
          <p:cNvSpPr txBox="1"/>
          <p:nvPr/>
        </p:nvSpPr>
        <p:spPr>
          <a:xfrm>
            <a:off x="9511883" y="6947882"/>
            <a:ext cx="31204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lễ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B0771C-65A9-9427-F8C8-C87300673AD2}"/>
              </a:ext>
            </a:extLst>
          </p:cNvPr>
          <p:cNvSpPr txBox="1"/>
          <p:nvPr/>
        </p:nvSpPr>
        <p:spPr>
          <a:xfrm>
            <a:off x="13087349" y="6931005"/>
            <a:ext cx="31204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tổ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CBFAFF-2F56-888C-5EAC-6A5EF6481773}"/>
              </a:ext>
            </a:extLst>
          </p:cNvPr>
          <p:cNvSpPr txBox="1"/>
          <p:nvPr/>
        </p:nvSpPr>
        <p:spPr>
          <a:xfrm>
            <a:off x="3649993" y="8014449"/>
            <a:ext cx="2806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trống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lệnh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64F3B1-0AB4-7373-DE07-7EBB5C8EA020}"/>
              </a:ext>
            </a:extLst>
          </p:cNvPr>
          <p:cNvSpPr txBox="1"/>
          <p:nvPr/>
        </p:nvSpPr>
        <p:spPr>
          <a:xfrm>
            <a:off x="9759813" y="8014449"/>
            <a:ext cx="2806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trống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C3C787-6565-4116-CDA6-E3E16CECA5B5}"/>
              </a:ext>
            </a:extLst>
          </p:cNvPr>
          <p:cNvSpPr txBox="1"/>
          <p:nvPr/>
        </p:nvSpPr>
        <p:spPr>
          <a:xfrm>
            <a:off x="13531711" y="8014275"/>
            <a:ext cx="2806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lệnh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8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BCCA9D-E9FE-A11B-B665-33892738D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428173"/>
              </p:ext>
            </p:extLst>
          </p:nvPr>
        </p:nvGraphicFramePr>
        <p:xfrm>
          <a:off x="1714499" y="2153405"/>
          <a:ext cx="14858999" cy="71195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374913022"/>
                    </a:ext>
                  </a:extLst>
                </a:gridCol>
                <a:gridCol w="4531407">
                  <a:extLst>
                    <a:ext uri="{9D8B030D-6E8A-4147-A177-3AD203B41FA5}">
                      <a16:colId xmlns:a16="http://schemas.microsoft.com/office/drawing/2014/main" val="3588444994"/>
                    </a:ext>
                  </a:extLst>
                </a:gridCol>
                <a:gridCol w="4306546">
                  <a:extLst>
                    <a:ext uri="{9D8B030D-6E8A-4147-A177-3AD203B41FA5}">
                      <a16:colId xmlns:a16="http://schemas.microsoft.com/office/drawing/2014/main" val="1466674168"/>
                    </a:ext>
                  </a:extLst>
                </a:gridCol>
                <a:gridCol w="4306546">
                  <a:extLst>
                    <a:ext uri="{9D8B030D-6E8A-4147-A177-3AD203B41FA5}">
                      <a16:colId xmlns:a16="http://schemas.microsoft.com/office/drawing/2014/main" val="1393877559"/>
                    </a:ext>
                  </a:extLst>
                </a:gridCol>
              </a:tblGrid>
              <a:tr h="1066800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Bài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 2</a:t>
                      </a:r>
                      <a:endParaRPr lang="en-US" sz="32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200480"/>
                  </a:ext>
                </a:extLst>
              </a:tr>
              <a:tr h="78029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>
                          <a:effectLst/>
                          <a:latin typeface="#9Slide03 BoosterNextFYBlack" panose="02000A03000000020004" pitchFamily="2" charset="0"/>
                        </a:rPr>
                        <a:t>Câu</a:t>
                      </a:r>
                      <a:endParaRPr lang="en-US" sz="320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TN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là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CDT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Cấu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tạo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CDT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làm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TN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045951"/>
                  </a:ext>
                </a:extLst>
              </a:tr>
              <a:tr h="7067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vi-VN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DTTT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TTP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là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cụm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CV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223209"/>
                  </a:ext>
                </a:extLst>
              </a:tr>
              <a:tr h="15795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vi-VN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</a:t>
                      </a: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0616" marR="6061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0616" marR="60616" marT="0" marB="0" anchor="ctr"/>
                </a:tc>
                <a:extLst>
                  <a:ext uri="{0D108BD9-81ED-4DB2-BD59-A6C34878D82A}">
                    <a16:rowId xmlns:a16="http://schemas.microsoft.com/office/drawing/2014/main" val="2096170999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vi-VN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</a:t>
                      </a: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0616" marR="6061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0616" marR="60616" marT="0" marB="0" anchor="ctr"/>
                </a:tc>
                <a:extLst>
                  <a:ext uri="{0D108BD9-81ED-4DB2-BD59-A6C34878D82A}">
                    <a16:rowId xmlns:a16="http://schemas.microsoft.com/office/drawing/2014/main" val="529665608"/>
                  </a:ext>
                </a:extLst>
              </a:tr>
              <a:tr h="176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vi-VN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</a:t>
                      </a: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0616" marR="60616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0616" marR="60616" marT="0" marB="0" anchor="ctr"/>
                </a:tc>
                <a:extLst>
                  <a:ext uri="{0D108BD9-81ED-4DB2-BD59-A6C34878D82A}">
                    <a16:rowId xmlns:a16="http://schemas.microsoft.com/office/drawing/2014/main" val="124655456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40DC78C-7359-D5DC-9CF0-CDE3B213C7D3}"/>
              </a:ext>
            </a:extLst>
          </p:cNvPr>
          <p:cNvSpPr txBox="1"/>
          <p:nvPr/>
        </p:nvSpPr>
        <p:spPr>
          <a:xfrm>
            <a:off x="4454610" y="800626"/>
            <a:ext cx="9378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</a:t>
            </a:r>
            <a:r>
              <a:rPr lang="vi-VN" dirty="0"/>
              <a:t>,2,3</a:t>
            </a:r>
            <a:endParaRPr lang="en-US" dirty="0"/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id="{A0FFD78D-0128-9A90-A3E0-DDCE6946C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734034" flipH="1">
            <a:off x="15963338" y="7914896"/>
            <a:ext cx="2283421" cy="216717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EC2B6B8-3805-27BA-E319-1C746640A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77509">
            <a:off x="162487" y="-1838983"/>
            <a:ext cx="2420770" cy="367796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06280F3-74AA-763D-4B66-BFC06DEA5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53647">
            <a:off x="15559708" y="276685"/>
            <a:ext cx="2653935" cy="1756422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156B4BEA-746A-E535-E69E-84464058B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9151" y="9321630"/>
            <a:ext cx="2003598" cy="9653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B8B8FB-D255-2779-7E5C-C00A1344A2A6}"/>
              </a:ext>
            </a:extLst>
          </p:cNvPr>
          <p:cNvSpPr txBox="1"/>
          <p:nvPr/>
        </p:nvSpPr>
        <p:spPr>
          <a:xfrm>
            <a:off x="3505200" y="5056412"/>
            <a:ext cx="4267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ngày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chúa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7BD78-CD87-9EA7-4B5E-A5C33006FF80}"/>
              </a:ext>
            </a:extLst>
          </p:cNvPr>
          <p:cNvSpPr txBox="1"/>
          <p:nvPr/>
        </p:nvSpPr>
        <p:spPr>
          <a:xfrm>
            <a:off x="7905749" y="5258356"/>
            <a:ext cx="426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ngày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BF95B-C5FD-47F7-6B4F-B97A5E01668E}"/>
              </a:ext>
            </a:extLst>
          </p:cNvPr>
          <p:cNvSpPr txBox="1"/>
          <p:nvPr/>
        </p:nvSpPr>
        <p:spPr>
          <a:xfrm>
            <a:off x="12367529" y="5247884"/>
            <a:ext cx="426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chúa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/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F36C18-019F-4FBB-A088-B4D920B074AA}"/>
              </a:ext>
            </a:extLst>
          </p:cNvPr>
          <p:cNvSpPr txBox="1"/>
          <p:nvPr/>
        </p:nvSpPr>
        <p:spPr>
          <a:xfrm>
            <a:off x="3962400" y="6651809"/>
            <a:ext cx="335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479E7E-B7DE-967D-5631-09D688853A34}"/>
              </a:ext>
            </a:extLst>
          </p:cNvPr>
          <p:cNvSpPr txBox="1"/>
          <p:nvPr/>
        </p:nvSpPr>
        <p:spPr>
          <a:xfrm>
            <a:off x="8591549" y="6680583"/>
            <a:ext cx="335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6A1239-7DF5-19ED-617C-6860499FE4E5}"/>
              </a:ext>
            </a:extLst>
          </p:cNvPr>
          <p:cNvSpPr txBox="1"/>
          <p:nvPr/>
        </p:nvSpPr>
        <p:spPr>
          <a:xfrm>
            <a:off x="12763498" y="6651808"/>
            <a:ext cx="335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/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2C0198-C572-F19F-EE04-404BC5D06C5F}"/>
              </a:ext>
            </a:extLst>
          </p:cNvPr>
          <p:cNvSpPr txBox="1"/>
          <p:nvPr/>
        </p:nvSpPr>
        <p:spPr>
          <a:xfrm>
            <a:off x="3628344" y="7972178"/>
            <a:ext cx="40209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trống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chầu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vang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C0F226-A023-6FA2-8A4E-5FE1E2F3210E}"/>
              </a:ext>
            </a:extLst>
          </p:cNvPr>
          <p:cNvSpPr txBox="1"/>
          <p:nvPr/>
        </p:nvSpPr>
        <p:spPr>
          <a:xfrm>
            <a:off x="8428261" y="8122974"/>
            <a:ext cx="37059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B287EF-0F49-A809-7B0C-5B5FEB6F1F1C}"/>
              </a:ext>
            </a:extLst>
          </p:cNvPr>
          <p:cNvSpPr txBox="1"/>
          <p:nvPr/>
        </p:nvSpPr>
        <p:spPr>
          <a:xfrm>
            <a:off x="12429442" y="7925100"/>
            <a:ext cx="40209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trống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chầu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/ vang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8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6E8694-75F0-3449-6FAE-DFB2318C0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509539"/>
              </p:ext>
            </p:extLst>
          </p:nvPr>
        </p:nvGraphicFramePr>
        <p:xfrm>
          <a:off x="1833017" y="1790700"/>
          <a:ext cx="14621966" cy="7760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3945585231"/>
                    </a:ext>
                  </a:extLst>
                </a:gridCol>
                <a:gridCol w="6891784">
                  <a:extLst>
                    <a:ext uri="{9D8B030D-6E8A-4147-A177-3AD203B41FA5}">
                      <a16:colId xmlns:a16="http://schemas.microsoft.com/office/drawing/2014/main" val="462785813"/>
                    </a:ext>
                  </a:extLst>
                </a:gridCol>
                <a:gridCol w="6053782">
                  <a:extLst>
                    <a:ext uri="{9D8B030D-6E8A-4147-A177-3AD203B41FA5}">
                      <a16:colId xmlns:a16="http://schemas.microsoft.com/office/drawing/2014/main" val="3708608715"/>
                    </a:ext>
                  </a:extLst>
                </a:gridCol>
              </a:tblGrid>
              <a:tr h="100076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3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8" marR="58358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286012"/>
                  </a:ext>
                </a:extLst>
              </a:tr>
              <a:tr h="904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Câu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8" marR="58358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TN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là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cụm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CV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8" marR="58358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Tìm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kết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để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nối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TN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VN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8" marR="58358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757022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vi-VN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</a:t>
                      </a: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8358" marR="58358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8358" marR="5835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8358" marR="58358" marT="0" marB="0" anchor="ctr"/>
                </a:tc>
                <a:extLst>
                  <a:ext uri="{0D108BD9-81ED-4DB2-BD59-A6C34878D82A}">
                    <a16:rowId xmlns:a16="http://schemas.microsoft.com/office/drawing/2014/main" val="3931534887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vi-VN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</a:t>
                      </a: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8358" marR="58358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8358" marR="5835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8358" marR="58358" marT="0" marB="0" anchor="ctr"/>
                </a:tc>
                <a:extLst>
                  <a:ext uri="{0D108BD9-81ED-4DB2-BD59-A6C34878D82A}">
                    <a16:rowId xmlns:a16="http://schemas.microsoft.com/office/drawing/2014/main" val="3463920674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vi-VN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</a:t>
                      </a: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8358" marR="58358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8358" marR="5835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8358" marR="58358" marT="0" marB="0" anchor="ctr"/>
                </a:tc>
                <a:extLst>
                  <a:ext uri="{0D108BD9-81ED-4DB2-BD59-A6C34878D82A}">
                    <a16:rowId xmlns:a16="http://schemas.microsoft.com/office/drawing/2014/main" val="4143098955"/>
                  </a:ext>
                </a:extLst>
              </a:tr>
              <a:tr h="2579159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Rút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vi-VN" sz="32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các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mở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rộng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:</a:t>
                      </a:r>
                    </a:p>
                  </a:txBody>
                  <a:tcPr marL="58358" marR="58358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37823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96CEB04-0A2D-EF83-AB45-E48896EF59B2}"/>
              </a:ext>
            </a:extLst>
          </p:cNvPr>
          <p:cNvSpPr txBox="1"/>
          <p:nvPr/>
        </p:nvSpPr>
        <p:spPr>
          <a:xfrm>
            <a:off x="4069394" y="571500"/>
            <a:ext cx="9378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</a:t>
            </a:r>
            <a:r>
              <a:rPr lang="vi-VN" dirty="0"/>
              <a:t>,2,3</a:t>
            </a:r>
            <a:endParaRPr lang="en-US" dirty="0"/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id="{82AC5326-94B4-E35A-25E6-929CBC55E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734034" flipH="1">
            <a:off x="15963338" y="7914896"/>
            <a:ext cx="2283421" cy="216717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55C87A0-BE70-88B4-A73C-7ECC68F15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77509">
            <a:off x="162487" y="-1838983"/>
            <a:ext cx="2420770" cy="367796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6A9C16B-EEBD-8221-B377-A75A399D5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53647">
            <a:off x="15559708" y="276685"/>
            <a:ext cx="2653935" cy="1756422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C8BA1E4F-E009-98DA-4491-3E99FE3BE1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9150" y="9334500"/>
            <a:ext cx="1976887" cy="95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ECFD68-0E69-DDC3-1A42-3EDAC01EC84B}"/>
              </a:ext>
            </a:extLst>
          </p:cNvPr>
          <p:cNvSpPr txBox="1"/>
          <p:nvPr/>
        </p:nvSpPr>
        <p:spPr>
          <a:xfrm>
            <a:off x="4091165" y="4000500"/>
            <a:ext cx="5697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vi-VN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hắc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Trũi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vô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2A4CF0-38C2-3126-5A4D-E2FB395BD700}"/>
              </a:ext>
            </a:extLst>
          </p:cNvPr>
          <p:cNvSpPr txBox="1"/>
          <p:nvPr/>
        </p:nvSpPr>
        <p:spPr>
          <a:xfrm>
            <a:off x="10772578" y="3989762"/>
            <a:ext cx="5351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vi-VN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ì</a:t>
            </a:r>
            <a:r>
              <a:rPr lang="vi-VN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(chỉ nguyên nhân)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83A026-D13C-8557-BF66-DDB6037A4A7B}"/>
              </a:ext>
            </a:extLst>
          </p:cNvPr>
          <p:cNvSpPr txBox="1"/>
          <p:nvPr/>
        </p:nvSpPr>
        <p:spPr>
          <a:xfrm>
            <a:off x="4118379" y="4915045"/>
            <a:ext cx="5697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vi-VN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àu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đỗ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chỗ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F3DD92-85C3-6CB3-E540-4AFD0E9632D4}"/>
              </a:ext>
            </a:extLst>
          </p:cNvPr>
          <p:cNvSpPr txBox="1"/>
          <p:nvPr/>
        </p:nvSpPr>
        <p:spPr>
          <a:xfrm>
            <a:off x="10772577" y="4915045"/>
            <a:ext cx="5351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vi-VN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ì</a:t>
            </a:r>
            <a:r>
              <a:rPr lang="vi-VN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(chỉ nguyên nhân)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4EA122-A44E-6A85-3CA9-71B791B70C54}"/>
              </a:ext>
            </a:extLst>
          </p:cNvPr>
          <p:cNvSpPr txBox="1"/>
          <p:nvPr/>
        </p:nvSpPr>
        <p:spPr>
          <a:xfrm>
            <a:off x="11094814" y="6011134"/>
            <a:ext cx="470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vi-VN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(chỉ mục đích)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69FBB2-7D1D-6600-DED4-FECFB573C63A}"/>
              </a:ext>
            </a:extLst>
          </p:cNvPr>
          <p:cNvSpPr txBox="1"/>
          <p:nvPr/>
        </p:nvSpPr>
        <p:spPr>
          <a:xfrm>
            <a:off x="3657600" y="5829590"/>
            <a:ext cx="6629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vi-VN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ụ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cầm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chầu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phân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xử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theo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đúng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lệ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dân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tộc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BF207F-7091-6E31-4F95-F4B7DD4AD0F0}"/>
              </a:ext>
            </a:extLst>
          </p:cNvPr>
          <p:cNvSpPr txBox="1"/>
          <p:nvPr/>
        </p:nvSpPr>
        <p:spPr>
          <a:xfrm>
            <a:off x="1833016" y="7619295"/>
            <a:ext cx="14054803" cy="1826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500"/>
              </a:spcBef>
              <a:spcAft>
                <a:spcPts val="500"/>
              </a:spcAft>
            </a:pPr>
            <a:r>
              <a:rPr lang="vi-VN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Cách 1: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Dùng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CDT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TN.</a:t>
            </a:r>
          </a:p>
          <a:p>
            <a:pPr marL="0" marR="0" algn="just">
              <a:spcBef>
                <a:spcPts val="500"/>
              </a:spcBef>
              <a:spcAft>
                <a:spcPts val="500"/>
              </a:spcAft>
            </a:pPr>
            <a:r>
              <a:rPr lang="vi-VN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Cách 2: Dùng cụm CV làm phụ ngữ cho CDT làm TN trong câu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500"/>
              </a:spcBef>
              <a:spcAft>
                <a:spcPts val="500"/>
              </a:spcAft>
            </a:pPr>
            <a:r>
              <a:rPr lang="vi-VN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 3: Dùng cụm CV trực tiếp cấu tạo trạng ngữ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46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67724B-3989-57D6-B39A-B55038D9761F}"/>
              </a:ext>
            </a:extLst>
          </p:cNvPr>
          <p:cNvSpPr txBox="1"/>
          <p:nvPr/>
        </p:nvSpPr>
        <p:spPr>
          <a:xfrm>
            <a:off x="4454611" y="961311"/>
            <a:ext cx="9378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0EE8B-CEF5-3DFD-9953-9DF262063769}"/>
              </a:ext>
            </a:extLst>
          </p:cNvPr>
          <p:cNvSpPr txBox="1"/>
          <p:nvPr/>
        </p:nvSpPr>
        <p:spPr>
          <a:xfrm>
            <a:off x="1752600" y="1866900"/>
            <a:ext cx="15392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2060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iết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Ca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ít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cụm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DEAC5C3-BD83-2C44-3F04-4A7216601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466553"/>
              </p:ext>
            </p:extLst>
          </p:nvPr>
        </p:nvGraphicFramePr>
        <p:xfrm>
          <a:off x="1981200" y="3924300"/>
          <a:ext cx="14935200" cy="490610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4935200">
                  <a:extLst>
                    <a:ext uri="{9D8B030D-6E8A-4147-A177-3AD203B41FA5}">
                      <a16:colId xmlns:a16="http://schemas.microsoft.com/office/drawing/2014/main" val="442598493"/>
                    </a:ext>
                  </a:extLst>
                </a:gridCol>
              </a:tblGrid>
              <a:tr h="867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Yêu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cầu</a:t>
                      </a:r>
                      <a:endParaRPr lang="en-US" sz="32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3258659"/>
                  </a:ext>
                </a:extLst>
              </a:tr>
              <a:tr h="86750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khoảng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5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đến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7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dòng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624061"/>
                  </a:ext>
                </a:extLst>
              </a:tr>
              <a:tr h="230358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dung: 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Phát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sau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Ca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Huế</a:t>
                      </a:r>
                      <a:endParaRPr lang="en-US" sz="32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ít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nhất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cụm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vị</a:t>
                      </a: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1449144"/>
                  </a:ext>
                </a:extLst>
              </a:tr>
              <a:tr h="86750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chính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tả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pháp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diễn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đạt</a:t>
                      </a:r>
                      <a:r>
                        <a:rPr lang="en-US" sz="3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3149679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2DFCD285-E815-08C6-7EE7-8B9EEF99E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77509">
            <a:off x="162487" y="-1838983"/>
            <a:ext cx="2420770" cy="36779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6C104A-591F-65C7-C237-E0CF28B3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53647">
            <a:off x="15559708" y="276685"/>
            <a:ext cx="2653935" cy="175642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1231039-D4A8-7D2D-4227-2CEF2EA0D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9150" y="9155959"/>
            <a:ext cx="2347444" cy="113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3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C10F08-86E7-93B9-C968-47785806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760854"/>
              </p:ext>
            </p:extLst>
          </p:nvPr>
        </p:nvGraphicFramePr>
        <p:xfrm>
          <a:off x="1333499" y="2567939"/>
          <a:ext cx="15621001" cy="6918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29400">
                  <a:extLst>
                    <a:ext uri="{9D8B030D-6E8A-4147-A177-3AD203B41FA5}">
                      <a16:colId xmlns:a16="http://schemas.microsoft.com/office/drawing/2014/main" val="365140743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81657168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815539211"/>
                    </a:ext>
                  </a:extLst>
                </a:gridCol>
                <a:gridCol w="5181601">
                  <a:extLst>
                    <a:ext uri="{9D8B030D-6E8A-4147-A177-3AD203B41FA5}">
                      <a16:colId xmlns:a16="http://schemas.microsoft.com/office/drawing/2014/main" val="1427139512"/>
                    </a:ext>
                  </a:extLst>
                </a:gridCol>
              </a:tblGrid>
              <a:tr h="1351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</a:rPr>
                        <a:t>cầu</a:t>
                      </a:r>
                      <a:endParaRPr lang="en-US" sz="28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</a:rPr>
                        <a:t>Đạt</a:t>
                      </a:r>
                      <a:endParaRPr lang="en-US" sz="28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</a:rPr>
                        <a:t>đạt</a:t>
                      </a:r>
                      <a:endParaRPr lang="en-US" sz="28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</a:rPr>
                        <a:t>Dự</a:t>
                      </a:r>
                      <a:r>
                        <a:rPr lang="en-US" sz="28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</a:rPr>
                        <a:t>kiến</a:t>
                      </a:r>
                      <a:endParaRPr lang="en-US" sz="2800" dirty="0">
                        <a:effectLst/>
                        <a:latin typeface="#9Slide03 BoosterNextFYBlack" panose="02000A03000000020004" pitchFamily="2" charset="0"/>
                      </a:endParaRP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</a:rPr>
                        <a:t>chỉnh</a:t>
                      </a:r>
                      <a:r>
                        <a:rPr lang="en-US" sz="28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</a:rPr>
                        <a:t>sửa</a:t>
                      </a:r>
                      <a:endParaRPr lang="en-US" sz="28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extLst>
                  <a:ext uri="{0D108BD9-81ED-4DB2-BD59-A6C34878D82A}">
                    <a16:rowId xmlns:a16="http://schemas.microsoft.com/office/drawing/2014/main" val="2340411857"/>
                  </a:ext>
                </a:extLst>
              </a:tr>
              <a:tr h="11463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5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đến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7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110693561"/>
                  </a:ext>
                </a:extLst>
              </a:tr>
              <a:tr h="327524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dung: 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sau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Ca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Huế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ít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nhất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cụm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vị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3157374736"/>
                  </a:ext>
                </a:extLst>
              </a:tr>
              <a:tr h="11463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diễn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26586938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199D741-2B2C-0379-D158-76F7B2882C76}"/>
              </a:ext>
            </a:extLst>
          </p:cNvPr>
          <p:cNvSpPr txBox="1"/>
          <p:nvPr/>
        </p:nvSpPr>
        <p:spPr>
          <a:xfrm>
            <a:off x="4572000" y="800100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BẢNG KIỂM</a:t>
            </a:r>
          </a:p>
          <a:p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ngữ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2B1E415-0B86-A56F-2460-212210C57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77509">
            <a:off x="162487" y="-1838983"/>
            <a:ext cx="2420770" cy="367796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4AAD494-94EE-F9BF-1E0D-4913E1829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53647">
            <a:off x="15559708" y="276685"/>
            <a:ext cx="2653935" cy="175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17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194059-9A8F-6400-62E6-CA2E46D9B5D0}"/>
              </a:ext>
            </a:extLst>
          </p:cNvPr>
          <p:cNvSpPr txBox="1"/>
          <p:nvPr/>
        </p:nvSpPr>
        <p:spPr>
          <a:xfrm>
            <a:off x="1837175" y="2500292"/>
            <a:ext cx="15049500" cy="607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                 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Huế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cung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cấp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tin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thú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vị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bổ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ích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loại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đáo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sáng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tạo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bởi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tài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danh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ca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Huế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gồm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điệu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thức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hát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khác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nhau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loại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bác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chuyên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nghiệp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ca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Huế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cầu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cao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kĩ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hát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phát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nhả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chữ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luyến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láy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...),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đệm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tài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năng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cụ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dàn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ngũ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tuyệt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”).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Mong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muốn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l</a:t>
            </a:r>
            <a:r>
              <a:rPr lang="vi-VN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à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ca </a:t>
            </a:r>
            <a:r>
              <a:rPr lang="vi-VN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uế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sẽ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bảo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tồn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lâu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dài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phổ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biến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rộng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rãi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hơn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thưởng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thức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loại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này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                                                                                                                            (SGV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diều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</a:t>
            </a:r>
          </a:p>
          <a:p>
            <a:pPr marL="0" marR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TN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cụm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(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thưởng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thức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loại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này</a:t>
            </a:r>
            <a:r>
              <a:rPr lang="en-US" sz="28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8599EAF-8DDC-F817-CA48-3C69C016F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3647">
            <a:off x="15559708" y="276685"/>
            <a:ext cx="2653935" cy="1756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8CDD03-10AD-8405-4733-91980E359B8F}"/>
              </a:ext>
            </a:extLst>
          </p:cNvPr>
          <p:cNvSpPr txBox="1"/>
          <p:nvPr/>
        </p:nvSpPr>
        <p:spPr>
          <a:xfrm>
            <a:off x="4527097" y="1257300"/>
            <a:ext cx="9233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i="1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*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minh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họa</a:t>
            </a:r>
            <a:endParaRPr lang="en-US" sz="36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A5D5684-9413-DF9A-CA49-A3CD0EBA9F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3110" y="8610419"/>
            <a:ext cx="1521279" cy="149361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3D5005B-4C8E-3187-ED8C-C8FB59BAD2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77509">
            <a:off x="162487" y="-1838983"/>
            <a:ext cx="2420770" cy="367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3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753</Words>
  <Application>Microsoft Office PowerPoint</Application>
  <PresentationFormat>Custom</PresentationFormat>
  <Paragraphs>165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#9Slide03 Arima Madurai Bold</vt:lpstr>
      <vt:lpstr>Baloo</vt:lpstr>
      <vt:lpstr>Arial</vt:lpstr>
      <vt:lpstr>#9Slide07 SVNRevolution</vt:lpstr>
      <vt:lpstr>#9Slide03 BoosterNextFYBlack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Xanh lá và Tím Dụng cụ Học tập Đề cương Lớp học Bảng thuyết trình Giáo dục</dc:title>
  <dc:creator>beo leo</dc:creator>
  <cp:lastModifiedBy>Tran Thu Huyen</cp:lastModifiedBy>
  <cp:revision>8</cp:revision>
  <dcterms:created xsi:type="dcterms:W3CDTF">2006-08-16T00:00:00Z</dcterms:created>
  <dcterms:modified xsi:type="dcterms:W3CDTF">2022-08-30T02:53:22Z</dcterms:modified>
  <dc:identifier>DAFIcBdrGNQ</dc:identifier>
</cp:coreProperties>
</file>