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4004" r:id="rId8"/>
    <p:sldMasterId id="2147484021" r:id="rId9"/>
  </p:sldMasterIdLst>
  <p:notesMasterIdLst>
    <p:notesMasterId r:id="rId54"/>
  </p:notesMasterIdLst>
  <p:sldIdLst>
    <p:sldId id="260" r:id="rId10"/>
    <p:sldId id="386" r:id="rId11"/>
    <p:sldId id="467" r:id="rId12"/>
    <p:sldId id="468" r:id="rId13"/>
    <p:sldId id="525" r:id="rId14"/>
    <p:sldId id="526" r:id="rId15"/>
    <p:sldId id="527" r:id="rId16"/>
    <p:sldId id="531" r:id="rId17"/>
    <p:sldId id="534" r:id="rId18"/>
    <p:sldId id="535" r:id="rId19"/>
    <p:sldId id="532" r:id="rId20"/>
    <p:sldId id="483" r:id="rId21"/>
    <p:sldId id="548" r:id="rId22"/>
    <p:sldId id="549" r:id="rId23"/>
    <p:sldId id="550" r:id="rId24"/>
    <p:sldId id="551" r:id="rId25"/>
    <p:sldId id="598" r:id="rId26"/>
    <p:sldId id="486" r:id="rId27"/>
    <p:sldId id="576" r:id="rId28"/>
    <p:sldId id="577" r:id="rId29"/>
    <p:sldId id="578" r:id="rId30"/>
    <p:sldId id="579" r:id="rId31"/>
    <p:sldId id="580" r:id="rId32"/>
    <p:sldId id="585" r:id="rId33"/>
    <p:sldId id="612" r:id="rId34"/>
    <p:sldId id="586" r:id="rId35"/>
    <p:sldId id="587" r:id="rId36"/>
    <p:sldId id="588" r:id="rId37"/>
    <p:sldId id="589" r:id="rId38"/>
    <p:sldId id="590" r:id="rId39"/>
    <p:sldId id="591" r:id="rId40"/>
    <p:sldId id="594" r:id="rId41"/>
    <p:sldId id="595" r:id="rId42"/>
    <p:sldId id="376" r:id="rId43"/>
    <p:sldId id="375" r:id="rId44"/>
    <p:sldId id="611" r:id="rId45"/>
    <p:sldId id="603" r:id="rId46"/>
    <p:sldId id="604" r:id="rId47"/>
    <p:sldId id="605" r:id="rId48"/>
    <p:sldId id="606" r:id="rId49"/>
    <p:sldId id="607" r:id="rId50"/>
    <p:sldId id="608" r:id="rId51"/>
    <p:sldId id="609" r:id="rId52"/>
    <p:sldId id="610" r:id="rId53"/>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CCCC"/>
    <a:srgbClr val="FFFFFF"/>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87" d="100"/>
          <a:sy n="87" d="100"/>
        </p:scale>
        <p:origin x="60"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11/5/2023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10</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196240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525838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077329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495097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39148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143865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16</a:t>
            </a:fld>
            <a:endParaRPr lang="en-US"/>
          </a:p>
        </p:txBody>
      </p:sp>
    </p:spTree>
    <p:extLst>
      <p:ext uri="{BB962C8B-B14F-4D97-AF65-F5344CB8AC3E}">
        <p14:creationId xmlns:p14="http://schemas.microsoft.com/office/powerpoint/2010/main" val="26333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526507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518340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19</a:t>
            </a:fld>
            <a:endParaRPr lang="en-US"/>
          </a:p>
        </p:txBody>
      </p:sp>
    </p:spTree>
    <p:extLst>
      <p:ext uri="{BB962C8B-B14F-4D97-AF65-F5344CB8AC3E}">
        <p14:creationId xmlns:p14="http://schemas.microsoft.com/office/powerpoint/2010/main" val="1721228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1161803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945208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609485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405994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240261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886138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4122866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073401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621931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2601709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45300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30</a:t>
            </a:fld>
            <a:endParaRPr lang="en-US"/>
          </a:p>
        </p:txBody>
      </p:sp>
    </p:spTree>
    <p:extLst>
      <p:ext uri="{BB962C8B-B14F-4D97-AF65-F5344CB8AC3E}">
        <p14:creationId xmlns:p14="http://schemas.microsoft.com/office/powerpoint/2010/main" val="1985304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3325838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239328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748099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34</a:t>
            </a:fld>
            <a:endParaRPr lang="en-US"/>
          </a:p>
        </p:txBody>
      </p:sp>
    </p:spTree>
    <p:extLst>
      <p:ext uri="{BB962C8B-B14F-4D97-AF65-F5344CB8AC3E}">
        <p14:creationId xmlns:p14="http://schemas.microsoft.com/office/powerpoint/2010/main" val="1047431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35</a:t>
            </a:fld>
            <a:endParaRPr lang="en-US"/>
          </a:p>
        </p:txBody>
      </p:sp>
    </p:spTree>
    <p:extLst>
      <p:ext uri="{BB962C8B-B14F-4D97-AF65-F5344CB8AC3E}">
        <p14:creationId xmlns:p14="http://schemas.microsoft.com/office/powerpoint/2010/main" val="2535101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4079066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42</a:t>
            </a:fld>
            <a:endParaRPr lang="en-US"/>
          </a:p>
        </p:txBody>
      </p:sp>
    </p:spTree>
    <p:extLst>
      <p:ext uri="{BB962C8B-B14F-4D97-AF65-F5344CB8AC3E}">
        <p14:creationId xmlns:p14="http://schemas.microsoft.com/office/powerpoint/2010/main" val="139188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34804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t>
            </a:r>
          </a:p>
        </p:txBody>
      </p:sp>
      <p:sp>
        <p:nvSpPr>
          <p:cNvPr id="4" name="Slide Number Placeholder 3"/>
          <p:cNvSpPr>
            <a:spLocks noGrp="1"/>
          </p:cNvSpPr>
          <p:nvPr>
            <p:ph type="sldNum" sz="quarter" idx="10"/>
          </p:nvPr>
        </p:nvSpPr>
        <p:spPr/>
        <p:txBody>
          <a:bodyPr/>
          <a:lstStyle/>
          <a:p>
            <a:fld id="{4CF51B98-1BAE-494E-9B32-32C1577869EA}" type="slidenum">
              <a:rPr lang="en-US" smtClean="0"/>
              <a:t>5</a:t>
            </a:fld>
            <a:endParaRPr lang="en-US"/>
          </a:p>
        </p:txBody>
      </p:sp>
    </p:spTree>
    <p:extLst>
      <p:ext uri="{BB962C8B-B14F-4D97-AF65-F5344CB8AC3E}">
        <p14:creationId xmlns:p14="http://schemas.microsoft.com/office/powerpoint/2010/main" val="211813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t>
            </a:r>
          </a:p>
        </p:txBody>
      </p:sp>
      <p:sp>
        <p:nvSpPr>
          <p:cNvPr id="4" name="Slide Number Placeholder 3"/>
          <p:cNvSpPr>
            <a:spLocks noGrp="1"/>
          </p:cNvSpPr>
          <p:nvPr>
            <p:ph type="sldNum" sz="quarter" idx="10"/>
          </p:nvPr>
        </p:nvSpPr>
        <p:spPr/>
        <p:txBody>
          <a:bodyPr/>
          <a:lstStyle/>
          <a:p>
            <a:fld id="{4CF51B98-1BAE-494E-9B32-32C1577869EA}" type="slidenum">
              <a:rPr lang="en-US" smtClean="0"/>
              <a:t>6</a:t>
            </a:fld>
            <a:endParaRPr lang="en-US"/>
          </a:p>
        </p:txBody>
      </p:sp>
    </p:spTree>
    <p:extLst>
      <p:ext uri="{BB962C8B-B14F-4D97-AF65-F5344CB8AC3E}">
        <p14:creationId xmlns:p14="http://schemas.microsoft.com/office/powerpoint/2010/main" val="366516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646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756095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9</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Tree>
    <p:extLst>
      <p:ext uri="{BB962C8B-B14F-4D97-AF65-F5344CB8AC3E}">
        <p14:creationId xmlns:p14="http://schemas.microsoft.com/office/powerpoint/2010/main" val="897439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11/5/2023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31334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6156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14107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53185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4023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30540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0560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16984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41124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44295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96613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8842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0333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7570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2899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690DAF-CC37-464A-8652-79347B29536A}" type="datetimeFigureOut">
              <a:rPr lang="en-US" smtClean="0">
                <a:solidFill>
                  <a:prstClr val="black">
                    <a:tint val="75000"/>
                  </a:prstClr>
                </a:solidFill>
              </a:rPr>
              <a:pPr/>
              <a:t>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3110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690DAF-CC37-464A-8652-79347B29536A}" type="datetimeFigureOut">
              <a:rPr lang="en-US" smtClean="0">
                <a:solidFill>
                  <a:prstClr val="black">
                    <a:tint val="75000"/>
                  </a:prstClr>
                </a:solidFill>
              </a:rPr>
              <a:pPr/>
              <a:t>11/5/2023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0293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690DAF-CC37-464A-8652-79347B29536A}" type="datetimeFigureOut">
              <a:rPr lang="en-US" smtClean="0">
                <a:solidFill>
                  <a:prstClr val="black">
                    <a:tint val="75000"/>
                  </a:prstClr>
                </a:solidFill>
              </a:rPr>
              <a:pPr/>
              <a:t>11/5/2023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7416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90DAF-CC37-464A-8652-79347B29536A}" type="datetimeFigureOut">
              <a:rPr lang="en-US" smtClean="0">
                <a:solidFill>
                  <a:prstClr val="black">
                    <a:tint val="75000"/>
                  </a:prstClr>
                </a:solidFill>
              </a:rPr>
              <a:pPr/>
              <a:t>11/5/2023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1924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solidFill>
                  <a:prstClr val="black">
                    <a:tint val="75000"/>
                  </a:prstClr>
                </a:solidFill>
              </a:rPr>
              <a:pPr/>
              <a:t>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8882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solidFill>
                  <a:prstClr val="black">
                    <a:tint val="75000"/>
                  </a:prstClr>
                </a:solidFill>
              </a:rPr>
              <a:pPr/>
              <a:t>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683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726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884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11/5/2023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24.xml"/><Relationship Id="rId7"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8.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9.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79009983"/>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B4690DAF-CC37-464A-8652-79347B29536A}" type="datetimeFigureOut">
              <a:rPr lang="en-US" smtClean="0">
                <a:solidFill>
                  <a:prstClr val="black">
                    <a:tint val="75000"/>
                  </a:prstClr>
                </a:solidFill>
              </a:rPr>
              <a:pPr defTabSz="685800"/>
              <a:t>11/5/2023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34FDA84F-4C3F-43C8-AA3F-4E5ABE0EE03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09114104"/>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2.xml"/><Relationship Id="rId5" Type="http://schemas.openxmlformats.org/officeDocument/2006/relationships/image" Target="../media/image10.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22.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22.xml"/><Relationship Id="rId5" Type="http://schemas.microsoft.com/office/2007/relationships/hdphoto" Target="../media/hdphoto4.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2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2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2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22.xml"/><Relationship Id="rId5" Type="http://schemas.microsoft.com/office/2007/relationships/hdphoto" Target="../media/hdphoto4.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2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22.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22.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22.xml"/><Relationship Id="rId6" Type="http://schemas.openxmlformats.org/officeDocument/2006/relationships/image" Target="../media/image40.png"/><Relationship Id="rId5" Type="http://schemas.openxmlformats.org/officeDocument/2006/relationships/image" Target="../media/image10.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0.xml"/><Relationship Id="rId5" Type="http://schemas.openxmlformats.org/officeDocument/2006/relationships/image" Target="../media/image44.gif"/><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44.gif"/><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slide" Target="slide40.xml"/><Relationship Id="rId2" Type="http://schemas.openxmlformats.org/officeDocument/2006/relationships/audio" Target="../media/audio1.wav"/><Relationship Id="rId1" Type="http://schemas.openxmlformats.org/officeDocument/2006/relationships/slideLayout" Target="../slideLayouts/slideLayout140.xml"/><Relationship Id="rId6" Type="http://schemas.openxmlformats.org/officeDocument/2006/relationships/image" Target="../media/image43.png"/><Relationship Id="rId11" Type="http://schemas.openxmlformats.org/officeDocument/2006/relationships/slide" Target="slide44.xml"/><Relationship Id="rId5" Type="http://schemas.openxmlformats.org/officeDocument/2006/relationships/image" Target="../media/image42.png"/><Relationship Id="rId10" Type="http://schemas.openxmlformats.org/officeDocument/2006/relationships/slide" Target="slide43.xml"/><Relationship Id="rId4" Type="http://schemas.openxmlformats.org/officeDocument/2006/relationships/image" Target="../media/image41.png"/><Relationship Id="rId9" Type="http://schemas.openxmlformats.org/officeDocument/2006/relationships/slide" Target="slide42.xml"/><Relationship Id="rId14" Type="http://schemas.openxmlformats.org/officeDocument/2006/relationships/image" Target="../media/image46.gif"/></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2.xml"/></Relationships>
</file>

<file path=ppt/slides/_rels/slide4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140.xml"/><Relationship Id="rId6" Type="http://schemas.openxmlformats.org/officeDocument/2006/relationships/slide" Target="slide39.xml"/><Relationship Id="rId5" Type="http://schemas.openxmlformats.org/officeDocument/2006/relationships/image" Target="../media/image42.png"/><Relationship Id="rId10" Type="http://schemas.openxmlformats.org/officeDocument/2006/relationships/image" Target="../media/image50.gif"/><Relationship Id="rId4" Type="http://schemas.openxmlformats.org/officeDocument/2006/relationships/image" Target="../media/image41.png"/><Relationship Id="rId9" Type="http://schemas.openxmlformats.org/officeDocument/2006/relationships/image" Target="../media/image49.jpeg"/></Relationships>
</file>

<file path=ppt/slides/_rels/slide4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audio4.wav"/><Relationship Id="rId7" Type="http://schemas.openxmlformats.org/officeDocument/2006/relationships/image" Target="../media/image48.jpeg"/><Relationship Id="rId2" Type="http://schemas.openxmlformats.org/officeDocument/2006/relationships/audio" Target="../media/audio3.wav"/><Relationship Id="rId1" Type="http://schemas.openxmlformats.org/officeDocument/2006/relationships/slideLayout" Target="../slideLayouts/slideLayout140.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slide" Target="slide39.xml"/><Relationship Id="rId4" Type="http://schemas.openxmlformats.org/officeDocument/2006/relationships/image" Target="../media/image41.png"/><Relationship Id="rId9" Type="http://schemas.openxmlformats.org/officeDocument/2006/relationships/image" Target="../media/image50.gif"/></Relationships>
</file>

<file path=ppt/slides/_rels/slide4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3.wav"/><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40.xml"/><Relationship Id="rId6" Type="http://schemas.openxmlformats.org/officeDocument/2006/relationships/image" Target="../media/image42.png"/><Relationship Id="rId11" Type="http://schemas.openxmlformats.org/officeDocument/2006/relationships/slide" Target="slide39.xml"/><Relationship Id="rId5" Type="http://schemas.openxmlformats.org/officeDocument/2006/relationships/image" Target="../media/image41.png"/><Relationship Id="rId10" Type="http://schemas.openxmlformats.org/officeDocument/2006/relationships/image" Target="../media/image50.gif"/><Relationship Id="rId4" Type="http://schemas.openxmlformats.org/officeDocument/2006/relationships/audio" Target="../media/audio4.wav"/><Relationship Id="rId9" Type="http://schemas.openxmlformats.org/officeDocument/2006/relationships/image" Target="../media/image49.jpeg"/></Relationships>
</file>

<file path=ppt/slides/_rels/slide4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audio4.wav"/><Relationship Id="rId7" Type="http://schemas.openxmlformats.org/officeDocument/2006/relationships/image" Target="../media/image48.jpeg"/><Relationship Id="rId2" Type="http://schemas.openxmlformats.org/officeDocument/2006/relationships/audio" Target="../media/audio3.wav"/><Relationship Id="rId1" Type="http://schemas.openxmlformats.org/officeDocument/2006/relationships/slideLayout" Target="../slideLayouts/slideLayout140.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slide" Target="slide39.xml"/><Relationship Id="rId4" Type="http://schemas.openxmlformats.org/officeDocument/2006/relationships/image" Target="../media/image41.png"/><Relationship Id="rId9" Type="http://schemas.openxmlformats.org/officeDocument/2006/relationships/image" Target="../media/image50.gif"/></Relationships>
</file>

<file path=ppt/slides/_rels/slide4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audio4.wav"/><Relationship Id="rId7" Type="http://schemas.openxmlformats.org/officeDocument/2006/relationships/image" Target="../media/image48.jpeg"/><Relationship Id="rId2" Type="http://schemas.openxmlformats.org/officeDocument/2006/relationships/audio" Target="../media/audio3.wav"/><Relationship Id="rId1" Type="http://schemas.openxmlformats.org/officeDocument/2006/relationships/slideLayout" Target="../slideLayouts/slideLayout140.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slide" Target="slide39.xml"/><Relationship Id="rId4" Type="http://schemas.openxmlformats.org/officeDocument/2006/relationships/image" Target="../media/image41.png"/><Relationship Id="rId9" Type="http://schemas.openxmlformats.org/officeDocument/2006/relationships/image" Target="../media/image50.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3.xml"/><Relationship Id="rId6" Type="http://schemas.openxmlformats.org/officeDocument/2006/relationships/image" Target="../media/image14.jp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2.xml"/><Relationship Id="rId5" Type="http://schemas.openxmlformats.org/officeDocument/2006/relationships/image" Target="../media/image1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7584" y="-380578"/>
            <a:ext cx="7744744" cy="5668094"/>
          </a:xfrm>
          <a:prstGeom prst="rect">
            <a:avLst/>
          </a:prstGeom>
        </p:spPr>
      </p:pic>
      <p:sp>
        <p:nvSpPr>
          <p:cNvPr id="4" name="Rectangle 3"/>
          <p:cNvSpPr/>
          <p:nvPr/>
        </p:nvSpPr>
        <p:spPr>
          <a:xfrm>
            <a:off x="1619672" y="483518"/>
            <a:ext cx="3672408" cy="2123658"/>
          </a:xfrm>
          <a:prstGeom prst="rect">
            <a:avLst/>
          </a:prstGeom>
        </p:spPr>
        <p:txBody>
          <a:bodyPr wrap="square">
            <a:spAutoFit/>
          </a:bodyPr>
          <a:lstStyle/>
          <a:p>
            <a:pPr algn="just"/>
            <a:r>
              <a:rPr lang="en-US" sz="2200" dirty="0" err="1">
                <a:solidFill>
                  <a:schemeClr val="bg1"/>
                </a:solidFill>
                <a:latin typeface="Times New Roman" pitchFamily="18" charset="0"/>
                <a:cs typeface="Times New Roman" pitchFamily="18" charset="0"/>
              </a:rPr>
              <a:t>Em</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đã</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từng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đi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đâu</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xa</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quê</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chưa</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Hãy</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tưởng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tượng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nếu</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một</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ngày</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em</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phải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xa</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quê</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trong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một</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thời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gian</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dài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những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hình</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ảnh</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kỉ</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niệm</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nào</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khiến</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em</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nhớ</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nhất</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Tại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sao</a:t>
            </a:r>
            <a:r>
              <a:rPr lang="en-US" sz="2200"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 y="0"/>
            <a:ext cx="9146960" cy="5143500"/>
          </a:xfrm>
          <a:prstGeom prst="rect">
            <a:avLst/>
          </a:prstGeom>
        </p:spPr>
      </p:pic>
      <p:sp>
        <p:nvSpPr>
          <p:cNvPr id="3" name="Rectangle 2"/>
          <p:cNvSpPr/>
          <p:nvPr/>
        </p:nvSpPr>
        <p:spPr>
          <a:xfrm>
            <a:off x="0" y="339502"/>
            <a:ext cx="9144000" cy="4464496"/>
          </a:xfrm>
          <a:prstGeom prst="rect">
            <a:avLst/>
          </a:prstGeom>
          <a:solidFill>
            <a:srgbClr val="FFFFFF">
              <a:alpha val="9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10"/>
          <p:cNvPicPr>
            <a:picLocks noChangeAspect="1"/>
          </p:cNvPicPr>
          <p:nvPr/>
        </p:nvPicPr>
        <p:blipFill>
          <a:blip r:embed="rId4"/>
          <a:stretch>
            <a:fillRect/>
          </a:stretch>
        </p:blipFill>
        <p:spPr>
          <a:xfrm>
            <a:off x="1916925" y="3531516"/>
            <a:ext cx="5306520" cy="1311724"/>
          </a:xfrm>
          <a:prstGeom prst="rect">
            <a:avLst/>
          </a:prstGeom>
        </p:spPr>
      </p:pic>
      <p:pic>
        <p:nvPicPr>
          <p:cNvPr id="12" name="Picture 11" descr="—Pngtree—rooster hen eggs_1599780.png"/>
          <p:cNvPicPr>
            <a:picLocks noChangeAspect="1"/>
          </p:cNvPicPr>
          <p:nvPr/>
        </p:nvPicPr>
        <p:blipFill>
          <a:blip r:embed="rId5"/>
          <a:stretch>
            <a:fillRect/>
          </a:stretch>
        </p:blipFill>
        <p:spPr>
          <a:xfrm>
            <a:off x="395536" y="195486"/>
            <a:ext cx="1634961" cy="1634961"/>
          </a:xfrm>
          <a:prstGeom prst="rect">
            <a:avLst/>
          </a:prstGeom>
        </p:spPr>
      </p:pic>
      <p:sp>
        <p:nvSpPr>
          <p:cNvPr id="13" name="Right Arrow 12"/>
          <p:cNvSpPr/>
          <p:nvPr/>
        </p:nvSpPr>
        <p:spPr>
          <a:xfrm>
            <a:off x="2264671" y="971890"/>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4" name="Picture 13" descr="—Pngtree—designed by kindly grandmother with_4027364.png"/>
          <p:cNvPicPr>
            <a:picLocks noChangeAspect="1"/>
          </p:cNvPicPr>
          <p:nvPr/>
        </p:nvPicPr>
        <p:blipFill>
          <a:blip r:embed="rId6" cstate="print"/>
          <a:stretch>
            <a:fillRect/>
          </a:stretch>
        </p:blipFill>
        <p:spPr>
          <a:xfrm>
            <a:off x="2809687" y="446388"/>
            <a:ext cx="1320026" cy="1320026"/>
          </a:xfrm>
          <a:prstGeom prst="rect">
            <a:avLst/>
          </a:prstGeom>
        </p:spPr>
      </p:pic>
      <p:sp>
        <p:nvSpPr>
          <p:cNvPr id="15" name="Right Arrow 14"/>
          <p:cNvSpPr/>
          <p:nvPr/>
        </p:nvSpPr>
        <p:spPr>
          <a:xfrm>
            <a:off x="4227285" y="1010920"/>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6" name="Picture 15" descr="—Pngtree—gift_3712160.png"/>
          <p:cNvPicPr>
            <a:picLocks noChangeAspect="1"/>
          </p:cNvPicPr>
          <p:nvPr/>
        </p:nvPicPr>
        <p:blipFill>
          <a:blip r:embed="rId7" cstate="print"/>
          <a:stretch>
            <a:fillRect/>
          </a:stretch>
        </p:blipFill>
        <p:spPr>
          <a:xfrm>
            <a:off x="4532550" y="252636"/>
            <a:ext cx="1898495" cy="1898495"/>
          </a:xfrm>
          <a:prstGeom prst="rect">
            <a:avLst/>
          </a:prstGeom>
        </p:spPr>
      </p:pic>
      <p:sp>
        <p:nvSpPr>
          <p:cNvPr id="17" name="Right Arrow 16"/>
          <p:cNvSpPr/>
          <p:nvPr/>
        </p:nvSpPr>
        <p:spPr>
          <a:xfrm>
            <a:off x="6532799" y="991404"/>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8" name="Picture 3" descr="Káº¿t quáº£ hÃ¬nh áº£nh cho báº£n Äá» viá»t nam hoáº¡t hÃ¬nh"/>
          <p:cNvPicPr>
            <a:picLocks noChangeAspect="1" noChangeArrowheads="1"/>
          </p:cNvPicPr>
          <p:nvPr/>
        </p:nvPicPr>
        <p:blipFill>
          <a:blip r:embed="rId8" cstate="print"/>
          <a:srcRect/>
          <a:stretch>
            <a:fillRect/>
          </a:stretch>
        </p:blipFill>
        <p:spPr bwMode="auto">
          <a:xfrm>
            <a:off x="7084689" y="359812"/>
            <a:ext cx="1032985" cy="1427348"/>
          </a:xfrm>
          <a:prstGeom prst="rect">
            <a:avLst/>
          </a:prstGeom>
          <a:noFill/>
        </p:spPr>
      </p:pic>
      <p:sp>
        <p:nvSpPr>
          <p:cNvPr id="24" name="Rectangle 23"/>
          <p:cNvSpPr/>
          <p:nvPr/>
        </p:nvSpPr>
        <p:spPr>
          <a:xfrm>
            <a:off x="395536" y="2230001"/>
            <a:ext cx="2057400"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685800"/>
            <a:r>
              <a:rPr lang="en-US" sz="2100" i="1" dirty="0" err="1">
                <a:solidFill>
                  <a:prstClr val="black"/>
                </a:solidFill>
                <a:latin typeface="Times New Roman" panose="02020603050405020304" pitchFamily="18" charset="0"/>
                <a:cs typeface="Times New Roman" panose="02020603050405020304" pitchFamily="18" charset="0"/>
              </a:rPr>
              <a:t>Hình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những</a:t>
            </a:r>
            <a:r>
              <a:rPr lang="en-US" sz="2100" i="1" dirty="0">
                <a:solidFill>
                  <a:prstClr val="black"/>
                </a:solidFill>
                <a:latin typeface="Times New Roman" panose="02020603050405020304" pitchFamily="18" charset="0"/>
                <a:cs typeface="Times New Roman" panose="02020603050405020304" pitchFamily="18" charset="0"/>
              </a:rPr>
              <a:t> con </a:t>
            </a:r>
            <a:r>
              <a:rPr lang="en-US" sz="2100" i="1" dirty="0" err="1">
                <a:solidFill>
                  <a:prstClr val="black"/>
                </a:solidFill>
                <a:latin typeface="Times New Roman" panose="02020603050405020304" pitchFamily="18" charset="0"/>
                <a:cs typeface="Times New Roman" panose="02020603050405020304" pitchFamily="18" charset="0"/>
              </a:rPr>
              <a:t>gà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mái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mơ</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mái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vàng</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2641841" y="2227916"/>
            <a:ext cx="1928344"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685800"/>
            <a:r>
              <a:rPr lang="en-US" sz="2100" i="1" dirty="0" err="1">
                <a:solidFill>
                  <a:prstClr val="black"/>
                </a:solidFill>
                <a:latin typeface="Times New Roman" panose="02020603050405020304" pitchFamily="18" charset="0"/>
                <a:cs typeface="Times New Roman" panose="02020603050405020304" pitchFamily="18" charset="0"/>
              </a:rPr>
              <a:t>Hình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người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gần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gũi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yêu</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thương</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759090" y="2227915"/>
            <a:ext cx="2060226"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685800"/>
            <a:r>
              <a:rPr lang="en-US" sz="2100" i="1" dirty="0" err="1">
                <a:solidFill>
                  <a:prstClr val="black"/>
                </a:solidFill>
                <a:latin typeface="Times New Roman" panose="02020603050405020304" pitchFamily="18" charset="0"/>
                <a:cs typeface="Times New Roman" panose="02020603050405020304" pitchFamily="18" charset="0"/>
              </a:rPr>
              <a:t>Hình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về</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món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quà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giấc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mơ</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tuổi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7021748" y="2227915"/>
            <a:ext cx="1638371"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685800"/>
            <a:r>
              <a:rPr lang="en-US" sz="2100" i="1" dirty="0" err="1">
                <a:solidFill>
                  <a:prstClr val="black"/>
                </a:solidFill>
                <a:latin typeface="Times New Roman" panose="02020603050405020304" pitchFamily="18" charset="0"/>
                <a:cs typeface="Times New Roman" panose="02020603050405020304" pitchFamily="18" charset="0"/>
              </a:rPr>
              <a:t>Tình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yêu</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quê</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hương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nước</a:t>
            </a:r>
            <a:endParaRPr lang="en-US" sz="21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9893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 y="0"/>
            <a:ext cx="9143999" cy="120032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stretch>
            <a:fillRect/>
          </a:stretch>
        </p:blipFill>
        <p:spPr>
          <a:xfrm>
            <a:off x="1962686" y="0"/>
            <a:ext cx="5218628" cy="1646063"/>
          </a:xfrm>
          <a:prstGeom prst="rect">
            <a:avLst/>
          </a:prstGeom>
        </p:spPr>
      </p:pic>
      <p:sp>
        <p:nvSpPr>
          <p:cNvPr id="11" name="Rectangle 10"/>
          <p:cNvSpPr/>
          <p:nvPr/>
        </p:nvSpPr>
        <p:spPr>
          <a:xfrm>
            <a:off x="539552" y="1672334"/>
            <a:ext cx="7560840" cy="778432"/>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2" name="Group 11"/>
          <p:cNvGrpSpPr/>
          <p:nvPr/>
        </p:nvGrpSpPr>
        <p:grpSpPr>
          <a:xfrm>
            <a:off x="917594" y="1347614"/>
            <a:ext cx="5292588" cy="649440"/>
            <a:chOff x="378042" y="5493"/>
            <a:chExt cx="5292588" cy="649440"/>
          </a:xfrm>
        </p:grpSpPr>
        <p:sp>
          <p:nvSpPr>
            <p:cNvPr id="27" name="Rounded Rectangle 26"/>
            <p:cNvSpPr/>
            <p:nvPr/>
          </p:nvSpPr>
          <p:spPr>
            <a:xfrm>
              <a:off x="378042" y="5493"/>
              <a:ext cx="5292588" cy="64944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8" name="Rounded Rectangle 5"/>
            <p:cNvSpPr/>
            <p:nvPr/>
          </p:nvSpPr>
          <p:spPr>
            <a:xfrm>
              <a:off x="409745" y="37196"/>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defTabSz="977900">
                <a:lnSpc>
                  <a:spcPct val="90000"/>
                </a:lnSpc>
                <a:spcBef>
                  <a:spcPct val="0"/>
                </a:spcBef>
                <a:spcAft>
                  <a:spcPct val="35000"/>
                </a:spcAft>
              </a:pPr>
              <a:endParaRPr lang="en-US" sz="2200">
                <a:solidFill>
                  <a:prstClr val="white"/>
                </a:solidFill>
              </a:endParaRPr>
            </a:p>
          </p:txBody>
        </p:sp>
      </p:grpSp>
      <p:sp>
        <p:nvSpPr>
          <p:cNvPr id="13" name="Rectangle 12"/>
          <p:cNvSpPr/>
          <p:nvPr/>
        </p:nvSpPr>
        <p:spPr>
          <a:xfrm>
            <a:off x="539552" y="2970661"/>
            <a:ext cx="7560840" cy="825225"/>
          </a:xfrm>
          <a:prstGeom prst="rect">
            <a:avLst/>
          </a:prstGeom>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917594" y="2645943"/>
            <a:ext cx="5292588" cy="649440"/>
            <a:chOff x="378042" y="1003414"/>
            <a:chExt cx="5292588" cy="649440"/>
          </a:xfrm>
        </p:grpSpPr>
        <p:sp>
          <p:nvSpPr>
            <p:cNvPr id="25" name="Rounded Rectangle 24"/>
            <p:cNvSpPr/>
            <p:nvPr/>
          </p:nvSpPr>
          <p:spPr>
            <a:xfrm>
              <a:off x="378042" y="1003414"/>
              <a:ext cx="5292588" cy="649440"/>
            </a:xfrm>
            <a:prstGeom prst="round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ounded Rectangle 8"/>
            <p:cNvSpPr/>
            <p:nvPr/>
          </p:nvSpPr>
          <p:spPr>
            <a:xfrm>
              <a:off x="409745" y="1035117"/>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defTabSz="977900">
                <a:lnSpc>
                  <a:spcPct val="90000"/>
                </a:lnSpc>
                <a:spcBef>
                  <a:spcPct val="0"/>
                </a:spcBef>
                <a:spcAft>
                  <a:spcPct val="35000"/>
                </a:spcAft>
              </a:pPr>
              <a:endParaRPr lang="en-US" sz="2200">
                <a:solidFill>
                  <a:prstClr val="white"/>
                </a:solidFill>
              </a:endParaRPr>
            </a:p>
          </p:txBody>
        </p:sp>
      </p:grpSp>
      <p:sp>
        <p:nvSpPr>
          <p:cNvPr id="15" name="Rectangle 14"/>
          <p:cNvSpPr/>
          <p:nvPr/>
        </p:nvSpPr>
        <p:spPr>
          <a:xfrm>
            <a:off x="539552" y="4249598"/>
            <a:ext cx="7560840" cy="770424"/>
          </a:xfrm>
          <a:prstGeom prst="rect">
            <a:avLst/>
          </a:prstGeom>
        </p:spPr>
        <p:style>
          <a:lnRef idx="2">
            <a:schemeClr val="accent3">
              <a:hueOff val="11250264"/>
              <a:satOff val="-16880"/>
              <a:lumOff val="-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9" name="Group 18"/>
          <p:cNvGrpSpPr/>
          <p:nvPr/>
        </p:nvGrpSpPr>
        <p:grpSpPr>
          <a:xfrm>
            <a:off x="917594" y="3924878"/>
            <a:ext cx="5292588" cy="649440"/>
            <a:chOff x="378042" y="2001334"/>
            <a:chExt cx="5292588" cy="649440"/>
          </a:xfrm>
        </p:grpSpPr>
        <p:sp>
          <p:nvSpPr>
            <p:cNvPr id="23" name="Rounded Rectangle 22"/>
            <p:cNvSpPr/>
            <p:nvPr/>
          </p:nvSpPr>
          <p:spPr>
            <a:xfrm>
              <a:off x="378042" y="2001334"/>
              <a:ext cx="5292588" cy="64944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4" name="Rounded Rectangle 11"/>
            <p:cNvSpPr/>
            <p:nvPr/>
          </p:nvSpPr>
          <p:spPr>
            <a:xfrm>
              <a:off x="409745" y="2033037"/>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defTabSz="977900">
                <a:lnSpc>
                  <a:spcPct val="90000"/>
                </a:lnSpc>
                <a:spcBef>
                  <a:spcPct val="0"/>
                </a:spcBef>
                <a:spcAft>
                  <a:spcPct val="35000"/>
                </a:spcAft>
              </a:pPr>
              <a:endParaRPr lang="en-US" sz="2200">
                <a:solidFill>
                  <a:prstClr val="white"/>
                </a:solidFill>
              </a:endParaRPr>
            </a:p>
          </p:txBody>
        </p:sp>
      </p:grpSp>
      <p:sp>
        <p:nvSpPr>
          <p:cNvPr id="3" name="Rectangle 2"/>
          <p:cNvSpPr/>
          <p:nvPr/>
        </p:nvSpPr>
        <p:spPr>
          <a:xfrm>
            <a:off x="1010373" y="1424605"/>
            <a:ext cx="5056275" cy="461665"/>
          </a:xfrm>
          <a:prstGeom prst="rect">
            <a:avLst/>
          </a:prstGeom>
        </p:spPr>
        <p:txBody>
          <a:bodyPr wrap="square">
            <a:spAutoFit/>
          </a:bodyPr>
          <a:lstStyle/>
          <a:p>
            <a:r>
              <a:rPr lang="vi-VN" sz="2400" i="1" dirty="0">
                <a:solidFill>
                  <a:prstClr val="white"/>
                </a:solidFill>
                <a:latin typeface="Times New Roman" panose="02020603050405020304" pitchFamily="18" charset="0"/>
                <a:cs typeface="Times New Roman" panose="02020603050405020304" pitchFamily="18" charset="0"/>
              </a:rPr>
              <a:t>Phần 1</a:t>
            </a:r>
            <a:r>
              <a:rPr lang="en-US" sz="2400" i="1" dirty="0">
                <a:solidFill>
                  <a:prstClr val="white"/>
                </a:solidFill>
                <a:latin typeface="Times New Roman" panose="02020603050405020304" pitchFamily="18" charset="0"/>
                <a:cs typeface="Times New Roman" panose="02020603050405020304" pitchFamily="18" charset="0"/>
              </a:rPr>
              <a:t>: </a:t>
            </a:r>
            <a:r>
              <a:rPr lang="en-US" sz="2400" i="1" dirty="0" err="1">
                <a:solidFill>
                  <a:prstClr val="white"/>
                </a:solidFill>
                <a:latin typeface="Times New Roman" panose="02020603050405020304" pitchFamily="18" charset="0"/>
                <a:cs typeface="Times New Roman" panose="02020603050405020304" pitchFamily="18" charset="0"/>
              </a:rPr>
              <a:t>Khổ</a:t>
            </a:r>
            <a:r>
              <a:rPr lang="en-US" sz="2400" i="1" dirty="0">
                <a:solidFill>
                  <a:prstClr val="white"/>
                </a:solidFill>
                <a:latin typeface="Times New Roman" panose="02020603050405020304" pitchFamily="18" charset="0"/>
                <a:cs typeface="Times New Roman" panose="02020603050405020304" pitchFamily="18" charset="0"/>
              </a:rPr>
              <a:t> 1</a:t>
            </a:r>
            <a:endParaRPr lang="en-US" sz="2400" dirty="0">
              <a:solidFill>
                <a:prstClr val="white"/>
              </a:solidFill>
            </a:endParaRPr>
          </a:p>
        </p:txBody>
      </p:sp>
      <p:sp>
        <p:nvSpPr>
          <p:cNvPr id="29" name="Rectangle 28"/>
          <p:cNvSpPr/>
          <p:nvPr/>
        </p:nvSpPr>
        <p:spPr>
          <a:xfrm>
            <a:off x="1035750" y="2739828"/>
            <a:ext cx="5056275" cy="461665"/>
          </a:xfrm>
          <a:prstGeom prst="rect">
            <a:avLst/>
          </a:prstGeom>
        </p:spPr>
        <p:txBody>
          <a:bodyPr wrap="square">
            <a:spAutoFit/>
          </a:bodyPr>
          <a:lstStyle/>
          <a:p>
            <a:r>
              <a:rPr lang="vi-VN" sz="2400" i="1" dirty="0">
                <a:solidFill>
                  <a:prstClr val="white"/>
                </a:solidFill>
                <a:latin typeface="Times New Roman" panose="02020603050405020304" pitchFamily="18" charset="0"/>
                <a:cs typeface="Times New Roman" panose="02020603050405020304" pitchFamily="18" charset="0"/>
              </a:rPr>
              <a:t>Phần </a:t>
            </a:r>
            <a:r>
              <a:rPr lang="en-US" sz="2400" i="1" dirty="0">
                <a:solidFill>
                  <a:prstClr val="white"/>
                </a:solidFill>
                <a:latin typeface="Times New Roman" panose="02020603050405020304" pitchFamily="18" charset="0"/>
                <a:cs typeface="Times New Roman" panose="02020603050405020304" pitchFamily="18" charset="0"/>
              </a:rPr>
              <a:t>2</a:t>
            </a:r>
            <a:r>
              <a:rPr lang="vi-VN" sz="2400" i="1" dirty="0">
                <a:solidFill>
                  <a:prstClr val="white"/>
                </a:solidFill>
                <a:latin typeface="Times New Roman" panose="02020603050405020304" pitchFamily="18" charset="0"/>
                <a:cs typeface="Times New Roman" panose="02020603050405020304" pitchFamily="18" charset="0"/>
              </a:rPr>
              <a:t>: </a:t>
            </a:r>
            <a:r>
              <a:rPr lang="en-US" sz="2400" i="1" dirty="0" err="1">
                <a:solidFill>
                  <a:prstClr val="white"/>
                </a:solidFill>
                <a:latin typeface="Times New Roman" panose="02020603050405020304" pitchFamily="18" charset="0"/>
                <a:cs typeface="Times New Roman" panose="02020603050405020304" pitchFamily="18" charset="0"/>
              </a:rPr>
              <a:t>Khổ</a:t>
            </a:r>
            <a:r>
              <a:rPr lang="en-US" sz="2400" i="1" dirty="0">
                <a:solidFill>
                  <a:prstClr val="white"/>
                </a:solidFill>
                <a:latin typeface="Times New Roman" panose="02020603050405020304" pitchFamily="18" charset="0"/>
                <a:cs typeface="Times New Roman" panose="02020603050405020304" pitchFamily="18" charset="0"/>
              </a:rPr>
              <a:t> 2,3,4,5</a:t>
            </a:r>
            <a:endParaRPr lang="en-US" sz="2400" dirty="0">
              <a:solidFill>
                <a:prstClr val="white"/>
              </a:solidFill>
            </a:endParaRPr>
          </a:p>
        </p:txBody>
      </p:sp>
      <p:sp>
        <p:nvSpPr>
          <p:cNvPr id="30" name="Rectangle 29"/>
          <p:cNvSpPr/>
          <p:nvPr/>
        </p:nvSpPr>
        <p:spPr>
          <a:xfrm>
            <a:off x="1010372" y="4018765"/>
            <a:ext cx="5056275" cy="461665"/>
          </a:xfrm>
          <a:prstGeom prst="rect">
            <a:avLst/>
          </a:prstGeom>
        </p:spPr>
        <p:txBody>
          <a:bodyPr wrap="square">
            <a:spAutoFit/>
          </a:bodyPr>
          <a:lstStyle/>
          <a:p>
            <a:r>
              <a:rPr lang="vi-VN" sz="2400" i="1" dirty="0">
                <a:solidFill>
                  <a:prstClr val="white"/>
                </a:solidFill>
                <a:latin typeface="Times New Roman" panose="02020603050405020304" pitchFamily="18" charset="0"/>
                <a:cs typeface="Times New Roman" panose="02020603050405020304" pitchFamily="18" charset="0"/>
              </a:rPr>
              <a:t>Phần </a:t>
            </a:r>
            <a:r>
              <a:rPr lang="en-US" sz="2400" i="1" dirty="0">
                <a:solidFill>
                  <a:prstClr val="white"/>
                </a:solidFill>
                <a:latin typeface="Times New Roman" panose="02020603050405020304" pitchFamily="18" charset="0"/>
                <a:cs typeface="Times New Roman" panose="02020603050405020304" pitchFamily="18" charset="0"/>
              </a:rPr>
              <a:t>3</a:t>
            </a:r>
            <a:r>
              <a:rPr lang="vi-VN" sz="2400" i="1" dirty="0">
                <a:solidFill>
                  <a:prstClr val="white"/>
                </a:solidFill>
                <a:latin typeface="Times New Roman" panose="02020603050405020304" pitchFamily="18" charset="0"/>
                <a:cs typeface="Times New Roman" panose="02020603050405020304" pitchFamily="18" charset="0"/>
              </a:rPr>
              <a:t>: </a:t>
            </a:r>
            <a:r>
              <a:rPr lang="en-US" sz="2400" i="1" dirty="0" err="1">
                <a:solidFill>
                  <a:prstClr val="white"/>
                </a:solidFill>
                <a:latin typeface="Times New Roman" panose="02020603050405020304" pitchFamily="18" charset="0"/>
                <a:cs typeface="Times New Roman" panose="02020603050405020304" pitchFamily="18" charset="0"/>
              </a:rPr>
              <a:t>Khổ</a:t>
            </a:r>
            <a:r>
              <a:rPr lang="en-US" sz="2400" i="1" dirty="0">
                <a:solidFill>
                  <a:prstClr val="white"/>
                </a:solidFill>
                <a:latin typeface="Times New Roman" panose="02020603050405020304" pitchFamily="18" charset="0"/>
                <a:cs typeface="Times New Roman" panose="02020603050405020304" pitchFamily="18" charset="0"/>
              </a:rPr>
              <a:t> 6</a:t>
            </a:r>
            <a:endParaRPr lang="en-US" sz="2400" dirty="0">
              <a:solidFill>
                <a:prstClr val="white"/>
              </a:solidFill>
            </a:endParaRPr>
          </a:p>
        </p:txBody>
      </p:sp>
      <p:sp>
        <p:nvSpPr>
          <p:cNvPr id="4" name="Rectangle 3"/>
          <p:cNvSpPr/>
          <p:nvPr/>
        </p:nvSpPr>
        <p:spPr>
          <a:xfrm>
            <a:off x="539552" y="2044263"/>
            <a:ext cx="7776864" cy="461665"/>
          </a:xfrm>
          <a:prstGeom prst="rect">
            <a:avLst/>
          </a:prstGeom>
        </p:spPr>
        <p:txBody>
          <a:bodyPr wrap="square">
            <a:spAutoFit/>
          </a:bodyPr>
          <a:lstStyle/>
          <a:p>
            <a:pPr defTabSz="342900"/>
            <a:r>
              <a:rPr lang="en-US" sz="2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itchFamily="18" charset="0"/>
                <a:cs typeface="Times New Roman" pitchFamily="18" charset="0"/>
              </a:rPr>
              <a:t>Tiếng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trưa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thức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dậy</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tình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cảm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làng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quê</a:t>
            </a:r>
            <a:endParaRPr lang="en-US" sz="2400" i="1" dirty="0">
              <a:solidFill>
                <a:srgbClr val="FF0000"/>
              </a:solidFill>
              <a:latin typeface="Times New Roman" pitchFamily="18" charset="0"/>
              <a:cs typeface="Times New Roman" pitchFamily="18" charset="0"/>
            </a:endParaRPr>
          </a:p>
        </p:txBody>
      </p:sp>
      <p:sp>
        <p:nvSpPr>
          <p:cNvPr id="31" name="Rectangle 30"/>
          <p:cNvSpPr/>
          <p:nvPr/>
        </p:nvSpPr>
        <p:spPr>
          <a:xfrm>
            <a:off x="539552" y="3372407"/>
            <a:ext cx="7776864" cy="461665"/>
          </a:xfrm>
          <a:prstGeom prst="rect">
            <a:avLst/>
          </a:prstGeom>
        </p:spPr>
        <p:txBody>
          <a:bodyPr wrap="square">
            <a:spAutoFit/>
          </a:bodyPr>
          <a:lstStyle/>
          <a:p>
            <a:pPr defTabSz="342900"/>
            <a:r>
              <a:rPr lang="en-US" sz="2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itchFamily="18" charset="0"/>
                <a:cs typeface="Times New Roman" pitchFamily="18" charset="0"/>
              </a:rPr>
              <a:t>Tiếng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trưa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gợi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nhớ</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kỉ</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niệm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tuổi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thơ</a:t>
            </a:r>
            <a:endParaRPr lang="en-US" sz="2400" i="1" dirty="0">
              <a:solidFill>
                <a:srgbClr val="FF0000"/>
              </a:solidFill>
              <a:latin typeface="Times New Roman" pitchFamily="18" charset="0"/>
              <a:cs typeface="Times New Roman" pitchFamily="18" charset="0"/>
            </a:endParaRPr>
          </a:p>
        </p:txBody>
      </p:sp>
      <p:sp>
        <p:nvSpPr>
          <p:cNvPr id="32" name="Rectangle 31"/>
          <p:cNvSpPr/>
          <p:nvPr/>
        </p:nvSpPr>
        <p:spPr>
          <a:xfrm>
            <a:off x="565800" y="4603072"/>
            <a:ext cx="7776864" cy="461665"/>
          </a:xfrm>
          <a:prstGeom prst="rect">
            <a:avLst/>
          </a:prstGeom>
        </p:spPr>
        <p:txBody>
          <a:bodyPr wrap="square">
            <a:spAutoFit/>
          </a:bodyPr>
          <a:lstStyle/>
          <a:p>
            <a:pPr algn="just" defTabSz="685800"/>
            <a:r>
              <a:rPr lang="en-US" sz="2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400" i="1" dirty="0" err="1">
                <a:solidFill>
                  <a:srgbClr val="FF0000"/>
                </a:solidFill>
                <a:latin typeface="Times New Roman" panose="02020603050405020304" pitchFamily="18" charset="0"/>
                <a:cs typeface="Times New Roman" panose="02020603050405020304" pitchFamily="18" charset="0"/>
              </a:rPr>
              <a:t>Những</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suy</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tư</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của</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người</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chiến</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sĩ</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487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80">
                                          <p:stCondLst>
                                            <p:cond delay="0"/>
                                          </p:stCondLst>
                                        </p:cTn>
                                        <p:tgtEl>
                                          <p:spTgt spid="13"/>
                                        </p:tgtEl>
                                      </p:cBhvr>
                                    </p:animEffect>
                                    <p:anim calcmode="lin" valueType="num">
                                      <p:cBhvr>
                                        <p:cTn id="4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0" dur="26">
                                          <p:stCondLst>
                                            <p:cond delay="650"/>
                                          </p:stCondLst>
                                        </p:cTn>
                                        <p:tgtEl>
                                          <p:spTgt spid="13"/>
                                        </p:tgtEl>
                                      </p:cBhvr>
                                      <p:to x="100000" y="60000"/>
                                    </p:animScale>
                                    <p:animScale>
                                      <p:cBhvr>
                                        <p:cTn id="51" dur="166" decel="50000">
                                          <p:stCondLst>
                                            <p:cond delay="676"/>
                                          </p:stCondLst>
                                        </p:cTn>
                                        <p:tgtEl>
                                          <p:spTgt spid="13"/>
                                        </p:tgtEl>
                                      </p:cBhvr>
                                      <p:to x="100000" y="100000"/>
                                    </p:animScale>
                                    <p:animScale>
                                      <p:cBhvr>
                                        <p:cTn id="52" dur="26">
                                          <p:stCondLst>
                                            <p:cond delay="1312"/>
                                          </p:stCondLst>
                                        </p:cTn>
                                        <p:tgtEl>
                                          <p:spTgt spid="13"/>
                                        </p:tgtEl>
                                      </p:cBhvr>
                                      <p:to x="100000" y="80000"/>
                                    </p:animScale>
                                    <p:animScale>
                                      <p:cBhvr>
                                        <p:cTn id="53" dur="166" decel="50000">
                                          <p:stCondLst>
                                            <p:cond delay="1338"/>
                                          </p:stCondLst>
                                        </p:cTn>
                                        <p:tgtEl>
                                          <p:spTgt spid="13"/>
                                        </p:tgtEl>
                                      </p:cBhvr>
                                      <p:to x="100000" y="100000"/>
                                    </p:animScale>
                                    <p:animScale>
                                      <p:cBhvr>
                                        <p:cTn id="54" dur="26">
                                          <p:stCondLst>
                                            <p:cond delay="1642"/>
                                          </p:stCondLst>
                                        </p:cTn>
                                        <p:tgtEl>
                                          <p:spTgt spid="13"/>
                                        </p:tgtEl>
                                      </p:cBhvr>
                                      <p:to x="100000" y="90000"/>
                                    </p:animScale>
                                    <p:animScale>
                                      <p:cBhvr>
                                        <p:cTn id="55" dur="166" decel="50000">
                                          <p:stCondLst>
                                            <p:cond delay="1668"/>
                                          </p:stCondLst>
                                        </p:cTn>
                                        <p:tgtEl>
                                          <p:spTgt spid="13"/>
                                        </p:tgtEl>
                                      </p:cBhvr>
                                      <p:to x="100000" y="100000"/>
                                    </p:animScale>
                                    <p:animScale>
                                      <p:cBhvr>
                                        <p:cTn id="56" dur="26">
                                          <p:stCondLst>
                                            <p:cond delay="1808"/>
                                          </p:stCondLst>
                                        </p:cTn>
                                        <p:tgtEl>
                                          <p:spTgt spid="13"/>
                                        </p:tgtEl>
                                      </p:cBhvr>
                                      <p:to x="100000" y="95000"/>
                                    </p:animScale>
                                    <p:animScale>
                                      <p:cBhvr>
                                        <p:cTn id="57" dur="166" decel="50000">
                                          <p:stCondLst>
                                            <p:cond delay="1834"/>
                                          </p:stCondLst>
                                        </p:cTn>
                                        <p:tgtEl>
                                          <p:spTgt spid="13"/>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80">
                                          <p:stCondLst>
                                            <p:cond delay="0"/>
                                          </p:stCondLst>
                                        </p:cTn>
                                        <p:tgtEl>
                                          <p:spTgt spid="14"/>
                                        </p:tgtEl>
                                      </p:cBhvr>
                                    </p:animEffect>
                                    <p:anim calcmode="lin" valueType="num">
                                      <p:cBhvr>
                                        <p:cTn id="6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6" dur="26">
                                          <p:stCondLst>
                                            <p:cond delay="650"/>
                                          </p:stCondLst>
                                        </p:cTn>
                                        <p:tgtEl>
                                          <p:spTgt spid="14"/>
                                        </p:tgtEl>
                                      </p:cBhvr>
                                      <p:to x="100000" y="60000"/>
                                    </p:animScale>
                                    <p:animScale>
                                      <p:cBhvr>
                                        <p:cTn id="67" dur="166" decel="50000">
                                          <p:stCondLst>
                                            <p:cond delay="676"/>
                                          </p:stCondLst>
                                        </p:cTn>
                                        <p:tgtEl>
                                          <p:spTgt spid="14"/>
                                        </p:tgtEl>
                                      </p:cBhvr>
                                      <p:to x="100000" y="100000"/>
                                    </p:animScale>
                                    <p:animScale>
                                      <p:cBhvr>
                                        <p:cTn id="68" dur="26">
                                          <p:stCondLst>
                                            <p:cond delay="1312"/>
                                          </p:stCondLst>
                                        </p:cTn>
                                        <p:tgtEl>
                                          <p:spTgt spid="14"/>
                                        </p:tgtEl>
                                      </p:cBhvr>
                                      <p:to x="100000" y="80000"/>
                                    </p:animScale>
                                    <p:animScale>
                                      <p:cBhvr>
                                        <p:cTn id="69" dur="166" decel="50000">
                                          <p:stCondLst>
                                            <p:cond delay="1338"/>
                                          </p:stCondLst>
                                        </p:cTn>
                                        <p:tgtEl>
                                          <p:spTgt spid="14"/>
                                        </p:tgtEl>
                                      </p:cBhvr>
                                      <p:to x="100000" y="100000"/>
                                    </p:animScale>
                                    <p:animScale>
                                      <p:cBhvr>
                                        <p:cTn id="70" dur="26">
                                          <p:stCondLst>
                                            <p:cond delay="1642"/>
                                          </p:stCondLst>
                                        </p:cTn>
                                        <p:tgtEl>
                                          <p:spTgt spid="14"/>
                                        </p:tgtEl>
                                      </p:cBhvr>
                                      <p:to x="100000" y="90000"/>
                                    </p:animScale>
                                    <p:animScale>
                                      <p:cBhvr>
                                        <p:cTn id="71" dur="166" decel="50000">
                                          <p:stCondLst>
                                            <p:cond delay="1668"/>
                                          </p:stCondLst>
                                        </p:cTn>
                                        <p:tgtEl>
                                          <p:spTgt spid="14"/>
                                        </p:tgtEl>
                                      </p:cBhvr>
                                      <p:to x="100000" y="100000"/>
                                    </p:animScale>
                                    <p:animScale>
                                      <p:cBhvr>
                                        <p:cTn id="72" dur="26">
                                          <p:stCondLst>
                                            <p:cond delay="1808"/>
                                          </p:stCondLst>
                                        </p:cTn>
                                        <p:tgtEl>
                                          <p:spTgt spid="14"/>
                                        </p:tgtEl>
                                      </p:cBhvr>
                                      <p:to x="100000" y="95000"/>
                                    </p:animScale>
                                    <p:animScale>
                                      <p:cBhvr>
                                        <p:cTn id="73" dur="166" decel="50000">
                                          <p:stCondLst>
                                            <p:cond delay="1834"/>
                                          </p:stCondLst>
                                        </p:cTn>
                                        <p:tgtEl>
                                          <p:spTgt spid="14"/>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down)">
                                      <p:cBhvr>
                                        <p:cTn id="76" dur="580">
                                          <p:stCondLst>
                                            <p:cond delay="0"/>
                                          </p:stCondLst>
                                        </p:cTn>
                                        <p:tgtEl>
                                          <p:spTgt spid="15"/>
                                        </p:tgtEl>
                                      </p:cBhvr>
                                    </p:animEffect>
                                    <p:anim calcmode="lin" valueType="num">
                                      <p:cBhvr>
                                        <p:cTn id="7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2" dur="26">
                                          <p:stCondLst>
                                            <p:cond delay="650"/>
                                          </p:stCondLst>
                                        </p:cTn>
                                        <p:tgtEl>
                                          <p:spTgt spid="15"/>
                                        </p:tgtEl>
                                      </p:cBhvr>
                                      <p:to x="100000" y="60000"/>
                                    </p:animScale>
                                    <p:animScale>
                                      <p:cBhvr>
                                        <p:cTn id="83" dur="166" decel="50000">
                                          <p:stCondLst>
                                            <p:cond delay="676"/>
                                          </p:stCondLst>
                                        </p:cTn>
                                        <p:tgtEl>
                                          <p:spTgt spid="15"/>
                                        </p:tgtEl>
                                      </p:cBhvr>
                                      <p:to x="100000" y="100000"/>
                                    </p:animScale>
                                    <p:animScale>
                                      <p:cBhvr>
                                        <p:cTn id="84" dur="26">
                                          <p:stCondLst>
                                            <p:cond delay="1312"/>
                                          </p:stCondLst>
                                        </p:cTn>
                                        <p:tgtEl>
                                          <p:spTgt spid="15"/>
                                        </p:tgtEl>
                                      </p:cBhvr>
                                      <p:to x="100000" y="80000"/>
                                    </p:animScale>
                                    <p:animScale>
                                      <p:cBhvr>
                                        <p:cTn id="85" dur="166" decel="50000">
                                          <p:stCondLst>
                                            <p:cond delay="1338"/>
                                          </p:stCondLst>
                                        </p:cTn>
                                        <p:tgtEl>
                                          <p:spTgt spid="15"/>
                                        </p:tgtEl>
                                      </p:cBhvr>
                                      <p:to x="100000" y="100000"/>
                                    </p:animScale>
                                    <p:animScale>
                                      <p:cBhvr>
                                        <p:cTn id="86" dur="26">
                                          <p:stCondLst>
                                            <p:cond delay="1642"/>
                                          </p:stCondLst>
                                        </p:cTn>
                                        <p:tgtEl>
                                          <p:spTgt spid="15"/>
                                        </p:tgtEl>
                                      </p:cBhvr>
                                      <p:to x="100000" y="90000"/>
                                    </p:animScale>
                                    <p:animScale>
                                      <p:cBhvr>
                                        <p:cTn id="87" dur="166" decel="50000">
                                          <p:stCondLst>
                                            <p:cond delay="1668"/>
                                          </p:stCondLst>
                                        </p:cTn>
                                        <p:tgtEl>
                                          <p:spTgt spid="15"/>
                                        </p:tgtEl>
                                      </p:cBhvr>
                                      <p:to x="100000" y="100000"/>
                                    </p:animScale>
                                    <p:animScale>
                                      <p:cBhvr>
                                        <p:cTn id="88" dur="26">
                                          <p:stCondLst>
                                            <p:cond delay="1808"/>
                                          </p:stCondLst>
                                        </p:cTn>
                                        <p:tgtEl>
                                          <p:spTgt spid="15"/>
                                        </p:tgtEl>
                                      </p:cBhvr>
                                      <p:to x="100000" y="95000"/>
                                    </p:animScale>
                                    <p:animScale>
                                      <p:cBhvr>
                                        <p:cTn id="89" dur="166" decel="50000">
                                          <p:stCondLst>
                                            <p:cond delay="1834"/>
                                          </p:stCondLst>
                                        </p:cTn>
                                        <p:tgtEl>
                                          <p:spTgt spid="15"/>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down)">
                                      <p:cBhvr>
                                        <p:cTn id="92" dur="580">
                                          <p:stCondLst>
                                            <p:cond delay="0"/>
                                          </p:stCondLst>
                                        </p:cTn>
                                        <p:tgtEl>
                                          <p:spTgt spid="19"/>
                                        </p:tgtEl>
                                      </p:cBhvr>
                                    </p:animEffect>
                                    <p:anim calcmode="lin" valueType="num">
                                      <p:cBhvr>
                                        <p:cTn id="9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98" dur="26">
                                          <p:stCondLst>
                                            <p:cond delay="650"/>
                                          </p:stCondLst>
                                        </p:cTn>
                                        <p:tgtEl>
                                          <p:spTgt spid="19"/>
                                        </p:tgtEl>
                                      </p:cBhvr>
                                      <p:to x="100000" y="60000"/>
                                    </p:animScale>
                                    <p:animScale>
                                      <p:cBhvr>
                                        <p:cTn id="99" dur="166" decel="50000">
                                          <p:stCondLst>
                                            <p:cond delay="676"/>
                                          </p:stCondLst>
                                        </p:cTn>
                                        <p:tgtEl>
                                          <p:spTgt spid="19"/>
                                        </p:tgtEl>
                                      </p:cBhvr>
                                      <p:to x="100000" y="100000"/>
                                    </p:animScale>
                                    <p:animScale>
                                      <p:cBhvr>
                                        <p:cTn id="100" dur="26">
                                          <p:stCondLst>
                                            <p:cond delay="1312"/>
                                          </p:stCondLst>
                                        </p:cTn>
                                        <p:tgtEl>
                                          <p:spTgt spid="19"/>
                                        </p:tgtEl>
                                      </p:cBhvr>
                                      <p:to x="100000" y="80000"/>
                                    </p:animScale>
                                    <p:animScale>
                                      <p:cBhvr>
                                        <p:cTn id="101" dur="166" decel="50000">
                                          <p:stCondLst>
                                            <p:cond delay="1338"/>
                                          </p:stCondLst>
                                        </p:cTn>
                                        <p:tgtEl>
                                          <p:spTgt spid="19"/>
                                        </p:tgtEl>
                                      </p:cBhvr>
                                      <p:to x="100000" y="100000"/>
                                    </p:animScale>
                                    <p:animScale>
                                      <p:cBhvr>
                                        <p:cTn id="102" dur="26">
                                          <p:stCondLst>
                                            <p:cond delay="1642"/>
                                          </p:stCondLst>
                                        </p:cTn>
                                        <p:tgtEl>
                                          <p:spTgt spid="19"/>
                                        </p:tgtEl>
                                      </p:cBhvr>
                                      <p:to x="100000" y="90000"/>
                                    </p:animScale>
                                    <p:animScale>
                                      <p:cBhvr>
                                        <p:cTn id="103" dur="166" decel="50000">
                                          <p:stCondLst>
                                            <p:cond delay="1668"/>
                                          </p:stCondLst>
                                        </p:cTn>
                                        <p:tgtEl>
                                          <p:spTgt spid="19"/>
                                        </p:tgtEl>
                                      </p:cBhvr>
                                      <p:to x="100000" y="100000"/>
                                    </p:animScale>
                                    <p:animScale>
                                      <p:cBhvr>
                                        <p:cTn id="104" dur="26">
                                          <p:stCondLst>
                                            <p:cond delay="1808"/>
                                          </p:stCondLst>
                                        </p:cTn>
                                        <p:tgtEl>
                                          <p:spTgt spid="19"/>
                                        </p:tgtEl>
                                      </p:cBhvr>
                                      <p:to x="100000" y="95000"/>
                                    </p:animScale>
                                    <p:animScale>
                                      <p:cBhvr>
                                        <p:cTn id="105" dur="166" decel="50000">
                                          <p:stCondLst>
                                            <p:cond delay="1834"/>
                                          </p:stCondLst>
                                        </p:cTn>
                                        <p:tgtEl>
                                          <p:spTgt spid="19"/>
                                        </p:tgtEl>
                                      </p:cBhvr>
                                      <p:to x="100000" y="100000"/>
                                    </p:animScale>
                                  </p:childTnLst>
                                </p:cTn>
                              </p:par>
                              <p:par>
                                <p:cTn id="106" presetID="26" presetClass="entr" presetSubtype="0" fill="hold" grpId="0" nodeType="with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wipe(down)">
                                      <p:cBhvr>
                                        <p:cTn id="108" dur="580">
                                          <p:stCondLst>
                                            <p:cond delay="0"/>
                                          </p:stCondLst>
                                        </p:cTn>
                                        <p:tgtEl>
                                          <p:spTgt spid="3"/>
                                        </p:tgtEl>
                                      </p:cBhvr>
                                    </p:animEffect>
                                    <p:anim calcmode="lin" valueType="num">
                                      <p:cBhvr>
                                        <p:cTn id="10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14" dur="26">
                                          <p:stCondLst>
                                            <p:cond delay="650"/>
                                          </p:stCondLst>
                                        </p:cTn>
                                        <p:tgtEl>
                                          <p:spTgt spid="3"/>
                                        </p:tgtEl>
                                      </p:cBhvr>
                                      <p:to x="100000" y="60000"/>
                                    </p:animScale>
                                    <p:animScale>
                                      <p:cBhvr>
                                        <p:cTn id="115" dur="166" decel="50000">
                                          <p:stCondLst>
                                            <p:cond delay="676"/>
                                          </p:stCondLst>
                                        </p:cTn>
                                        <p:tgtEl>
                                          <p:spTgt spid="3"/>
                                        </p:tgtEl>
                                      </p:cBhvr>
                                      <p:to x="100000" y="100000"/>
                                    </p:animScale>
                                    <p:animScale>
                                      <p:cBhvr>
                                        <p:cTn id="116" dur="26">
                                          <p:stCondLst>
                                            <p:cond delay="1312"/>
                                          </p:stCondLst>
                                        </p:cTn>
                                        <p:tgtEl>
                                          <p:spTgt spid="3"/>
                                        </p:tgtEl>
                                      </p:cBhvr>
                                      <p:to x="100000" y="80000"/>
                                    </p:animScale>
                                    <p:animScale>
                                      <p:cBhvr>
                                        <p:cTn id="117" dur="166" decel="50000">
                                          <p:stCondLst>
                                            <p:cond delay="1338"/>
                                          </p:stCondLst>
                                        </p:cTn>
                                        <p:tgtEl>
                                          <p:spTgt spid="3"/>
                                        </p:tgtEl>
                                      </p:cBhvr>
                                      <p:to x="100000" y="100000"/>
                                    </p:animScale>
                                    <p:animScale>
                                      <p:cBhvr>
                                        <p:cTn id="118" dur="26">
                                          <p:stCondLst>
                                            <p:cond delay="1642"/>
                                          </p:stCondLst>
                                        </p:cTn>
                                        <p:tgtEl>
                                          <p:spTgt spid="3"/>
                                        </p:tgtEl>
                                      </p:cBhvr>
                                      <p:to x="100000" y="90000"/>
                                    </p:animScale>
                                    <p:animScale>
                                      <p:cBhvr>
                                        <p:cTn id="119" dur="166" decel="50000">
                                          <p:stCondLst>
                                            <p:cond delay="1668"/>
                                          </p:stCondLst>
                                        </p:cTn>
                                        <p:tgtEl>
                                          <p:spTgt spid="3"/>
                                        </p:tgtEl>
                                      </p:cBhvr>
                                      <p:to x="100000" y="100000"/>
                                    </p:animScale>
                                    <p:animScale>
                                      <p:cBhvr>
                                        <p:cTn id="120" dur="26">
                                          <p:stCondLst>
                                            <p:cond delay="1808"/>
                                          </p:stCondLst>
                                        </p:cTn>
                                        <p:tgtEl>
                                          <p:spTgt spid="3"/>
                                        </p:tgtEl>
                                      </p:cBhvr>
                                      <p:to x="100000" y="95000"/>
                                    </p:animScale>
                                    <p:animScale>
                                      <p:cBhvr>
                                        <p:cTn id="121" dur="166" decel="50000">
                                          <p:stCondLst>
                                            <p:cond delay="1834"/>
                                          </p:stCondLst>
                                        </p:cTn>
                                        <p:tgtEl>
                                          <p:spTgt spid="3"/>
                                        </p:tgtEl>
                                      </p:cBhvr>
                                      <p:to x="100000" y="100000"/>
                                    </p:animScale>
                                  </p:childTnLst>
                                </p:cTn>
                              </p:par>
                              <p:par>
                                <p:cTn id="122" presetID="26" presetClass="entr" presetSubtype="0" fill="hold" grpId="0"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wipe(down)">
                                      <p:cBhvr>
                                        <p:cTn id="124" dur="580">
                                          <p:stCondLst>
                                            <p:cond delay="0"/>
                                          </p:stCondLst>
                                        </p:cTn>
                                        <p:tgtEl>
                                          <p:spTgt spid="29"/>
                                        </p:tgtEl>
                                      </p:cBhvr>
                                    </p:animEffect>
                                    <p:anim calcmode="lin" valueType="num">
                                      <p:cBhvr>
                                        <p:cTn id="125"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0" dur="26">
                                          <p:stCondLst>
                                            <p:cond delay="650"/>
                                          </p:stCondLst>
                                        </p:cTn>
                                        <p:tgtEl>
                                          <p:spTgt spid="29"/>
                                        </p:tgtEl>
                                      </p:cBhvr>
                                      <p:to x="100000" y="60000"/>
                                    </p:animScale>
                                    <p:animScale>
                                      <p:cBhvr>
                                        <p:cTn id="131" dur="166" decel="50000">
                                          <p:stCondLst>
                                            <p:cond delay="676"/>
                                          </p:stCondLst>
                                        </p:cTn>
                                        <p:tgtEl>
                                          <p:spTgt spid="29"/>
                                        </p:tgtEl>
                                      </p:cBhvr>
                                      <p:to x="100000" y="100000"/>
                                    </p:animScale>
                                    <p:animScale>
                                      <p:cBhvr>
                                        <p:cTn id="132" dur="26">
                                          <p:stCondLst>
                                            <p:cond delay="1312"/>
                                          </p:stCondLst>
                                        </p:cTn>
                                        <p:tgtEl>
                                          <p:spTgt spid="29"/>
                                        </p:tgtEl>
                                      </p:cBhvr>
                                      <p:to x="100000" y="80000"/>
                                    </p:animScale>
                                    <p:animScale>
                                      <p:cBhvr>
                                        <p:cTn id="133" dur="166" decel="50000">
                                          <p:stCondLst>
                                            <p:cond delay="1338"/>
                                          </p:stCondLst>
                                        </p:cTn>
                                        <p:tgtEl>
                                          <p:spTgt spid="29"/>
                                        </p:tgtEl>
                                      </p:cBhvr>
                                      <p:to x="100000" y="100000"/>
                                    </p:animScale>
                                    <p:animScale>
                                      <p:cBhvr>
                                        <p:cTn id="134" dur="26">
                                          <p:stCondLst>
                                            <p:cond delay="1642"/>
                                          </p:stCondLst>
                                        </p:cTn>
                                        <p:tgtEl>
                                          <p:spTgt spid="29"/>
                                        </p:tgtEl>
                                      </p:cBhvr>
                                      <p:to x="100000" y="90000"/>
                                    </p:animScale>
                                    <p:animScale>
                                      <p:cBhvr>
                                        <p:cTn id="135" dur="166" decel="50000">
                                          <p:stCondLst>
                                            <p:cond delay="1668"/>
                                          </p:stCondLst>
                                        </p:cTn>
                                        <p:tgtEl>
                                          <p:spTgt spid="29"/>
                                        </p:tgtEl>
                                      </p:cBhvr>
                                      <p:to x="100000" y="100000"/>
                                    </p:animScale>
                                    <p:animScale>
                                      <p:cBhvr>
                                        <p:cTn id="136" dur="26">
                                          <p:stCondLst>
                                            <p:cond delay="1808"/>
                                          </p:stCondLst>
                                        </p:cTn>
                                        <p:tgtEl>
                                          <p:spTgt spid="29"/>
                                        </p:tgtEl>
                                      </p:cBhvr>
                                      <p:to x="100000" y="95000"/>
                                    </p:animScale>
                                    <p:animScale>
                                      <p:cBhvr>
                                        <p:cTn id="137" dur="166" decel="50000">
                                          <p:stCondLst>
                                            <p:cond delay="1834"/>
                                          </p:stCondLst>
                                        </p:cTn>
                                        <p:tgtEl>
                                          <p:spTgt spid="29"/>
                                        </p:tgtEl>
                                      </p:cBhvr>
                                      <p:to x="100000" y="100000"/>
                                    </p:animScale>
                                  </p:childTnLst>
                                </p:cTn>
                              </p:par>
                              <p:par>
                                <p:cTn id="138" presetID="26" presetClass="entr" presetSubtype="0" fill="hold" grpId="0" nodeType="withEffect">
                                  <p:stCondLst>
                                    <p:cond delay="0"/>
                                  </p:stCondLst>
                                  <p:childTnLst>
                                    <p:set>
                                      <p:cBhvr>
                                        <p:cTn id="139" dur="1" fill="hold">
                                          <p:stCondLst>
                                            <p:cond delay="0"/>
                                          </p:stCondLst>
                                        </p:cTn>
                                        <p:tgtEl>
                                          <p:spTgt spid="30"/>
                                        </p:tgtEl>
                                        <p:attrNameLst>
                                          <p:attrName>style.visibility</p:attrName>
                                        </p:attrNameLst>
                                      </p:cBhvr>
                                      <p:to>
                                        <p:strVal val="visible"/>
                                      </p:to>
                                    </p:set>
                                    <p:animEffect transition="in" filter="wipe(down)">
                                      <p:cBhvr>
                                        <p:cTn id="140" dur="580">
                                          <p:stCondLst>
                                            <p:cond delay="0"/>
                                          </p:stCondLst>
                                        </p:cTn>
                                        <p:tgtEl>
                                          <p:spTgt spid="30"/>
                                        </p:tgtEl>
                                      </p:cBhvr>
                                    </p:animEffect>
                                    <p:anim calcmode="lin" valueType="num">
                                      <p:cBhvr>
                                        <p:cTn id="14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46" dur="26">
                                          <p:stCondLst>
                                            <p:cond delay="650"/>
                                          </p:stCondLst>
                                        </p:cTn>
                                        <p:tgtEl>
                                          <p:spTgt spid="30"/>
                                        </p:tgtEl>
                                      </p:cBhvr>
                                      <p:to x="100000" y="60000"/>
                                    </p:animScale>
                                    <p:animScale>
                                      <p:cBhvr>
                                        <p:cTn id="147" dur="166" decel="50000">
                                          <p:stCondLst>
                                            <p:cond delay="676"/>
                                          </p:stCondLst>
                                        </p:cTn>
                                        <p:tgtEl>
                                          <p:spTgt spid="30"/>
                                        </p:tgtEl>
                                      </p:cBhvr>
                                      <p:to x="100000" y="100000"/>
                                    </p:animScale>
                                    <p:animScale>
                                      <p:cBhvr>
                                        <p:cTn id="148" dur="26">
                                          <p:stCondLst>
                                            <p:cond delay="1312"/>
                                          </p:stCondLst>
                                        </p:cTn>
                                        <p:tgtEl>
                                          <p:spTgt spid="30"/>
                                        </p:tgtEl>
                                      </p:cBhvr>
                                      <p:to x="100000" y="80000"/>
                                    </p:animScale>
                                    <p:animScale>
                                      <p:cBhvr>
                                        <p:cTn id="149" dur="166" decel="50000">
                                          <p:stCondLst>
                                            <p:cond delay="1338"/>
                                          </p:stCondLst>
                                        </p:cTn>
                                        <p:tgtEl>
                                          <p:spTgt spid="30"/>
                                        </p:tgtEl>
                                      </p:cBhvr>
                                      <p:to x="100000" y="100000"/>
                                    </p:animScale>
                                    <p:animScale>
                                      <p:cBhvr>
                                        <p:cTn id="150" dur="26">
                                          <p:stCondLst>
                                            <p:cond delay="1642"/>
                                          </p:stCondLst>
                                        </p:cTn>
                                        <p:tgtEl>
                                          <p:spTgt spid="30"/>
                                        </p:tgtEl>
                                      </p:cBhvr>
                                      <p:to x="100000" y="90000"/>
                                    </p:animScale>
                                    <p:animScale>
                                      <p:cBhvr>
                                        <p:cTn id="151" dur="166" decel="50000">
                                          <p:stCondLst>
                                            <p:cond delay="1668"/>
                                          </p:stCondLst>
                                        </p:cTn>
                                        <p:tgtEl>
                                          <p:spTgt spid="30"/>
                                        </p:tgtEl>
                                      </p:cBhvr>
                                      <p:to x="100000" y="100000"/>
                                    </p:animScale>
                                    <p:animScale>
                                      <p:cBhvr>
                                        <p:cTn id="152" dur="26">
                                          <p:stCondLst>
                                            <p:cond delay="1808"/>
                                          </p:stCondLst>
                                        </p:cTn>
                                        <p:tgtEl>
                                          <p:spTgt spid="30"/>
                                        </p:tgtEl>
                                      </p:cBhvr>
                                      <p:to x="100000" y="95000"/>
                                    </p:animScale>
                                    <p:animScale>
                                      <p:cBhvr>
                                        <p:cTn id="153" dur="166" decel="50000">
                                          <p:stCondLst>
                                            <p:cond delay="1834"/>
                                          </p:stCondLst>
                                        </p:cTn>
                                        <p:tgtEl>
                                          <p:spTgt spid="30"/>
                                        </p:tgtEl>
                                      </p:cBhvr>
                                      <p:to x="100000" y="100000"/>
                                    </p:animScale>
                                  </p:childTnLst>
                                </p:cTn>
                              </p:par>
                              <p:par>
                                <p:cTn id="154" presetID="26" presetClass="entr" presetSubtype="0" fill="hold" grpId="0" nodeType="withEffect">
                                  <p:stCondLst>
                                    <p:cond delay="0"/>
                                  </p:stCondLst>
                                  <p:childTnLst>
                                    <p:set>
                                      <p:cBhvr>
                                        <p:cTn id="155" dur="1" fill="hold">
                                          <p:stCondLst>
                                            <p:cond delay="0"/>
                                          </p:stCondLst>
                                        </p:cTn>
                                        <p:tgtEl>
                                          <p:spTgt spid="4"/>
                                        </p:tgtEl>
                                        <p:attrNameLst>
                                          <p:attrName>style.visibility</p:attrName>
                                        </p:attrNameLst>
                                      </p:cBhvr>
                                      <p:to>
                                        <p:strVal val="visible"/>
                                      </p:to>
                                    </p:set>
                                    <p:animEffect transition="in" filter="wipe(down)">
                                      <p:cBhvr>
                                        <p:cTn id="156" dur="580">
                                          <p:stCondLst>
                                            <p:cond delay="0"/>
                                          </p:stCondLst>
                                        </p:cTn>
                                        <p:tgtEl>
                                          <p:spTgt spid="4"/>
                                        </p:tgtEl>
                                      </p:cBhvr>
                                    </p:animEffect>
                                    <p:anim calcmode="lin" valueType="num">
                                      <p:cBhvr>
                                        <p:cTn id="15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2" dur="26">
                                          <p:stCondLst>
                                            <p:cond delay="650"/>
                                          </p:stCondLst>
                                        </p:cTn>
                                        <p:tgtEl>
                                          <p:spTgt spid="4"/>
                                        </p:tgtEl>
                                      </p:cBhvr>
                                      <p:to x="100000" y="60000"/>
                                    </p:animScale>
                                    <p:animScale>
                                      <p:cBhvr>
                                        <p:cTn id="163" dur="166" decel="50000">
                                          <p:stCondLst>
                                            <p:cond delay="676"/>
                                          </p:stCondLst>
                                        </p:cTn>
                                        <p:tgtEl>
                                          <p:spTgt spid="4"/>
                                        </p:tgtEl>
                                      </p:cBhvr>
                                      <p:to x="100000" y="100000"/>
                                    </p:animScale>
                                    <p:animScale>
                                      <p:cBhvr>
                                        <p:cTn id="164" dur="26">
                                          <p:stCondLst>
                                            <p:cond delay="1312"/>
                                          </p:stCondLst>
                                        </p:cTn>
                                        <p:tgtEl>
                                          <p:spTgt spid="4"/>
                                        </p:tgtEl>
                                      </p:cBhvr>
                                      <p:to x="100000" y="80000"/>
                                    </p:animScale>
                                    <p:animScale>
                                      <p:cBhvr>
                                        <p:cTn id="165" dur="166" decel="50000">
                                          <p:stCondLst>
                                            <p:cond delay="1338"/>
                                          </p:stCondLst>
                                        </p:cTn>
                                        <p:tgtEl>
                                          <p:spTgt spid="4"/>
                                        </p:tgtEl>
                                      </p:cBhvr>
                                      <p:to x="100000" y="100000"/>
                                    </p:animScale>
                                    <p:animScale>
                                      <p:cBhvr>
                                        <p:cTn id="166" dur="26">
                                          <p:stCondLst>
                                            <p:cond delay="1642"/>
                                          </p:stCondLst>
                                        </p:cTn>
                                        <p:tgtEl>
                                          <p:spTgt spid="4"/>
                                        </p:tgtEl>
                                      </p:cBhvr>
                                      <p:to x="100000" y="90000"/>
                                    </p:animScale>
                                    <p:animScale>
                                      <p:cBhvr>
                                        <p:cTn id="167" dur="166" decel="50000">
                                          <p:stCondLst>
                                            <p:cond delay="1668"/>
                                          </p:stCondLst>
                                        </p:cTn>
                                        <p:tgtEl>
                                          <p:spTgt spid="4"/>
                                        </p:tgtEl>
                                      </p:cBhvr>
                                      <p:to x="100000" y="100000"/>
                                    </p:animScale>
                                    <p:animScale>
                                      <p:cBhvr>
                                        <p:cTn id="168" dur="26">
                                          <p:stCondLst>
                                            <p:cond delay="1808"/>
                                          </p:stCondLst>
                                        </p:cTn>
                                        <p:tgtEl>
                                          <p:spTgt spid="4"/>
                                        </p:tgtEl>
                                      </p:cBhvr>
                                      <p:to x="100000" y="95000"/>
                                    </p:animScale>
                                    <p:animScale>
                                      <p:cBhvr>
                                        <p:cTn id="169" dur="166" decel="50000">
                                          <p:stCondLst>
                                            <p:cond delay="1834"/>
                                          </p:stCondLst>
                                        </p:cTn>
                                        <p:tgtEl>
                                          <p:spTgt spid="4"/>
                                        </p:tgtEl>
                                      </p:cBhvr>
                                      <p:to x="100000" y="100000"/>
                                    </p:animScale>
                                  </p:childTnLst>
                                </p:cTn>
                              </p:par>
                              <p:par>
                                <p:cTn id="170" presetID="26" presetClass="entr" presetSubtype="0" fill="hold" grpId="0" nodeType="withEffect">
                                  <p:stCondLst>
                                    <p:cond delay="0"/>
                                  </p:stCondLst>
                                  <p:childTnLst>
                                    <p:set>
                                      <p:cBhvr>
                                        <p:cTn id="171" dur="1" fill="hold">
                                          <p:stCondLst>
                                            <p:cond delay="0"/>
                                          </p:stCondLst>
                                        </p:cTn>
                                        <p:tgtEl>
                                          <p:spTgt spid="31"/>
                                        </p:tgtEl>
                                        <p:attrNameLst>
                                          <p:attrName>style.visibility</p:attrName>
                                        </p:attrNameLst>
                                      </p:cBhvr>
                                      <p:to>
                                        <p:strVal val="visible"/>
                                      </p:to>
                                    </p:set>
                                    <p:animEffect transition="in" filter="wipe(down)">
                                      <p:cBhvr>
                                        <p:cTn id="172" dur="580">
                                          <p:stCondLst>
                                            <p:cond delay="0"/>
                                          </p:stCondLst>
                                        </p:cTn>
                                        <p:tgtEl>
                                          <p:spTgt spid="31"/>
                                        </p:tgtEl>
                                      </p:cBhvr>
                                    </p:animEffect>
                                    <p:anim calcmode="lin" valueType="num">
                                      <p:cBhvr>
                                        <p:cTn id="173"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4"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5"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6"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77"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8" dur="26">
                                          <p:stCondLst>
                                            <p:cond delay="650"/>
                                          </p:stCondLst>
                                        </p:cTn>
                                        <p:tgtEl>
                                          <p:spTgt spid="31"/>
                                        </p:tgtEl>
                                      </p:cBhvr>
                                      <p:to x="100000" y="60000"/>
                                    </p:animScale>
                                    <p:animScale>
                                      <p:cBhvr>
                                        <p:cTn id="179" dur="166" decel="50000">
                                          <p:stCondLst>
                                            <p:cond delay="676"/>
                                          </p:stCondLst>
                                        </p:cTn>
                                        <p:tgtEl>
                                          <p:spTgt spid="31"/>
                                        </p:tgtEl>
                                      </p:cBhvr>
                                      <p:to x="100000" y="100000"/>
                                    </p:animScale>
                                    <p:animScale>
                                      <p:cBhvr>
                                        <p:cTn id="180" dur="26">
                                          <p:stCondLst>
                                            <p:cond delay="1312"/>
                                          </p:stCondLst>
                                        </p:cTn>
                                        <p:tgtEl>
                                          <p:spTgt spid="31"/>
                                        </p:tgtEl>
                                      </p:cBhvr>
                                      <p:to x="100000" y="80000"/>
                                    </p:animScale>
                                    <p:animScale>
                                      <p:cBhvr>
                                        <p:cTn id="181" dur="166" decel="50000">
                                          <p:stCondLst>
                                            <p:cond delay="1338"/>
                                          </p:stCondLst>
                                        </p:cTn>
                                        <p:tgtEl>
                                          <p:spTgt spid="31"/>
                                        </p:tgtEl>
                                      </p:cBhvr>
                                      <p:to x="100000" y="100000"/>
                                    </p:animScale>
                                    <p:animScale>
                                      <p:cBhvr>
                                        <p:cTn id="182" dur="26">
                                          <p:stCondLst>
                                            <p:cond delay="1642"/>
                                          </p:stCondLst>
                                        </p:cTn>
                                        <p:tgtEl>
                                          <p:spTgt spid="31"/>
                                        </p:tgtEl>
                                      </p:cBhvr>
                                      <p:to x="100000" y="90000"/>
                                    </p:animScale>
                                    <p:animScale>
                                      <p:cBhvr>
                                        <p:cTn id="183" dur="166" decel="50000">
                                          <p:stCondLst>
                                            <p:cond delay="1668"/>
                                          </p:stCondLst>
                                        </p:cTn>
                                        <p:tgtEl>
                                          <p:spTgt spid="31"/>
                                        </p:tgtEl>
                                      </p:cBhvr>
                                      <p:to x="100000" y="100000"/>
                                    </p:animScale>
                                    <p:animScale>
                                      <p:cBhvr>
                                        <p:cTn id="184" dur="26">
                                          <p:stCondLst>
                                            <p:cond delay="1808"/>
                                          </p:stCondLst>
                                        </p:cTn>
                                        <p:tgtEl>
                                          <p:spTgt spid="31"/>
                                        </p:tgtEl>
                                      </p:cBhvr>
                                      <p:to x="100000" y="95000"/>
                                    </p:animScale>
                                    <p:animScale>
                                      <p:cBhvr>
                                        <p:cTn id="185" dur="166" decel="50000">
                                          <p:stCondLst>
                                            <p:cond delay="1834"/>
                                          </p:stCondLst>
                                        </p:cTn>
                                        <p:tgtEl>
                                          <p:spTgt spid="31"/>
                                        </p:tgtEl>
                                      </p:cBhvr>
                                      <p:to x="100000" y="100000"/>
                                    </p:animScale>
                                  </p:childTnLst>
                                </p:cTn>
                              </p:par>
                              <p:par>
                                <p:cTn id="186" presetID="26" presetClass="entr" presetSubtype="0" fill="hold" grpId="0" nodeType="withEffect">
                                  <p:stCondLst>
                                    <p:cond delay="0"/>
                                  </p:stCondLst>
                                  <p:childTnLst>
                                    <p:set>
                                      <p:cBhvr>
                                        <p:cTn id="187" dur="1" fill="hold">
                                          <p:stCondLst>
                                            <p:cond delay="0"/>
                                          </p:stCondLst>
                                        </p:cTn>
                                        <p:tgtEl>
                                          <p:spTgt spid="32"/>
                                        </p:tgtEl>
                                        <p:attrNameLst>
                                          <p:attrName>style.visibility</p:attrName>
                                        </p:attrNameLst>
                                      </p:cBhvr>
                                      <p:to>
                                        <p:strVal val="visible"/>
                                      </p:to>
                                    </p:set>
                                    <p:animEffect transition="in" filter="wipe(down)">
                                      <p:cBhvr>
                                        <p:cTn id="188" dur="580">
                                          <p:stCondLst>
                                            <p:cond delay="0"/>
                                          </p:stCondLst>
                                        </p:cTn>
                                        <p:tgtEl>
                                          <p:spTgt spid="32"/>
                                        </p:tgtEl>
                                      </p:cBhvr>
                                    </p:animEffect>
                                    <p:anim calcmode="lin" valueType="num">
                                      <p:cBhvr>
                                        <p:cTn id="18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9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9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9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9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94" dur="26">
                                          <p:stCondLst>
                                            <p:cond delay="650"/>
                                          </p:stCondLst>
                                        </p:cTn>
                                        <p:tgtEl>
                                          <p:spTgt spid="32"/>
                                        </p:tgtEl>
                                      </p:cBhvr>
                                      <p:to x="100000" y="60000"/>
                                    </p:animScale>
                                    <p:animScale>
                                      <p:cBhvr>
                                        <p:cTn id="195" dur="166" decel="50000">
                                          <p:stCondLst>
                                            <p:cond delay="676"/>
                                          </p:stCondLst>
                                        </p:cTn>
                                        <p:tgtEl>
                                          <p:spTgt spid="32"/>
                                        </p:tgtEl>
                                      </p:cBhvr>
                                      <p:to x="100000" y="100000"/>
                                    </p:animScale>
                                    <p:animScale>
                                      <p:cBhvr>
                                        <p:cTn id="196" dur="26">
                                          <p:stCondLst>
                                            <p:cond delay="1312"/>
                                          </p:stCondLst>
                                        </p:cTn>
                                        <p:tgtEl>
                                          <p:spTgt spid="32"/>
                                        </p:tgtEl>
                                      </p:cBhvr>
                                      <p:to x="100000" y="80000"/>
                                    </p:animScale>
                                    <p:animScale>
                                      <p:cBhvr>
                                        <p:cTn id="197" dur="166" decel="50000">
                                          <p:stCondLst>
                                            <p:cond delay="1338"/>
                                          </p:stCondLst>
                                        </p:cTn>
                                        <p:tgtEl>
                                          <p:spTgt spid="32"/>
                                        </p:tgtEl>
                                      </p:cBhvr>
                                      <p:to x="100000" y="100000"/>
                                    </p:animScale>
                                    <p:animScale>
                                      <p:cBhvr>
                                        <p:cTn id="198" dur="26">
                                          <p:stCondLst>
                                            <p:cond delay="1642"/>
                                          </p:stCondLst>
                                        </p:cTn>
                                        <p:tgtEl>
                                          <p:spTgt spid="32"/>
                                        </p:tgtEl>
                                      </p:cBhvr>
                                      <p:to x="100000" y="90000"/>
                                    </p:animScale>
                                    <p:animScale>
                                      <p:cBhvr>
                                        <p:cTn id="199" dur="166" decel="50000">
                                          <p:stCondLst>
                                            <p:cond delay="1668"/>
                                          </p:stCondLst>
                                        </p:cTn>
                                        <p:tgtEl>
                                          <p:spTgt spid="32"/>
                                        </p:tgtEl>
                                      </p:cBhvr>
                                      <p:to x="100000" y="100000"/>
                                    </p:animScale>
                                    <p:animScale>
                                      <p:cBhvr>
                                        <p:cTn id="200" dur="26">
                                          <p:stCondLst>
                                            <p:cond delay="1808"/>
                                          </p:stCondLst>
                                        </p:cTn>
                                        <p:tgtEl>
                                          <p:spTgt spid="32"/>
                                        </p:tgtEl>
                                      </p:cBhvr>
                                      <p:to x="100000" y="95000"/>
                                    </p:animScale>
                                    <p:animScale>
                                      <p:cBhvr>
                                        <p:cTn id="201"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0" grpId="0"/>
      <p:bldP spid="4"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gà</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trưa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dậy</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3" name="TextBox 12"/>
          <p:cNvSpPr txBox="1"/>
          <p:nvPr/>
        </p:nvSpPr>
        <p:spPr>
          <a:xfrm>
            <a:off x="590788" y="1203598"/>
            <a:ext cx="4036241" cy="3427477"/>
          </a:xfrm>
          <a:prstGeom prst="rect">
            <a:avLst/>
          </a:prstGeom>
          <a:noFill/>
        </p:spPr>
        <p:txBody>
          <a:bodyPr wrap="square" rtlCol="0">
            <a:spAutoFit/>
          </a:bodyPr>
          <a:lstStyle/>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Trên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đường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hành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quân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xa</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xóm</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nhỏ</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Tiếng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ai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nhảy</a:t>
            </a:r>
            <a:r>
              <a:rPr lang="en-US" sz="2100" i="1" dirty="0">
                <a:solidFill>
                  <a:prstClr val="black"/>
                </a:solidFill>
                <a:latin typeface="Times New Roman" panose="02020603050405020304" pitchFamily="18" charset="0"/>
                <a:cs typeface="Times New Roman" panose="02020603050405020304" pitchFamily="18" charset="0"/>
              </a:rPr>
              <a:t> ổ:</a:t>
            </a: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tác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 ta”</a:t>
            </a: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xao</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động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nắng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trưa</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đỡ</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mỏi</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gọi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về</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tuổi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pic>
        <p:nvPicPr>
          <p:cNvPr id="14" name="Picture 2" descr="Káº¿t quáº£ hÃ¬nh áº£nh cho hÃ nh quÃ¢n"/>
          <p:cNvPicPr>
            <a:picLocks noChangeAspect="1" noChangeArrowheads="1"/>
          </p:cNvPicPr>
          <p:nvPr/>
        </p:nvPicPr>
        <p:blipFill>
          <a:blip r:embed="rId3"/>
          <a:srcRect/>
          <a:stretch>
            <a:fillRect/>
          </a:stretch>
        </p:blipFill>
        <p:spPr bwMode="auto">
          <a:xfrm>
            <a:off x="4499992" y="1491630"/>
            <a:ext cx="3626870" cy="302433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722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gà</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trưa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dậy</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stretch>
            <a:fillRect/>
          </a:stretch>
        </p:blipFill>
        <p:spPr>
          <a:xfrm>
            <a:off x="1195482" y="1516773"/>
            <a:ext cx="5807475" cy="1152128"/>
          </a:xfrm>
          <a:prstGeom prst="rect">
            <a:avLst/>
          </a:prstGeom>
        </p:spPr>
      </p:pic>
      <p:pic>
        <p:nvPicPr>
          <p:cNvPr id="11" name="Picture 10"/>
          <p:cNvPicPr>
            <a:picLocks noChangeAspect="1"/>
          </p:cNvPicPr>
          <p:nvPr/>
        </p:nvPicPr>
        <p:blipFill>
          <a:blip r:embed="rId4"/>
          <a:stretch>
            <a:fillRect/>
          </a:stretch>
        </p:blipFill>
        <p:spPr>
          <a:xfrm>
            <a:off x="6729627" y="25234"/>
            <a:ext cx="2080224" cy="1634462"/>
          </a:xfrm>
          <a:prstGeom prst="rect">
            <a:avLst/>
          </a:prstGeom>
        </p:spPr>
      </p:pic>
      <p:sp>
        <p:nvSpPr>
          <p:cNvPr id="15" name="TextBox 14"/>
          <p:cNvSpPr txBox="1"/>
          <p:nvPr/>
        </p:nvSpPr>
        <p:spPr>
          <a:xfrm>
            <a:off x="279533" y="2577954"/>
            <a:ext cx="2424290" cy="1708160"/>
          </a:xfrm>
          <a:prstGeom prst="rect">
            <a:avLst/>
          </a:prstGeom>
          <a:solidFill>
            <a:schemeClr val="accent6">
              <a:lumMod val="20000"/>
              <a:lumOff val="80000"/>
            </a:schemeClr>
          </a:solidFill>
        </p:spPr>
        <p:txBody>
          <a:bodyPr wrap="square" rtlCol="0">
            <a:spAutoFit/>
          </a:bodyPr>
          <a:lstStyle/>
          <a:p>
            <a:pPr algn="just" defTabSz="342900"/>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Tiếng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gà</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trưa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vọng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vào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tâm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trí</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người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chiến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sĩ</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vào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thời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điểm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nào</a:t>
            </a:r>
            <a:r>
              <a:rPr lang="en-US" sz="2100" dirty="0">
                <a:solidFill>
                  <a:prstClr val="black"/>
                </a:solidFill>
                <a:latin typeface="Times New Roman" pitchFamily="18" charset="0"/>
                <a:cs typeface="Times New Roman" pitchFamily="18" charset="0"/>
              </a:rPr>
              <a:t>?</a:t>
            </a:r>
          </a:p>
          <a:p>
            <a:pPr algn="just" defTabSz="342900"/>
            <a:endParaRPr lang="en-US" sz="2100" dirty="0">
              <a:solidFill>
                <a:prstClr val="black"/>
              </a:solidFill>
              <a:latin typeface="Times New Roman" pitchFamily="18" charset="0"/>
              <a:cs typeface="Times New Roman" pitchFamily="18" charset="0"/>
            </a:endParaRPr>
          </a:p>
        </p:txBody>
      </p:sp>
      <p:sp>
        <p:nvSpPr>
          <p:cNvPr id="16" name="TextBox 15"/>
          <p:cNvSpPr txBox="1"/>
          <p:nvPr/>
        </p:nvSpPr>
        <p:spPr>
          <a:xfrm>
            <a:off x="6122084" y="2571750"/>
            <a:ext cx="2596094" cy="1708160"/>
          </a:xfrm>
          <a:prstGeom prst="rect">
            <a:avLst/>
          </a:prstGeom>
          <a:solidFill>
            <a:schemeClr val="accent3">
              <a:lumMod val="20000"/>
              <a:lumOff val="80000"/>
            </a:schemeClr>
          </a:solidFill>
        </p:spPr>
        <p:txBody>
          <a:bodyPr wrap="square" rtlCol="0">
            <a:spAutoFit/>
          </a:bodyPr>
          <a:lstStyle/>
          <a:p>
            <a:pPr algn="just" defTabSz="342900"/>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Tại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sao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trong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vô</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vàn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âm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thanh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người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chiến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sĩ</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lại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chỉ</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ám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ảnh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với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âm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thanh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của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tiếng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gà</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trưa</a:t>
            </a:r>
            <a:r>
              <a:rPr lang="en-US" sz="2100" dirty="0">
                <a:solidFill>
                  <a:prstClr val="black"/>
                </a:solidFill>
                <a:latin typeface="Times New Roman" pitchFamily="18" charset="0"/>
                <a:cs typeface="Times New Roman" pitchFamily="18" charset="0"/>
              </a:rPr>
              <a:t>?</a:t>
            </a:r>
          </a:p>
        </p:txBody>
      </p:sp>
      <p:sp>
        <p:nvSpPr>
          <p:cNvPr id="17" name="TextBox 16"/>
          <p:cNvSpPr txBox="1"/>
          <p:nvPr/>
        </p:nvSpPr>
        <p:spPr>
          <a:xfrm>
            <a:off x="3135871" y="2577954"/>
            <a:ext cx="2596094" cy="1708160"/>
          </a:xfrm>
          <a:prstGeom prst="rect">
            <a:avLst/>
          </a:prstGeom>
          <a:solidFill>
            <a:schemeClr val="accent5">
              <a:lumMod val="20000"/>
              <a:lumOff val="80000"/>
            </a:schemeClr>
          </a:solidFill>
        </p:spPr>
        <p:txBody>
          <a:bodyPr wrap="square" rtlCol="0">
            <a:spAutoFit/>
          </a:bodyPr>
          <a:lstStyle/>
          <a:p>
            <a:pPr algn="just" defTabSz="342900"/>
            <a:r>
              <a:rPr lang="en-US" sz="2100" dirty="0">
                <a:solidFill>
                  <a:prstClr val="black"/>
                </a:solidFill>
                <a:latin typeface="Times New Roman" pitchFamily="18" charset="0"/>
                <a:cs typeface="Times New Roman" pitchFamily="18" charset="0"/>
              </a:rPr>
              <a:t>- </a:t>
            </a:r>
            <a:r>
              <a:rPr lang="fr-FR" sz="2100" dirty="0">
                <a:solidFill>
                  <a:prstClr val="black"/>
                </a:solidFill>
                <a:latin typeface="Times New Roman" pitchFamily="18" charset="0"/>
                <a:cs typeface="Times New Roman" pitchFamily="18" charset="0"/>
              </a:rPr>
              <a:t>Theo </a:t>
            </a:r>
            <a:r>
              <a:rPr lang="fr-FR" sz="2100" dirty="0" err="1">
                <a:solidFill>
                  <a:prstClr val="black"/>
                </a:solidFill>
                <a:latin typeface="Times New Roman" pitchFamily="18" charset="0"/>
                <a:cs typeface="Times New Roman" pitchFamily="18" charset="0"/>
              </a:rPr>
              <a:t>em</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biện</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pháp</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nghệ</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thuật</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nào</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được</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sử</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dụng</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trong</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khổ</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thơ</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này</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và</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tác</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dụng</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của</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nó</a:t>
            </a:r>
            <a:r>
              <a:rPr lang="fr-FR" sz="2100" dirty="0">
                <a:solidFill>
                  <a:prstClr val="black"/>
                </a:solidFill>
                <a:latin typeface="Times New Roman" pitchFamily="18" charset="0"/>
                <a:cs typeface="Times New Roman" pitchFamily="18" charset="0"/>
              </a:rPr>
              <a:t>? </a:t>
            </a:r>
            <a:endParaRPr lang="en-US" sz="21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55850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strips(down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gà</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trưa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dậy</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8" name="Picture 2" descr="Káº¿t quáº£ hÃ¬nh áº£nh cho hÃ nh quÃ¢n"/>
          <p:cNvPicPr>
            <a:picLocks noChangeAspect="1" noChangeArrowheads="1"/>
          </p:cNvPicPr>
          <p:nvPr/>
        </p:nvPicPr>
        <p:blipFill>
          <a:blip r:embed="rId3"/>
          <a:srcRect/>
          <a:stretch>
            <a:fillRect/>
          </a:stretch>
        </p:blipFill>
        <p:spPr bwMode="auto">
          <a:xfrm>
            <a:off x="5709174" y="1851670"/>
            <a:ext cx="2620522" cy="2185174"/>
          </a:xfrm>
          <a:prstGeom prst="rect">
            <a:avLst/>
          </a:prstGeom>
          <a:ln w="88900" cap="sq" cmpd="thickThin">
            <a:solidFill>
              <a:srgbClr val="000000"/>
            </a:solidFill>
            <a:prstDash val="solid"/>
            <a:miter lim="800000"/>
          </a:ln>
          <a:effectLst>
            <a:innerShdw blurRad="76200">
              <a:srgbClr val="000000"/>
            </a:innerShdw>
          </a:effectLst>
        </p:spPr>
      </p:pic>
      <p:sp>
        <p:nvSpPr>
          <p:cNvPr id="19" name="Rectangle 18"/>
          <p:cNvSpPr/>
          <p:nvPr/>
        </p:nvSpPr>
        <p:spPr>
          <a:xfrm>
            <a:off x="3959095" y="2077879"/>
            <a:ext cx="1081794" cy="1754326"/>
          </a:xfrm>
          <a:prstGeom prst="rect">
            <a:avLst/>
          </a:prstGeom>
          <a:solidFill>
            <a:schemeClr val="accent4">
              <a:lumMod val="20000"/>
              <a:lumOff val="80000"/>
            </a:schemeClr>
          </a:solidFill>
        </p:spPr>
        <p:txBody>
          <a:bodyPr wrap="square">
            <a:spAutoFit/>
          </a:bodyPr>
          <a:lstStyle/>
          <a:p>
            <a:pPr algn="ctr" defTabSz="685800">
              <a:lnSpc>
                <a:spcPct val="150000"/>
              </a:lnSpc>
            </a:pPr>
            <a:r>
              <a:rPr lang="fr-FR" sz="2400" dirty="0" err="1">
                <a:solidFill>
                  <a:prstClr val="black"/>
                </a:solidFill>
                <a:latin typeface="Times New Roman" panose="02020603050405020304" pitchFamily="18" charset="0"/>
                <a:cs typeface="Times New Roman" panose="02020603050405020304" pitchFamily="18" charset="0"/>
              </a:rPr>
              <a:t>Thời</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điểm</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cụ</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thể</a:t>
            </a:r>
            <a:r>
              <a:rPr lang="fr-FR"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652722" y="1851670"/>
            <a:ext cx="2551126" cy="830997"/>
          </a:xfrm>
          <a:prstGeom prst="rect">
            <a:avLst/>
          </a:prstGeom>
        </p:spPr>
        <p:txBody>
          <a:bodyPr wrap="square">
            <a:spAutoFit/>
          </a:bodyPr>
          <a:lstStyle/>
          <a:p>
            <a:pPr algn="just" defTabSz="685800"/>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Trên</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đường</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hành</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quân</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xa</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660147" y="3640391"/>
            <a:ext cx="2246599" cy="461665"/>
          </a:xfrm>
          <a:prstGeom prst="rect">
            <a:avLst/>
          </a:prstGeom>
        </p:spPr>
        <p:txBody>
          <a:bodyPr wrap="square">
            <a:spAutoFit/>
          </a:bodyPr>
          <a:lstStyle/>
          <a:p>
            <a:pPr defTabSz="685800"/>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Buổi</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trưa</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nắng</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660145" y="2902173"/>
            <a:ext cx="2413779" cy="461665"/>
          </a:xfrm>
          <a:prstGeom prst="rect">
            <a:avLst/>
          </a:prstGeom>
        </p:spPr>
        <p:txBody>
          <a:bodyPr wrap="square">
            <a:spAutoFit/>
          </a:bodyPr>
          <a:lstStyle/>
          <a:p>
            <a:pPr defTabSz="685800"/>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Đi</a:t>
            </a:r>
            <a:r>
              <a:rPr lang="fr-FR" sz="2400" i="1" dirty="0">
                <a:solidFill>
                  <a:prstClr val="black"/>
                </a:solidFill>
                <a:latin typeface="Times New Roman" panose="02020603050405020304" pitchFamily="18" charset="0"/>
                <a:cs typeface="Times New Roman" panose="02020603050405020304" pitchFamily="18" charset="0"/>
              </a:rPr>
              <a:t> qua </a:t>
            </a:r>
            <a:r>
              <a:rPr lang="fr-FR" sz="2400" i="1" dirty="0" err="1">
                <a:solidFill>
                  <a:prstClr val="black"/>
                </a:solidFill>
                <a:latin typeface="Times New Roman" panose="02020603050405020304" pitchFamily="18" charset="0"/>
                <a:cs typeface="Times New Roman" panose="02020603050405020304" pitchFamily="18" charset="0"/>
              </a:rPr>
              <a:t>xóm</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nhỏ</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49164" y="1155517"/>
            <a:ext cx="2454314" cy="461665"/>
          </a:xfrm>
          <a:prstGeom prst="rect">
            <a:avLst/>
          </a:prstGeom>
        </p:spPr>
        <p:txBody>
          <a:bodyPr wrap="square">
            <a:spAutoFit/>
          </a:bodyPr>
          <a:lstStyle/>
          <a:p>
            <a:pPr algn="ctr" defTabSz="685800"/>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Hoàn</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cảnh</a:t>
            </a:r>
            <a:r>
              <a:rPr lang="fr-FR" sz="2400" i="1" dirty="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24" name="Freeform 5"/>
          <p:cNvSpPr>
            <a:spLocks/>
          </p:cNvSpPr>
          <p:nvPr/>
        </p:nvSpPr>
        <p:spPr bwMode="auto">
          <a:xfrm>
            <a:off x="3296773" y="1851670"/>
            <a:ext cx="359703" cy="23317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372365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3"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08520" y="917750"/>
            <a:ext cx="4036241" cy="3427477"/>
          </a:xfrm>
          <a:prstGeom prst="rect">
            <a:avLst/>
          </a:prstGeom>
          <a:noFill/>
        </p:spPr>
        <p:txBody>
          <a:bodyPr wrap="square" rtlCol="0">
            <a:spAutoFit/>
          </a:bodyPr>
          <a:lstStyle/>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Trên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đường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hành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quân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xa</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xóm</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nhỏ</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Tiếng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ai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nhảy</a:t>
            </a:r>
            <a:r>
              <a:rPr lang="en-US" sz="2100" i="1" dirty="0">
                <a:solidFill>
                  <a:prstClr val="black"/>
                </a:solidFill>
                <a:latin typeface="Times New Roman" panose="02020603050405020304" pitchFamily="18" charset="0"/>
                <a:cs typeface="Times New Roman" panose="02020603050405020304" pitchFamily="18" charset="0"/>
              </a:rPr>
              <a:t> ổ:</a:t>
            </a: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tác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 ta”</a:t>
            </a: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xao</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động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nắng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trưa</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đỡ</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mỏi</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gọi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về</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tuổi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35496" y="2931790"/>
            <a:ext cx="827583" cy="357856"/>
          </a:xfrm>
          <a:prstGeom prst="rect">
            <a:avLst/>
          </a:prstGeom>
          <a:solidFill>
            <a:schemeClr val="accent6">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solidFill>
                  <a:schemeClr val="bg1"/>
                </a:solidFill>
                <a:latin typeface="Times New Roman" panose="02020603050405020304" pitchFamily="18" charset="0"/>
                <a:cs typeface="Times New Roman" panose="02020603050405020304" pitchFamily="18" charset="0"/>
              </a:rPr>
              <a:t>Nghe</a:t>
            </a:r>
            <a:r>
              <a:rPr lang="en-US" sz="2000" dirty="0">
                <a:solidFill>
                  <a:schemeClr val="bg1"/>
                </a:solidFill>
                <a:latin typeface="Times New Roman" panose="02020603050405020304" pitchFamily="18" charset="0"/>
                <a:cs typeface="Times New Roman" panose="02020603050405020304" pitchFamily="18" charset="0"/>
              </a:rPr>
              <a:t> </a:t>
            </a:r>
          </a:p>
        </p:txBody>
      </p:sp>
      <p:sp>
        <p:nvSpPr>
          <p:cNvPr id="15" name="Rectangle 14"/>
          <p:cNvSpPr/>
          <p:nvPr/>
        </p:nvSpPr>
        <p:spPr>
          <a:xfrm>
            <a:off x="35495" y="3435846"/>
            <a:ext cx="827583" cy="357856"/>
          </a:xfrm>
          <a:prstGeom prst="rect">
            <a:avLst/>
          </a:prstGeom>
          <a:solidFill>
            <a:schemeClr val="accent6">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solidFill>
                  <a:schemeClr val="bg1"/>
                </a:solidFill>
                <a:latin typeface="Times New Roman" panose="02020603050405020304" pitchFamily="18" charset="0"/>
                <a:cs typeface="Times New Roman" panose="02020603050405020304" pitchFamily="18" charset="0"/>
              </a:rPr>
              <a:t>Nghe</a:t>
            </a:r>
            <a:r>
              <a:rPr lang="en-US" sz="2000" dirty="0">
                <a:solidFill>
                  <a:schemeClr val="bg1"/>
                </a:solidFill>
                <a:latin typeface="Times New Roman" panose="02020603050405020304" pitchFamily="18" charset="0"/>
                <a:cs typeface="Times New Roman" panose="02020603050405020304" pitchFamily="18" charset="0"/>
              </a:rPr>
              <a:t> </a:t>
            </a:r>
          </a:p>
        </p:txBody>
      </p:sp>
      <p:sp>
        <p:nvSpPr>
          <p:cNvPr id="16" name="Rectangle 15"/>
          <p:cNvSpPr/>
          <p:nvPr/>
        </p:nvSpPr>
        <p:spPr>
          <a:xfrm>
            <a:off x="35496" y="3942086"/>
            <a:ext cx="827583" cy="357856"/>
          </a:xfrm>
          <a:prstGeom prst="rect">
            <a:avLst/>
          </a:prstGeom>
          <a:solidFill>
            <a:schemeClr val="accent6">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solidFill>
                  <a:schemeClr val="bg1"/>
                </a:solidFill>
                <a:latin typeface="Times New Roman" panose="02020603050405020304" pitchFamily="18" charset="0"/>
                <a:cs typeface="Times New Roman" panose="02020603050405020304" pitchFamily="18" charset="0"/>
              </a:rPr>
              <a:t>Nghe</a:t>
            </a:r>
            <a:r>
              <a:rPr lang="en-US" sz="2000" dirty="0">
                <a:solidFill>
                  <a:schemeClr val="bg1"/>
                </a:solidFill>
                <a:latin typeface="Times New Roman" panose="02020603050405020304" pitchFamily="18" charset="0"/>
                <a:cs typeface="Times New Roman" panose="02020603050405020304" pitchFamily="18" charset="0"/>
              </a:rPr>
              <a:t> </a:t>
            </a:r>
          </a:p>
        </p:txBody>
      </p:sp>
      <p:sp>
        <p:nvSpPr>
          <p:cNvPr id="17" name="Rectangle 16"/>
          <p:cNvSpPr/>
          <p:nvPr/>
        </p:nvSpPr>
        <p:spPr>
          <a:xfrm>
            <a:off x="3563888" y="339502"/>
            <a:ext cx="5137752" cy="415498"/>
          </a:xfrm>
          <a:prstGeom prst="rect">
            <a:avLst/>
          </a:prstGeom>
        </p:spPr>
        <p:txBody>
          <a:bodyPr wrap="square">
            <a:spAutoFit/>
          </a:bodyPr>
          <a:lstStyle/>
          <a:p>
            <a:pPr algn="just" defTabSz="685800"/>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Hình</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ảnh</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ngôn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ngữ</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chân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thực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giản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dị</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563888" y="952060"/>
            <a:ext cx="5137752" cy="1546577"/>
          </a:xfrm>
          <a:prstGeom prst="rect">
            <a:avLst/>
          </a:prstGeom>
        </p:spPr>
        <p:txBody>
          <a:bodyPr wrap="square">
            <a:spAutoFit/>
          </a:bodyPr>
          <a:lstStyle/>
          <a:p>
            <a:pPr algn="just"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Điệp</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từ</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nghe</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fr-FR" sz="2100" i="1" dirty="0" err="1">
                <a:solidFill>
                  <a:prstClr val="black"/>
                </a:solidFill>
                <a:latin typeface="Times New Roman" panose="02020603050405020304" pitchFamily="18" charset="0"/>
                <a:cs typeface="Times New Roman" panose="02020603050405020304" pitchFamily="18" charset="0"/>
              </a:rPr>
              <a:t>nhấn</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mạnh</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cảm</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giác</a:t>
            </a:r>
            <a:r>
              <a:rPr lang="fr-FR" sz="2100" i="1" dirty="0">
                <a:solidFill>
                  <a:prstClr val="black"/>
                </a:solidFill>
                <a:latin typeface="Times New Roman" panose="02020603050405020304" pitchFamily="18" charset="0"/>
                <a:cs typeface="Times New Roman" panose="02020603050405020304" pitchFamily="18" charset="0"/>
              </a:rPr>
              <a:t> khi </a:t>
            </a:r>
            <a:r>
              <a:rPr lang="fr-FR" sz="2100" i="1" dirty="0" err="1">
                <a:solidFill>
                  <a:prstClr val="black"/>
                </a:solidFill>
                <a:latin typeface="Times New Roman" panose="02020603050405020304" pitchFamily="18" charset="0"/>
                <a:cs typeface="Times New Roman" panose="02020603050405020304" pitchFamily="18" charset="0"/>
              </a:rPr>
              <a:t>nghe</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tiếng</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gà</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trưa</a:t>
            </a:r>
            <a:r>
              <a:rPr lang="fr-FR" sz="2100" i="1" dirty="0">
                <a:solidFill>
                  <a:prstClr val="black"/>
                </a:solidFill>
                <a:latin typeface="Times New Roman" panose="02020603050405020304" pitchFamily="18" charset="0"/>
                <a:cs typeface="Times New Roman" panose="02020603050405020304" pitchFamily="18" charset="0"/>
              </a:rPr>
              <a:t> - </a:t>
            </a:r>
            <a:r>
              <a:rPr lang="fr-FR" sz="2100" i="1" dirty="0" err="1">
                <a:solidFill>
                  <a:prstClr val="black"/>
                </a:solidFill>
                <a:latin typeface="Times New Roman" panose="02020603050405020304" pitchFamily="18" charset="0"/>
                <a:cs typeface="Times New Roman" panose="02020603050405020304" pitchFamily="18" charset="0"/>
              </a:rPr>
              <a:t>cảm</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xúc</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lan</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toả</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trong</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tâm</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hồn</a:t>
            </a:r>
            <a:endParaRPr lang="en-US" sz="2100" i="1" dirty="0">
              <a:solidFill>
                <a:prstClr val="black"/>
              </a:solidFill>
              <a:latin typeface="Times New Roman" panose="02020603050405020304" pitchFamily="18" charset="0"/>
              <a:cs typeface="Times New Roman" panose="02020603050405020304" pitchFamily="18" charset="0"/>
              <a:sym typeface="Wingdings" pitchFamily="2" charset="2"/>
            </a:endParaRPr>
          </a:p>
        </p:txBody>
      </p:sp>
      <p:sp>
        <p:nvSpPr>
          <p:cNvPr id="19" name="Rectangle 18"/>
          <p:cNvSpPr/>
          <p:nvPr/>
        </p:nvSpPr>
        <p:spPr>
          <a:xfrm>
            <a:off x="3550706" y="2594955"/>
            <a:ext cx="5137752" cy="2516073"/>
          </a:xfrm>
          <a:prstGeom prst="rect">
            <a:avLst/>
          </a:prstGeom>
        </p:spPr>
        <p:txBody>
          <a:bodyPr wrap="square">
            <a:spAutoFit/>
          </a:bodyPr>
          <a:lstStyle/>
          <a:p>
            <a:pPr algn="just"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Liệt</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kê</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ẩn</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dụ</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chuyển</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đổi</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cảm</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giác</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100" i="1" dirty="0">
                <a:solidFill>
                  <a:prstClr val="black"/>
                </a:solidFill>
                <a:latin typeface="Times New Roman" panose="02020603050405020304" pitchFamily="18" charset="0"/>
                <a:cs typeface="Times New Roman" panose="02020603050405020304" pitchFamily="18" charset="0"/>
              </a:rPr>
              <a:t> </a:t>
            </a:r>
            <a:r>
              <a:rPr lang="en-US" sz="2100" i="1" dirty="0">
                <a:solidFill>
                  <a:prstClr val="black"/>
                </a:solidFill>
                <a:latin typeface="Times New Roman" panose="02020603050405020304" pitchFamily="18" charset="0"/>
                <a:cs typeface="Times New Roman" panose="02020603050405020304" pitchFamily="18" charset="0"/>
              </a:rPr>
              <a:t> </a:t>
            </a:r>
            <a:r>
              <a:rPr lang="vi-VN" sz="2100" i="1" dirty="0">
                <a:solidFill>
                  <a:prstClr val="black"/>
                </a:solidFill>
                <a:latin typeface="Times New Roman" panose="02020603050405020304" pitchFamily="18" charset="0"/>
                <a:cs typeface="Times New Roman" panose="02020603050405020304" pitchFamily="18" charset="0"/>
              </a:rPr>
              <a:t>người lính k</a:t>
            </a:r>
            <a:r>
              <a:rPr lang="en-US" sz="2100" i="1" dirty="0" err="1">
                <a:solidFill>
                  <a:prstClr val="black"/>
                </a:solidFill>
                <a:latin typeface="Times New Roman" panose="02020603050405020304" pitchFamily="18" charset="0"/>
                <a:cs typeface="Times New Roman" panose="02020603050405020304" pitchFamily="18" charset="0"/>
              </a:rPr>
              <a:t>hông</a:t>
            </a:r>
            <a:r>
              <a:rPr lang="vi-VN" sz="2100" i="1" dirty="0">
                <a:solidFill>
                  <a:prstClr val="black"/>
                </a:solidFill>
                <a:latin typeface="Times New Roman" panose="02020603050405020304" pitchFamily="18" charset="0"/>
                <a:cs typeface="Times New Roman" panose="02020603050405020304" pitchFamily="18" charset="0"/>
              </a:rPr>
              <a:t> chỉ nghe âm thanh tiếng gà bằng thính giác mà còn cảm nhận bằng thị giác, bằng cảm giác, cảm xúc của tâm hồn và bằng cả hồi ức. </a:t>
            </a:r>
            <a:endParaRPr lang="en-US" sz="2100" i="1" dirty="0">
              <a:solidFill>
                <a:prstClr val="black"/>
              </a:solidFill>
              <a:latin typeface="Times New Roman" panose="02020603050405020304" pitchFamily="18" charset="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271537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5" grpId="0" animBg="1"/>
      <p:bldP spid="16" grpId="0" animBg="1"/>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755" y="1855727"/>
            <a:ext cx="2937760" cy="830997"/>
          </a:xfrm>
          <a:prstGeom prst="rect">
            <a:avLst/>
          </a:prstGeom>
        </p:spPr>
        <p:txBody>
          <a:bodyPr wrap="square">
            <a:spAutoFit/>
          </a:bodyPr>
          <a:lstStyle/>
          <a:p>
            <a:pPr defTabSz="342900"/>
            <a:r>
              <a:rPr lang="vi-VN" sz="2400" dirty="0">
                <a:solidFill>
                  <a:srgbClr val="FF0000"/>
                </a:solidFill>
                <a:latin typeface="Times New Roman" panose="02020603050405020304" pitchFamily="18" charset="0"/>
              </a:rPr>
              <a:t>Tiếng gà </a:t>
            </a:r>
            <a:r>
              <a:rPr lang="en-US" sz="2400" dirty="0" err="1">
                <a:solidFill>
                  <a:srgbClr val="FF0000"/>
                </a:solidFill>
                <a:latin typeface="Times New Roman" pitchFamily="18" charset="0"/>
                <a:cs typeface="Times New Roman" pitchFamily="18" charset="0"/>
              </a:rPr>
              <a:t>ai</a:t>
            </a:r>
            <a:r>
              <a:rPr lang="en-US" sz="2400" dirty="0">
                <a:solidFill>
                  <a:srgbClr val="FF0000"/>
                </a:solidFill>
                <a:latin typeface="Times New Roman" pitchFamily="18" charset="0"/>
                <a:cs typeface="Times New Roman" pitchFamily="18" charset="0"/>
              </a:rPr>
              <a:t> </a:t>
            </a:r>
            <a:r>
              <a:rPr lang="vi-VN" sz="2400" dirty="0">
                <a:solidFill>
                  <a:srgbClr val="FF0000"/>
                </a:solidFill>
                <a:latin typeface="Times New Roman" panose="02020603050405020304" pitchFamily="18" charset="0"/>
              </a:rPr>
              <a:t>nhảy ổ:</a:t>
            </a:r>
            <a:br>
              <a:rPr lang="vi-VN" sz="2400" dirty="0">
                <a:solidFill>
                  <a:srgbClr val="FF0000"/>
                </a:solidFill>
                <a:latin typeface="Times New Roman" panose="02020603050405020304" pitchFamily="18" charset="0"/>
              </a:rPr>
            </a:br>
            <a:r>
              <a:rPr lang="vi-VN" sz="2400" dirty="0">
                <a:solidFill>
                  <a:srgbClr val="FF0000"/>
                </a:solidFill>
                <a:latin typeface="Times New Roman" panose="02020603050405020304" pitchFamily="18" charset="0"/>
              </a:rPr>
              <a:t>“Cục... cục tác cục ta”</a:t>
            </a:r>
            <a:endParaRPr lang="en-US" sz="2400" dirty="0">
              <a:solidFill>
                <a:srgbClr val="FF0000"/>
              </a:solidFill>
              <a:latin typeface="Calibri Light"/>
            </a:endParaRPr>
          </a:p>
        </p:txBody>
      </p:sp>
      <p:sp>
        <p:nvSpPr>
          <p:cNvPr id="7" name="Rectangle 6"/>
          <p:cNvSpPr/>
          <p:nvPr/>
        </p:nvSpPr>
        <p:spPr>
          <a:xfrm>
            <a:off x="3916225" y="771550"/>
            <a:ext cx="4250425" cy="830997"/>
          </a:xfrm>
          <a:prstGeom prst="rect">
            <a:avLst/>
          </a:prstGeom>
        </p:spPr>
        <p:txBody>
          <a:bodyPr wrap="square">
            <a:spAutoFit/>
          </a:bodyPr>
          <a:lstStyle/>
          <a:p>
            <a:pPr algn="just" defTabSz="342900"/>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Âm</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thanh</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của</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làng</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quê</a:t>
            </a:r>
            <a:r>
              <a:rPr lang="fr-FR" sz="2400" i="1" dirty="0">
                <a:solidFill>
                  <a:prstClr val="black"/>
                </a:solidFill>
                <a:latin typeface="Times New Roman" pitchFamily="18" charset="0"/>
                <a:cs typeface="Times New Roman" pitchFamily="18" charset="0"/>
              </a:rPr>
              <a:t> </a:t>
            </a:r>
            <a:r>
              <a:rPr lang="fr-FR" sz="2400" i="1" dirty="0">
                <a:solidFill>
                  <a:prstClr val="black"/>
                </a:solidFill>
                <a:latin typeface="Times New Roman" pitchFamily="18" charset="0"/>
                <a:cs typeface="Times New Roman" pitchFamily="18" charset="0"/>
                <a:sym typeface="Wingdings" pitchFamily="2" charset="2"/>
              </a:rPr>
              <a:t> </a:t>
            </a:r>
            <a:r>
              <a:rPr lang="fr-FR" sz="2400" i="1" dirty="0" err="1">
                <a:solidFill>
                  <a:prstClr val="black"/>
                </a:solidFill>
                <a:latin typeface="Times New Roman" pitchFamily="18" charset="0"/>
                <a:cs typeface="Times New Roman" pitchFamily="18" charset="0"/>
                <a:sym typeface="Wingdings" pitchFamily="2" charset="2"/>
              </a:rPr>
              <a:t>B</a:t>
            </a:r>
            <a:r>
              <a:rPr lang="fr-FR" sz="2400" i="1" dirty="0" err="1">
                <a:solidFill>
                  <a:prstClr val="black"/>
                </a:solidFill>
                <a:latin typeface="Times New Roman" pitchFamily="18" charset="0"/>
                <a:cs typeface="Times New Roman" pitchFamily="18" charset="0"/>
              </a:rPr>
              <a:t>ình</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dị</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thân</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thuộc</a:t>
            </a:r>
            <a:endParaRPr lang="en-US" sz="2400" i="1" dirty="0">
              <a:solidFill>
                <a:prstClr val="black"/>
              </a:solidFill>
              <a:latin typeface="Times New Roman" pitchFamily="18" charset="0"/>
              <a:cs typeface="Times New Roman" pitchFamily="18" charset="0"/>
            </a:endParaRPr>
          </a:p>
        </p:txBody>
      </p:sp>
      <p:sp>
        <p:nvSpPr>
          <p:cNvPr id="8" name="Rectangle 7"/>
          <p:cNvSpPr/>
          <p:nvPr/>
        </p:nvSpPr>
        <p:spPr>
          <a:xfrm>
            <a:off x="3925734" y="2008080"/>
            <a:ext cx="4160760" cy="1569660"/>
          </a:xfrm>
          <a:prstGeom prst="rect">
            <a:avLst/>
          </a:prstGeom>
        </p:spPr>
        <p:txBody>
          <a:bodyPr wrap="square">
            <a:spAutoFit/>
          </a:bodyPr>
          <a:lstStyle/>
          <a:p>
            <a:pPr algn="just" defTabSz="342900"/>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Phá</a:t>
            </a:r>
            <a:r>
              <a:rPr lang="fr-FR" sz="2400" i="1" dirty="0">
                <a:solidFill>
                  <a:prstClr val="black"/>
                </a:solidFill>
                <a:latin typeface="Times New Roman" pitchFamily="18" charset="0"/>
                <a:cs typeface="Times New Roman" pitchFamily="18" charset="0"/>
              </a:rPr>
              <a:t> tan </a:t>
            </a:r>
            <a:r>
              <a:rPr lang="fr-FR" sz="2400" i="1" dirty="0" err="1">
                <a:solidFill>
                  <a:prstClr val="black"/>
                </a:solidFill>
                <a:latin typeface="Times New Roman" pitchFamily="18" charset="0"/>
                <a:cs typeface="Times New Roman" pitchFamily="18" charset="0"/>
              </a:rPr>
              <a:t>cái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tĩnh</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lặng</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buổi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trưa</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của</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làng</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quê</a:t>
            </a:r>
            <a:r>
              <a:rPr lang="fr-FR" sz="2400" i="1" dirty="0">
                <a:solidFill>
                  <a:prstClr val="black"/>
                </a:solidFill>
                <a:latin typeface="Times New Roman" pitchFamily="18" charset="0"/>
                <a:cs typeface="Times New Roman" pitchFamily="18" charset="0"/>
              </a:rPr>
              <a:t> </a:t>
            </a:r>
            <a:r>
              <a:rPr lang="fr-FR" sz="2400" i="1" dirty="0">
                <a:solidFill>
                  <a:prstClr val="black"/>
                </a:solidFill>
                <a:latin typeface="Times New Roman" pitchFamily="18" charset="0"/>
                <a:cs typeface="Times New Roman" pitchFamily="18" charset="0"/>
                <a:sym typeface="Wingdings" pitchFamily="2" charset="2"/>
              </a:rPr>
              <a:t> </a:t>
            </a:r>
            <a:r>
              <a:rPr lang="fr-FR" sz="2400" i="1" dirty="0" err="1">
                <a:solidFill>
                  <a:prstClr val="black"/>
                </a:solidFill>
                <a:latin typeface="Times New Roman" pitchFamily="18" charset="0"/>
                <a:cs typeface="Times New Roman" pitchFamily="18" charset="0"/>
                <a:sym typeface="Wingdings" pitchFamily="2" charset="2"/>
              </a:rPr>
              <a:t>M</a:t>
            </a:r>
            <a:r>
              <a:rPr lang="fr-FR" sz="2400" i="1" dirty="0" err="1">
                <a:solidFill>
                  <a:prstClr val="black"/>
                </a:solidFill>
                <a:latin typeface="Times New Roman" pitchFamily="18" charset="0"/>
                <a:cs typeface="Times New Roman" pitchFamily="18" charset="0"/>
              </a:rPr>
              <a:t>ang</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lại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niềm</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vui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cho</a:t>
            </a:r>
            <a:r>
              <a:rPr lang="fr-FR" sz="2400" i="1" dirty="0">
                <a:solidFill>
                  <a:prstClr val="black"/>
                </a:solidFill>
                <a:latin typeface="Times New Roman" pitchFamily="18" charset="0"/>
                <a:cs typeface="Times New Roman" pitchFamily="18" charset="0"/>
              </a:rPr>
              <a:t> con </a:t>
            </a:r>
            <a:r>
              <a:rPr lang="fr-FR" sz="2400" i="1" dirty="0" err="1">
                <a:solidFill>
                  <a:prstClr val="black"/>
                </a:solidFill>
                <a:latin typeface="Times New Roman" pitchFamily="18" charset="0"/>
                <a:cs typeface="Times New Roman" pitchFamily="18" charset="0"/>
              </a:rPr>
              <a:t>người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chốn</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thôn</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quê</a:t>
            </a:r>
            <a:r>
              <a:rPr lang="fr-FR" sz="2400" i="1" dirty="0">
                <a:solidFill>
                  <a:prstClr val="black"/>
                </a:solidFill>
                <a:latin typeface="Times New Roman" pitchFamily="18" charset="0"/>
                <a:cs typeface="Times New Roman" pitchFamily="18" charset="0"/>
              </a:rPr>
              <a:t>.</a:t>
            </a:r>
            <a:endParaRPr lang="en-US" sz="2400" i="1" dirty="0">
              <a:solidFill>
                <a:prstClr val="black"/>
              </a:solidFill>
              <a:latin typeface="Times New Roman" pitchFamily="18" charset="0"/>
              <a:cs typeface="Times New Roman" pitchFamily="18" charset="0"/>
            </a:endParaRPr>
          </a:p>
        </p:txBody>
      </p:sp>
      <p:sp>
        <p:nvSpPr>
          <p:cNvPr id="10" name="Rectangle 9"/>
          <p:cNvSpPr/>
          <p:nvPr/>
        </p:nvSpPr>
        <p:spPr>
          <a:xfrm>
            <a:off x="3934633" y="3819622"/>
            <a:ext cx="4160760" cy="461665"/>
          </a:xfrm>
          <a:prstGeom prst="rect">
            <a:avLst/>
          </a:prstGeom>
        </p:spPr>
        <p:txBody>
          <a:bodyPr wrap="square">
            <a:spAutoFit/>
          </a:bodyPr>
          <a:lstStyle/>
          <a:p>
            <a:pPr algn="just" defTabSz="342900"/>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Gợi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kỉ</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niệm</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ấu</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thơ</a:t>
            </a:r>
            <a:r>
              <a:rPr lang="fr-FR" sz="2400" i="1" dirty="0">
                <a:solidFill>
                  <a:prstClr val="black"/>
                </a:solidFill>
                <a:latin typeface="Times New Roman" pitchFamily="18" charset="0"/>
                <a:cs typeface="Times New Roman" pitchFamily="18" charset="0"/>
              </a:rPr>
              <a:t>.</a:t>
            </a:r>
            <a:endParaRPr lang="en-US" sz="2400" i="1" dirty="0">
              <a:solidFill>
                <a:prstClr val="black"/>
              </a:solidFill>
              <a:latin typeface="Times New Roman" pitchFamily="18" charset="0"/>
              <a:cs typeface="Times New Roman" pitchFamily="18" charset="0"/>
            </a:endParaRPr>
          </a:p>
        </p:txBody>
      </p:sp>
      <p:sp>
        <p:nvSpPr>
          <p:cNvPr id="11" name="TextBox 10"/>
          <p:cNvSpPr txBox="1"/>
          <p:nvPr/>
        </p:nvSpPr>
        <p:spPr>
          <a:xfrm>
            <a:off x="-1" y="-16002"/>
            <a:ext cx="3117273" cy="1508105"/>
          </a:xfrm>
          <a:prstGeom prst="rect">
            <a:avLst/>
          </a:prstGeom>
          <a:solidFill>
            <a:schemeClr val="accent3">
              <a:lumMod val="20000"/>
              <a:lumOff val="80000"/>
            </a:schemeClr>
          </a:solidFill>
        </p:spPr>
        <p:txBody>
          <a:bodyPr wrap="square" rtlCol="0">
            <a:spAutoFit/>
          </a:bodyPr>
          <a:lstStyle/>
          <a:p>
            <a:pPr algn="just" defTabSz="342900"/>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Tại</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sao</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trong</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vô</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vàn</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âm</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thanh</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người</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chiến</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sĩ</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lại</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chỉ</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ám</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ảnh</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với</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âm</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thanh</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của</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tiếng</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gà</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trưa</a:t>
            </a:r>
            <a:r>
              <a:rPr lang="en-US" sz="2300" i="1" dirty="0">
                <a:solidFill>
                  <a:prstClr val="black"/>
                </a:solidFill>
                <a:latin typeface="Times New Roman" pitchFamily="18" charset="0"/>
                <a:cs typeface="Times New Roman" pitchFamily="18" charset="0"/>
              </a:rPr>
              <a:t>?</a:t>
            </a:r>
          </a:p>
        </p:txBody>
      </p:sp>
      <p:pic>
        <p:nvPicPr>
          <p:cNvPr id="12" name="Picture 11"/>
          <p:cNvPicPr>
            <a:picLocks noChangeAspect="1"/>
          </p:cNvPicPr>
          <p:nvPr/>
        </p:nvPicPr>
        <p:blipFill>
          <a:blip r:embed="rId3"/>
          <a:stretch>
            <a:fillRect/>
          </a:stretch>
        </p:blipFill>
        <p:spPr>
          <a:xfrm>
            <a:off x="0" y="3008881"/>
            <a:ext cx="3117272" cy="2083149"/>
          </a:xfrm>
          <a:prstGeom prst="rect">
            <a:avLst/>
          </a:prstGeom>
        </p:spPr>
      </p:pic>
      <p:sp>
        <p:nvSpPr>
          <p:cNvPr id="13" name="Freeform 5"/>
          <p:cNvSpPr>
            <a:spLocks/>
          </p:cNvSpPr>
          <p:nvPr/>
        </p:nvSpPr>
        <p:spPr bwMode="auto">
          <a:xfrm>
            <a:off x="3296773" y="771550"/>
            <a:ext cx="359703" cy="341190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235736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19" name="组合 2">
            <a:extLst>
              <a:ext uri="{FF2B5EF4-FFF2-40B4-BE49-F238E27FC236}">
                <a16:creationId xmlns:a16="http://schemas.microsoft.com/office/drawing/2014/main" id="{90168F4B-550B-4E6E-A635-C37B7953F99A}"/>
              </a:ext>
            </a:extLst>
          </p:cNvPr>
          <p:cNvGrpSpPr/>
          <p:nvPr/>
        </p:nvGrpSpPr>
        <p:grpSpPr>
          <a:xfrm>
            <a:off x="1313182" y="516548"/>
            <a:ext cx="7830818" cy="4110404"/>
            <a:chOff x="1036320" y="695178"/>
            <a:chExt cx="10416524" cy="5467644"/>
          </a:xfrm>
        </p:grpSpPr>
        <p:sp>
          <p:nvSpPr>
            <p:cNvPr id="21"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2"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23" name="Picture 22"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
        <p:nvSpPr>
          <p:cNvPr id="24" name="文本框 7">
            <a:extLst>
              <a:ext uri="{FF2B5EF4-FFF2-40B4-BE49-F238E27FC236}">
                <a16:creationId xmlns:a16="http://schemas.microsoft.com/office/drawing/2014/main" id="{348EA833-F33D-48B3-94A8-A0BEF8284518}"/>
              </a:ext>
            </a:extLst>
          </p:cNvPr>
          <p:cNvSpPr txBox="1"/>
          <p:nvPr/>
        </p:nvSpPr>
        <p:spPr>
          <a:xfrm>
            <a:off x="2099615" y="950977"/>
            <a:ext cx="5945684" cy="2195794"/>
          </a:xfrm>
          <a:prstGeom prst="rect">
            <a:avLst/>
          </a:prstGeom>
          <a:noFill/>
        </p:spPr>
        <p:txBody>
          <a:bodyPr wrap="square" rtlCol="0">
            <a:spAutoFit/>
          </a:bodyPr>
          <a:lstStyle/>
          <a:p>
            <a:pPr algn="just" defTabSz="685800">
              <a:lnSpc>
                <a:spcPct val="200000"/>
              </a:lnSpc>
            </a:pP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Tiếng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gà</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trưa</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đem</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lại</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những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cảm</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giác</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vừa</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bồi</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hồi</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xúc</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động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vừa</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hạnh</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phúc</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Đó</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chính</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là</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tình</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làng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quê</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thắm</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thiết</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sâu</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nặng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a:t>
            </a:r>
            <a:endParaRPr lang="zh-CN" altLang="en-US"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endParaRPr>
          </a:p>
        </p:txBody>
      </p:sp>
      <p:pic>
        <p:nvPicPr>
          <p:cNvPr id="25" name="Picture 24" descr="—Pngtree—vector growing chickens_2054348.png"/>
          <p:cNvPicPr>
            <a:picLocks noChangeAspect="1"/>
          </p:cNvPicPr>
          <p:nvPr/>
        </p:nvPicPr>
        <p:blipFill>
          <a:blip r:embed="rId5"/>
          <a:srcRect t="25747" b="34253"/>
          <a:stretch>
            <a:fillRect/>
          </a:stretch>
        </p:blipFill>
        <p:spPr>
          <a:xfrm>
            <a:off x="4071962" y="3146771"/>
            <a:ext cx="4132507" cy="1339502"/>
          </a:xfrm>
          <a:prstGeom prst="rect">
            <a:avLst/>
          </a:prstGeom>
        </p:spPr>
      </p:pic>
    </p:spTree>
    <p:extLst>
      <p:ext uri="{BB962C8B-B14F-4D97-AF65-F5344CB8AC3E}">
        <p14:creationId xmlns:p14="http://schemas.microsoft.com/office/powerpoint/2010/main" val="293955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1000" fill="hold"/>
                                        <p:tgtEl>
                                          <p:spTgt spid="25"/>
                                        </p:tgtEl>
                                        <p:attrNameLst>
                                          <p:attrName>ppt_w</p:attrName>
                                        </p:attrNameLst>
                                      </p:cBhvr>
                                      <p:tavLst>
                                        <p:tav tm="0">
                                          <p:val>
                                            <p:strVal val="#ppt_w*0.70"/>
                                          </p:val>
                                        </p:tav>
                                        <p:tav tm="100000">
                                          <p:val>
                                            <p:strVal val="#ppt_w"/>
                                          </p:val>
                                        </p:tav>
                                      </p:tavLst>
                                    </p:anim>
                                    <p:anim calcmode="lin" valueType="num">
                                      <p:cBhvr>
                                        <p:cTn id="23" dur="1000" fill="hold"/>
                                        <p:tgtEl>
                                          <p:spTgt spid="25"/>
                                        </p:tgtEl>
                                        <p:attrNameLst>
                                          <p:attrName>ppt_h</p:attrName>
                                        </p:attrNameLst>
                                      </p:cBhvr>
                                      <p:tavLst>
                                        <p:tav tm="0">
                                          <p:val>
                                            <p:strVal val="#ppt_h"/>
                                          </p:val>
                                        </p:tav>
                                        <p:tav tm="100000">
                                          <p:val>
                                            <p:strVal val="#ppt_h"/>
                                          </p:val>
                                        </p:tav>
                                      </p:tavLst>
                                    </p:anim>
                                    <p:animEffect transition="in" filter="fade">
                                      <p:cBhvr>
                                        <p:cTn id="2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7354" y="184008"/>
            <a:ext cx="7146789" cy="369332"/>
            <a:chOff x="-178462" y="1828800"/>
            <a:chExt cx="19060588" cy="984870"/>
          </a:xfrm>
        </p:grpSpPr>
        <p:sp>
          <p:nvSpPr>
            <p:cNvPr id="8" name="Round Same Side Corner Rectangle 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9" name="TextBox 8"/>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0" name="TextBox 9"/>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11" name="Group 10"/>
          <p:cNvGrpSpPr/>
          <p:nvPr/>
        </p:nvGrpSpPr>
        <p:grpSpPr>
          <a:xfrm>
            <a:off x="179512" y="555526"/>
            <a:ext cx="6480719" cy="395616"/>
            <a:chOff x="644526" y="2766774"/>
            <a:chExt cx="17284167" cy="1054970"/>
          </a:xfrm>
        </p:grpSpPr>
        <p:sp>
          <p:nvSpPr>
            <p:cNvPr id="12" name="TextBox 11"/>
            <p:cNvSpPr txBox="1"/>
            <p:nvPr/>
          </p:nvSpPr>
          <p:spPr>
            <a:xfrm>
              <a:off x="1906584" y="2766774"/>
              <a:ext cx="16022109"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gà</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trưa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gợi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nhớ</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9" name="TextBox 1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1" name="TextBox 20"/>
          <p:cNvSpPr txBox="1"/>
          <p:nvPr/>
        </p:nvSpPr>
        <p:spPr>
          <a:xfrm>
            <a:off x="0" y="924289"/>
            <a:ext cx="3315068" cy="2031325"/>
          </a:xfrm>
          <a:prstGeom prst="rect">
            <a:avLst/>
          </a:prstGeom>
          <a:noFill/>
        </p:spPr>
        <p:txBody>
          <a:bodyPr wrap="square" rtlCol="0">
            <a:spAutoFit/>
          </a:bodyPr>
          <a:lstStyle/>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rơm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Khắp</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mình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hoa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đốm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trắng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óng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như</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màu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p>
        </p:txBody>
      </p:sp>
      <p:sp>
        <p:nvSpPr>
          <p:cNvPr id="22" name="TextBox 21"/>
          <p:cNvSpPr txBox="1"/>
          <p:nvPr/>
        </p:nvSpPr>
        <p:spPr>
          <a:xfrm>
            <a:off x="-108641" y="3029800"/>
            <a:ext cx="3304607" cy="1477328"/>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Tay</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khum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quả</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chắt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Cho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ấp</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952576" y="1201572"/>
            <a:ext cx="3352211" cy="1477328"/>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Mang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nhiêu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phúc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Đêm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về</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nằm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ngủ</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sắc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013502" y="924289"/>
            <a:ext cx="3304607" cy="3139321"/>
          </a:xfrm>
          <a:prstGeom prst="rect">
            <a:avLst/>
          </a:prstGeom>
          <a:noFill/>
        </p:spPr>
        <p:txBody>
          <a:bodyPr wrap="square" rtlCol="0">
            <a:spAutoFit/>
          </a:bodyPr>
          <a:lstStyle/>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Cứ</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gió</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lo </a:t>
            </a:r>
            <a:r>
              <a:rPr lang="en-US" i="1" dirty="0" err="1">
                <a:solidFill>
                  <a:prstClr val="black"/>
                </a:solidFill>
                <a:latin typeface="Times New Roman" panose="02020603050405020304" pitchFamily="18" charset="0"/>
                <a:cs typeface="Times New Roman" panose="02020603050405020304" pitchFamily="18" charset="0"/>
              </a:rPr>
              <a:t>đàn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toi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Mong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trời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sương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muối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cuối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bán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chéo</a:t>
            </a:r>
            <a:r>
              <a:rPr lang="en-US" i="1" dirty="0">
                <a:solidFill>
                  <a:prstClr val="black"/>
                </a:solidFill>
                <a:latin typeface="Times New Roman" panose="02020603050405020304" pitchFamily="18" charset="0"/>
                <a:cs typeface="Times New Roman" panose="02020603050405020304" pitchFamily="18" charset="0"/>
              </a:rPr>
              <a:t> go</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Ống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rộng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quét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trúc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bâu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Đi</a:t>
            </a:r>
            <a:r>
              <a:rPr lang="en-US" i="1" dirty="0">
                <a:solidFill>
                  <a:prstClr val="black"/>
                </a:solidFill>
                <a:latin typeface="Times New Roman" panose="02020603050405020304" pitchFamily="18" charset="0"/>
                <a:cs typeface="Times New Roman" panose="02020603050405020304" pitchFamily="18" charset="0"/>
              </a:rPr>
              <a:t> qua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sột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soạt</a:t>
            </a:r>
            <a:endParaRPr lang="en-US" i="1" dirty="0">
              <a:solidFill>
                <a:prstClr val="black"/>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5868144" y="2899045"/>
            <a:ext cx="3117272" cy="2083149"/>
          </a:xfrm>
          <a:prstGeom prst="rect">
            <a:avLst/>
          </a:prstGeom>
        </p:spPr>
      </p:pic>
    </p:spTree>
    <p:extLst>
      <p:ext uri="{BB962C8B-B14F-4D97-AF65-F5344CB8AC3E}">
        <p14:creationId xmlns:p14="http://schemas.microsoft.com/office/powerpoint/2010/main" val="361864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7504" y="555526"/>
            <a:ext cx="8784976" cy="4392488"/>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2508035" y="44021"/>
            <a:ext cx="3983913" cy="1023009"/>
          </a:xfrm>
          <a:prstGeom prst="rect">
            <a:avLst/>
          </a:prstGeom>
        </p:spPr>
      </p:pic>
      <p:sp>
        <p:nvSpPr>
          <p:cNvPr id="7" name="文本框 23">
            <a:extLst>
              <a:ext uri="{FF2B5EF4-FFF2-40B4-BE49-F238E27FC236}">
                <a16:creationId xmlns:a16="http://schemas.microsoft.com/office/drawing/2014/main" id="{F856F041-EC9E-4CA4-BCFD-F2400947D7F7}"/>
              </a:ext>
            </a:extLst>
          </p:cNvPr>
          <p:cNvSpPr txBox="1"/>
          <p:nvPr/>
        </p:nvSpPr>
        <p:spPr>
          <a:xfrm>
            <a:off x="359531" y="764006"/>
            <a:ext cx="8280919" cy="461665"/>
          </a:xfrm>
          <a:prstGeom prst="rect">
            <a:avLst/>
          </a:prstGeom>
          <a:noFill/>
        </p:spPr>
        <p:txBody>
          <a:bodyPr wrap="square" rtlCol="0">
            <a:spAutoFit/>
          </a:bodyPr>
          <a:lstStyle/>
          <a:p>
            <a:pPr algn="just" defTabSz="342900"/>
            <a:r>
              <a:rPr lang="en-US" altLang="zh-CN" sz="2400" i="1" dirty="0">
                <a:solidFill>
                  <a:srgbClr val="FF0000"/>
                </a:solidFill>
                <a:latin typeface="Times New Roman" pitchFamily="18" charset="0"/>
                <a:cs typeface="Times New Roman" pitchFamily="18" charset="0"/>
              </a:rPr>
              <a:t>Quan </a:t>
            </a:r>
            <a:r>
              <a:rPr lang="en-US" altLang="zh-CN" sz="2400" i="1" dirty="0" err="1">
                <a:solidFill>
                  <a:srgbClr val="FF0000"/>
                </a:solidFill>
                <a:latin typeface="Times New Roman" pitchFamily="18" charset="0"/>
                <a:cs typeface="Times New Roman" pitchFamily="18" charset="0"/>
              </a:rPr>
              <a:t>sát</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lại</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toàn</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bộ</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bài</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thơ</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và</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cho</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biết</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câu</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thơ</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Tiếng</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gà</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trưa</a:t>
            </a:r>
            <a:r>
              <a:rPr lang="en-US" altLang="zh-CN" sz="2400" i="1" dirty="0">
                <a:solidFill>
                  <a:srgbClr val="FF0000"/>
                </a:solidFill>
                <a:latin typeface="Times New Roman" pitchFamily="18" charset="0"/>
                <a:cs typeface="Times New Roman" pitchFamily="18" charset="0"/>
              </a:rPr>
              <a:t>” </a:t>
            </a:r>
            <a:endParaRPr lang="zh-CN" altLang="en-US" sz="2400" i="1" dirty="0">
              <a:solidFill>
                <a:srgbClr val="FF0000"/>
              </a:solidFill>
              <a:latin typeface="Times New Roman" pitchFamily="18" charset="0"/>
              <a:cs typeface="Times New Roman" pitchFamily="18" charset="0"/>
            </a:endParaRPr>
          </a:p>
        </p:txBody>
      </p:sp>
      <p:sp>
        <p:nvSpPr>
          <p:cNvPr id="8" name="文本框 23">
            <a:extLst>
              <a:ext uri="{FF2B5EF4-FFF2-40B4-BE49-F238E27FC236}">
                <a16:creationId xmlns:a16="http://schemas.microsoft.com/office/drawing/2014/main" id="{F856F041-EC9E-4CA4-BCFD-F2400947D7F7}"/>
              </a:ext>
            </a:extLst>
          </p:cNvPr>
          <p:cNvSpPr txBox="1"/>
          <p:nvPr/>
        </p:nvSpPr>
        <p:spPr>
          <a:xfrm>
            <a:off x="359531" y="1803483"/>
            <a:ext cx="8280919" cy="1200329"/>
          </a:xfrm>
          <a:prstGeom prst="rect">
            <a:avLst/>
          </a:prstGeom>
          <a:noFill/>
        </p:spPr>
        <p:txBody>
          <a:bodyPr wrap="square" rtlCol="0">
            <a:spAutoFit/>
          </a:bodyPr>
          <a:lstStyle/>
          <a:p>
            <a:pPr algn="just" defTabSz="342900"/>
            <a:r>
              <a:rPr lang="en-US" altLang="zh-CN" sz="2400" dirty="0">
                <a:solidFill>
                  <a:prstClr val="black"/>
                </a:solidFill>
                <a:latin typeface="Times New Roman" pitchFamily="18" charset="0"/>
                <a:cs typeface="Times New Roman" pitchFamily="18" charset="0"/>
              </a:rPr>
              <a:t>-</a:t>
            </a:r>
            <a:r>
              <a:rPr lang="en-US" altLang="zh-CN" sz="2400" dirty="0" err="1">
                <a:solidFill>
                  <a:prstClr val="black"/>
                </a:solidFill>
                <a:latin typeface="Times New Roman" pitchFamily="18" charset="0"/>
                <a:cs typeface="Times New Roman" pitchFamily="18" charset="0"/>
              </a:rPr>
              <a:t>Lần</a:t>
            </a:r>
            <a:r>
              <a:rPr lang="en-US" altLang="zh-CN" sz="2400" dirty="0">
                <a:solidFill>
                  <a:prstClr val="black"/>
                </a:solidFill>
                <a:latin typeface="Times New Roman" pitchFamily="18" charset="0"/>
                <a:cs typeface="Times New Roman" pitchFamily="18" charset="0"/>
              </a:rPr>
              <a:t> 1 ……………………………………………………………..</a:t>
            </a:r>
          </a:p>
          <a:p>
            <a:pPr algn="just" defTabSz="342900"/>
            <a:r>
              <a:rPr lang="en-US" altLang="zh-CN" sz="2400" dirty="0">
                <a:solidFill>
                  <a:prstClr val="black"/>
                </a:solidFill>
                <a:latin typeface="Times New Roman" pitchFamily="18" charset="0"/>
                <a:cs typeface="Times New Roman" pitchFamily="18" charset="0"/>
              </a:rPr>
              <a:t>……………………………………………………………………...</a:t>
            </a:r>
            <a:endParaRPr lang="zh-CN" altLang="en-US" sz="2400" dirty="0">
              <a:solidFill>
                <a:prstClr val="black"/>
              </a:solidFill>
              <a:latin typeface="Times New Roman" pitchFamily="18" charset="0"/>
              <a:cs typeface="Times New Roman" pitchFamily="18" charset="0"/>
            </a:endParaRPr>
          </a:p>
        </p:txBody>
      </p:sp>
      <p:sp>
        <p:nvSpPr>
          <p:cNvPr id="9" name="文本框 23">
            <a:extLst>
              <a:ext uri="{FF2B5EF4-FFF2-40B4-BE49-F238E27FC236}">
                <a16:creationId xmlns:a16="http://schemas.microsoft.com/office/drawing/2014/main" id="{F856F041-EC9E-4CA4-BCFD-F2400947D7F7}"/>
              </a:ext>
            </a:extLst>
          </p:cNvPr>
          <p:cNvSpPr txBox="1"/>
          <p:nvPr/>
        </p:nvSpPr>
        <p:spPr>
          <a:xfrm>
            <a:off x="359531" y="2634480"/>
            <a:ext cx="8280919" cy="1200329"/>
          </a:xfrm>
          <a:prstGeom prst="rect">
            <a:avLst/>
          </a:prstGeom>
          <a:noFill/>
        </p:spPr>
        <p:txBody>
          <a:bodyPr wrap="square" rtlCol="0">
            <a:spAutoFit/>
          </a:bodyPr>
          <a:lstStyle/>
          <a:p>
            <a:pPr algn="just" defTabSz="342900"/>
            <a:r>
              <a:rPr lang="en-US" altLang="zh-CN" sz="2400" dirty="0">
                <a:solidFill>
                  <a:prstClr val="black"/>
                </a:solidFill>
                <a:latin typeface="Times New Roman" pitchFamily="18" charset="0"/>
                <a:cs typeface="Times New Roman" pitchFamily="18" charset="0"/>
              </a:rPr>
              <a:t>-</a:t>
            </a:r>
            <a:r>
              <a:rPr lang="en-US" altLang="zh-CN" sz="2400" dirty="0" err="1">
                <a:solidFill>
                  <a:prstClr val="black"/>
                </a:solidFill>
                <a:latin typeface="Times New Roman" pitchFamily="18" charset="0"/>
                <a:cs typeface="Times New Roman" pitchFamily="18" charset="0"/>
              </a:rPr>
              <a:t>Lần</a:t>
            </a:r>
            <a:r>
              <a:rPr lang="en-US" altLang="zh-CN" sz="2400" dirty="0">
                <a:solidFill>
                  <a:prstClr val="black"/>
                </a:solidFill>
                <a:latin typeface="Times New Roman" pitchFamily="18" charset="0"/>
                <a:cs typeface="Times New Roman" pitchFamily="18" charset="0"/>
              </a:rPr>
              <a:t> 2 ……………………………………………………………..</a:t>
            </a:r>
          </a:p>
          <a:p>
            <a:pPr algn="just" defTabSz="342900"/>
            <a:r>
              <a:rPr lang="en-US" altLang="zh-CN" sz="2400" dirty="0">
                <a:solidFill>
                  <a:prstClr val="black"/>
                </a:solidFill>
                <a:latin typeface="Times New Roman" pitchFamily="18" charset="0"/>
                <a:cs typeface="Times New Roman" pitchFamily="18" charset="0"/>
              </a:rPr>
              <a:t>……………………………………………………………………...</a:t>
            </a:r>
            <a:endParaRPr lang="zh-CN" altLang="en-US" sz="2400" dirty="0">
              <a:solidFill>
                <a:prstClr val="black"/>
              </a:solidFill>
              <a:latin typeface="Times New Roman" pitchFamily="18" charset="0"/>
              <a:cs typeface="Times New Roman" pitchFamily="18" charset="0"/>
            </a:endParaRPr>
          </a:p>
        </p:txBody>
      </p:sp>
      <p:sp>
        <p:nvSpPr>
          <p:cNvPr id="10" name="文本框 23">
            <a:extLst>
              <a:ext uri="{FF2B5EF4-FFF2-40B4-BE49-F238E27FC236}">
                <a16:creationId xmlns:a16="http://schemas.microsoft.com/office/drawing/2014/main" id="{F856F041-EC9E-4CA4-BCFD-F2400947D7F7}"/>
              </a:ext>
            </a:extLst>
          </p:cNvPr>
          <p:cNvSpPr txBox="1"/>
          <p:nvPr/>
        </p:nvSpPr>
        <p:spPr>
          <a:xfrm>
            <a:off x="359531" y="3569912"/>
            <a:ext cx="8280919" cy="1200329"/>
          </a:xfrm>
          <a:prstGeom prst="rect">
            <a:avLst/>
          </a:prstGeom>
          <a:noFill/>
        </p:spPr>
        <p:txBody>
          <a:bodyPr wrap="square" rtlCol="0">
            <a:spAutoFit/>
          </a:bodyPr>
          <a:lstStyle/>
          <a:p>
            <a:pPr algn="just" defTabSz="342900"/>
            <a:r>
              <a:rPr lang="en-US" altLang="zh-CN" sz="2400" dirty="0">
                <a:solidFill>
                  <a:prstClr val="black"/>
                </a:solidFill>
                <a:latin typeface="Times New Roman" pitchFamily="18" charset="0"/>
                <a:cs typeface="Times New Roman" pitchFamily="18" charset="0"/>
              </a:rPr>
              <a:t>- Lần3 ……………………………………………………………..</a:t>
            </a:r>
          </a:p>
          <a:p>
            <a:pPr algn="just" defTabSz="342900"/>
            <a:r>
              <a:rPr lang="en-US" altLang="zh-CN" sz="2400" dirty="0">
                <a:solidFill>
                  <a:prstClr val="black"/>
                </a:solidFill>
                <a:latin typeface="Times New Roman" pitchFamily="18" charset="0"/>
                <a:cs typeface="Times New Roman" pitchFamily="18" charset="0"/>
              </a:rPr>
              <a:t>……………………………………………………………………...</a:t>
            </a:r>
            <a:endParaRPr lang="zh-CN" altLang="en-US" sz="2400" dirty="0">
              <a:solidFill>
                <a:prstClr val="black"/>
              </a:solidFill>
              <a:latin typeface="Times New Roman" pitchFamily="18" charset="0"/>
              <a:cs typeface="Times New Roman" pitchFamily="18" charset="0"/>
            </a:endParaRPr>
          </a:p>
        </p:txBody>
      </p:sp>
      <p:pic>
        <p:nvPicPr>
          <p:cNvPr id="11" name="Picture 10" descr="—Pngtree—vector growing chickens_2054348.png"/>
          <p:cNvPicPr>
            <a:picLocks noChangeAspect="1"/>
          </p:cNvPicPr>
          <p:nvPr/>
        </p:nvPicPr>
        <p:blipFill>
          <a:blip r:embed="rId4"/>
          <a:srcRect t="25747" b="34253"/>
          <a:stretch>
            <a:fillRect/>
          </a:stretch>
        </p:blipFill>
        <p:spPr>
          <a:xfrm>
            <a:off x="5085776" y="3987809"/>
            <a:ext cx="3703144" cy="1200330"/>
          </a:xfrm>
          <a:prstGeom prst="rect">
            <a:avLst/>
          </a:prstGeom>
        </p:spPr>
      </p:pic>
    </p:spTree>
    <p:extLst>
      <p:ext uri="{BB962C8B-B14F-4D97-AF65-F5344CB8AC3E}">
        <p14:creationId xmlns:p14="http://schemas.microsoft.com/office/powerpoint/2010/main" val="4068803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534"/>
            <a:ext cx="6352097" cy="4039933"/>
          </a:xfrm>
          <a:prstGeom prst="rect">
            <a:avLst/>
          </a:prstGeom>
        </p:spPr>
      </p:pic>
      <p:sp>
        <p:nvSpPr>
          <p:cNvPr id="11" name="TextBox 10"/>
          <p:cNvSpPr txBox="1"/>
          <p:nvPr/>
        </p:nvSpPr>
        <p:spPr>
          <a:xfrm>
            <a:off x="6804248" y="4037907"/>
            <a:ext cx="2118631" cy="461665"/>
          </a:xfrm>
          <a:prstGeom prst="rect">
            <a:avLst/>
          </a:prstGeom>
          <a:noFill/>
        </p:spPr>
        <p:txBody>
          <a:bodyPr wrap="square" rtlCol="0">
            <a:spAutoFit/>
          </a:bodyPr>
          <a:lstStyle/>
          <a:p>
            <a:pPr algn="r" defTabSz="685800"/>
            <a:r>
              <a:rPr lang="en-US" sz="2400" dirty="0">
                <a:solidFill>
                  <a:prstClr val="black"/>
                </a:solidFill>
                <a:latin typeface="Times New Roman" panose="02020603050405020304" pitchFamily="18" charset="0"/>
                <a:cs typeface="Times New Roman" panose="02020603050405020304" pitchFamily="18" charset="0"/>
              </a:rPr>
              <a:t>-</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Quỳnh</a:t>
            </a:r>
            <a:r>
              <a:rPr lang="en-US" sz="2400" dirty="0">
                <a:solidFill>
                  <a:prstClr val="black"/>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4"/>
          <a:stretch>
            <a:fillRect/>
          </a:stretch>
        </p:blipFill>
        <p:spPr>
          <a:xfrm>
            <a:off x="6378534" y="555526"/>
            <a:ext cx="2313272" cy="3713214"/>
          </a:xfrm>
          <a:prstGeom prst="rect">
            <a:avLst/>
          </a:prstGeom>
        </p:spPr>
      </p:pic>
    </p:spTree>
    <p:extLst>
      <p:ext uri="{BB962C8B-B14F-4D97-AF65-F5344CB8AC3E}">
        <p14:creationId xmlns:p14="http://schemas.microsoft.com/office/powerpoint/2010/main" val="223085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0" y="-164554"/>
            <a:ext cx="3315068" cy="2951064"/>
          </a:xfrm>
          <a:prstGeom prst="rect">
            <a:avLst/>
          </a:prstGeom>
          <a:noFill/>
        </p:spPr>
        <p:txBody>
          <a:bodyPr wrap="square" rtlCol="0">
            <a:spAutoFit/>
          </a:bodyPr>
          <a:lstStyle/>
          <a:p>
            <a:pPr defTabSz="685800">
              <a:lnSpc>
                <a:spcPct val="150000"/>
              </a:lnSpc>
            </a:pP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rơm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Khắp</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mình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hoa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đốm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trắng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óng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như</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màu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p>
        </p:txBody>
      </p:sp>
      <p:sp>
        <p:nvSpPr>
          <p:cNvPr id="22" name="TextBox 21"/>
          <p:cNvSpPr txBox="1"/>
          <p:nvPr/>
        </p:nvSpPr>
        <p:spPr>
          <a:xfrm>
            <a:off x="-122861" y="2962918"/>
            <a:ext cx="3304607" cy="2120068"/>
          </a:xfrm>
          <a:prstGeom prst="rect">
            <a:avLst/>
          </a:prstGeom>
          <a:noFill/>
        </p:spPr>
        <p:txBody>
          <a:bodyPr wrap="square" rtlCol="0">
            <a:spAutoFit/>
          </a:bodyPr>
          <a:lstStyle/>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Tay</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khum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quả</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chắt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chiu</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Cho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ấp</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endParaRPr lang="en-US" i="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949442" y="267494"/>
            <a:ext cx="3352211" cy="2120068"/>
          </a:xfrm>
          <a:prstGeom prst="rect">
            <a:avLst/>
          </a:prstGeom>
          <a:noFill/>
        </p:spPr>
        <p:txBody>
          <a:bodyPr wrap="square" rtlCol="0">
            <a:spAutoFit/>
          </a:bodyPr>
          <a:lstStyle/>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Mang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nhiêu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phúc</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Đêm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về</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nằm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ngủ</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sắc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endParaRPr lang="en-US" i="1"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013502" y="-164554"/>
            <a:ext cx="3304607" cy="4613058"/>
          </a:xfrm>
          <a:prstGeom prst="rect">
            <a:avLst/>
          </a:prstGeom>
          <a:noFill/>
        </p:spPr>
        <p:txBody>
          <a:bodyPr wrap="square" rtlCol="0">
            <a:spAutoFit/>
          </a:bodyPr>
          <a:lstStyle/>
          <a:p>
            <a:pPr defTabSz="685800">
              <a:lnSpc>
                <a:spcPct val="150000"/>
              </a:lnSpc>
            </a:pP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Cứ</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gió</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tới</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lo </a:t>
            </a:r>
            <a:r>
              <a:rPr lang="en-US" i="1" dirty="0" err="1">
                <a:solidFill>
                  <a:prstClr val="black"/>
                </a:solidFill>
                <a:latin typeface="Times New Roman" panose="02020603050405020304" pitchFamily="18" charset="0"/>
                <a:cs typeface="Times New Roman" panose="02020603050405020304" pitchFamily="18" charset="0"/>
              </a:rPr>
              <a:t>đàn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toi</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Mong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trời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sương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muối</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cuối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bán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mới</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chéo</a:t>
            </a:r>
            <a:r>
              <a:rPr lang="en-US" i="1" dirty="0">
                <a:solidFill>
                  <a:prstClr val="black"/>
                </a:solidFill>
                <a:latin typeface="Times New Roman" panose="02020603050405020304" pitchFamily="18" charset="0"/>
                <a:cs typeface="Times New Roman" panose="02020603050405020304" pitchFamily="18" charset="0"/>
              </a:rPr>
              <a:t> go</a:t>
            </a: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Ống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rộng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quét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trúc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bâu</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Đi</a:t>
            </a:r>
            <a:r>
              <a:rPr lang="en-US" i="1" dirty="0">
                <a:solidFill>
                  <a:prstClr val="black"/>
                </a:solidFill>
                <a:latin typeface="Times New Roman" panose="02020603050405020304" pitchFamily="18" charset="0"/>
                <a:cs typeface="Times New Roman" panose="02020603050405020304" pitchFamily="18" charset="0"/>
              </a:rPr>
              <a:t> qua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sột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soạt</a:t>
            </a:r>
            <a:endParaRPr lang="en-US" i="1" dirty="0">
              <a:solidFill>
                <a:prstClr val="black"/>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5868144" y="2772582"/>
            <a:ext cx="3117272" cy="2083149"/>
          </a:xfrm>
          <a:prstGeom prst="rect">
            <a:avLst/>
          </a:prstGeom>
        </p:spPr>
      </p:pic>
      <p:sp>
        <p:nvSpPr>
          <p:cNvPr id="2" name="Rectangle 1"/>
          <p:cNvSpPr/>
          <p:nvPr/>
        </p:nvSpPr>
        <p:spPr>
          <a:xfrm>
            <a:off x="184147" y="267494"/>
            <a:ext cx="151216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4796" y="2969435"/>
            <a:ext cx="151216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318109" y="339502"/>
            <a:ext cx="151216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Pngtree—vector growing chickens_2054348.png"/>
          <p:cNvPicPr>
            <a:picLocks noChangeAspect="1"/>
          </p:cNvPicPr>
          <p:nvPr/>
        </p:nvPicPr>
        <p:blipFill>
          <a:blip r:embed="rId4"/>
          <a:srcRect t="25747" b="34253"/>
          <a:stretch>
            <a:fillRect/>
          </a:stretch>
        </p:blipFill>
        <p:spPr>
          <a:xfrm>
            <a:off x="1829237" y="339502"/>
            <a:ext cx="888609" cy="288032"/>
          </a:xfrm>
          <a:prstGeom prst="rect">
            <a:avLst/>
          </a:prstGeom>
        </p:spPr>
      </p:pic>
      <p:pic>
        <p:nvPicPr>
          <p:cNvPr id="26" name="Picture 25" descr="—Pngtree—vector growing chickens_2054348.png"/>
          <p:cNvPicPr>
            <a:picLocks noChangeAspect="1"/>
          </p:cNvPicPr>
          <p:nvPr/>
        </p:nvPicPr>
        <p:blipFill>
          <a:blip r:embed="rId4"/>
          <a:srcRect t="25747" b="34253"/>
          <a:stretch>
            <a:fillRect/>
          </a:stretch>
        </p:blipFill>
        <p:spPr>
          <a:xfrm>
            <a:off x="1930928" y="3084769"/>
            <a:ext cx="888609" cy="288032"/>
          </a:xfrm>
          <a:prstGeom prst="rect">
            <a:avLst/>
          </a:prstGeom>
        </p:spPr>
      </p:pic>
      <p:pic>
        <p:nvPicPr>
          <p:cNvPr id="27" name="Picture 26" descr="—Pngtree—vector growing chickens_2054348.png"/>
          <p:cNvPicPr>
            <a:picLocks noChangeAspect="1"/>
          </p:cNvPicPr>
          <p:nvPr/>
        </p:nvPicPr>
        <p:blipFill>
          <a:blip r:embed="rId4"/>
          <a:srcRect t="25747" b="34253"/>
          <a:stretch>
            <a:fillRect/>
          </a:stretch>
        </p:blipFill>
        <p:spPr>
          <a:xfrm>
            <a:off x="7956376" y="483518"/>
            <a:ext cx="888609" cy="288032"/>
          </a:xfrm>
          <a:prstGeom prst="rect">
            <a:avLst/>
          </a:prstGeom>
        </p:spPr>
      </p:pic>
      <p:sp>
        <p:nvSpPr>
          <p:cNvPr id="28" name="Rectangle 27"/>
          <p:cNvSpPr/>
          <p:nvPr/>
        </p:nvSpPr>
        <p:spPr>
          <a:xfrm>
            <a:off x="1287814" y="4661261"/>
            <a:ext cx="4580330" cy="438582"/>
          </a:xfrm>
          <a:prstGeom prst="rect">
            <a:avLst/>
          </a:prstGeom>
          <a:solidFill>
            <a:schemeClr val="accent6">
              <a:lumMod val="60000"/>
              <a:lumOff val="40000"/>
            </a:schemeClr>
          </a:solidFill>
        </p:spPr>
        <p:txBody>
          <a:bodyPr wrap="square">
            <a:spAutoFit/>
          </a:bodyPr>
          <a:lstStyle/>
          <a:p>
            <a:pPr algn="ctr" defTabSz="342900"/>
            <a:r>
              <a:rPr lang="en-US" sz="2250" dirty="0" err="1">
                <a:solidFill>
                  <a:prstClr val="black"/>
                </a:solidFill>
                <a:latin typeface="Times New Roman" pitchFamily="18" charset="0"/>
                <a:cs typeface="Times New Roman" pitchFamily="18" charset="0"/>
              </a:rPr>
              <a:t>Câu</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thơ</a:t>
            </a:r>
            <a:r>
              <a:rPr lang="en-US" sz="2250" dirty="0">
                <a:solidFill>
                  <a:prstClr val="black"/>
                </a:solidFill>
                <a:latin typeface="Times New Roman" pitchFamily="18" charset="0"/>
                <a:cs typeface="Times New Roman" pitchFamily="18" charset="0"/>
              </a:rPr>
              <a:t>: “</a:t>
            </a:r>
            <a:r>
              <a:rPr lang="vi-VN" sz="2250" dirty="0">
                <a:solidFill>
                  <a:prstClr val="black"/>
                </a:solidFill>
                <a:latin typeface="Times New Roman" panose="02020603050405020304" pitchFamily="18" charset="0"/>
              </a:rPr>
              <a:t>Tiếng gà </a:t>
            </a:r>
            <a:r>
              <a:rPr lang="en-US" sz="2250" dirty="0" err="1">
                <a:solidFill>
                  <a:prstClr val="black"/>
                </a:solidFill>
                <a:latin typeface="Times New Roman" pitchFamily="18" charset="0"/>
                <a:cs typeface="Times New Roman" pitchFamily="18" charset="0"/>
              </a:rPr>
              <a:t>trưa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lặp</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lại</a:t>
            </a:r>
            <a:r>
              <a:rPr lang="en-US" sz="2250" dirty="0">
                <a:solidFill>
                  <a:prstClr val="black"/>
                </a:solidFill>
                <a:latin typeface="Times New Roman" pitchFamily="18" charset="0"/>
                <a:cs typeface="Times New Roman" pitchFamily="18" charset="0"/>
              </a:rPr>
              <a:t> 3 </a:t>
            </a:r>
            <a:r>
              <a:rPr lang="en-US" sz="2250" dirty="0" err="1">
                <a:solidFill>
                  <a:prstClr val="black"/>
                </a:solidFill>
                <a:latin typeface="Times New Roman" pitchFamily="18" charset="0"/>
                <a:cs typeface="Times New Roman" pitchFamily="18" charset="0"/>
              </a:rPr>
              <a:t>lần</a:t>
            </a:r>
            <a:endParaRPr lang="en-US" sz="2250" dirty="0">
              <a:solidFill>
                <a:prstClr val="black"/>
              </a:solidFill>
              <a:latin typeface="Calibri Light"/>
            </a:endParaRPr>
          </a:p>
        </p:txBody>
      </p:sp>
    </p:spTree>
    <p:extLst>
      <p:ext uri="{BB962C8B-B14F-4D97-AF65-F5344CB8AC3E}">
        <p14:creationId xmlns:p14="http://schemas.microsoft.com/office/powerpoint/2010/main" val="314990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328533" y="3127190"/>
            <a:ext cx="5940152"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5610" y="330785"/>
            <a:ext cx="3315068" cy="4401205"/>
          </a:xfrm>
          <a:prstGeom prst="rect">
            <a:avLst/>
          </a:prstGeom>
          <a:noFill/>
        </p:spPr>
        <p:txBody>
          <a:bodyPr wrap="square" rtlCol="0">
            <a:spAutoFit/>
          </a:bodyPr>
          <a:lstStyle/>
          <a:p>
            <a:pPr defTabSz="685800">
              <a:lnSpc>
                <a:spcPct val="200000"/>
              </a:lnSpc>
            </a:pP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Tiếng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trưa</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Ổ </a:t>
            </a:r>
            <a:r>
              <a:rPr lang="en-US" sz="2000" i="1" dirty="0" err="1">
                <a:solidFill>
                  <a:prstClr val="black"/>
                </a:solidFill>
                <a:latin typeface="Times New Roman" panose="02020603050405020304" pitchFamily="18" charset="0"/>
                <a:cs typeface="Times New Roman" panose="02020603050405020304" pitchFamily="18" charset="0"/>
              </a:rPr>
              <a:t>rơm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hồng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những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trứng</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Này</a:t>
            </a:r>
            <a:r>
              <a:rPr lang="en-US" sz="2000" i="1" dirty="0">
                <a:solidFill>
                  <a:prstClr val="black"/>
                </a:solidFill>
                <a:latin typeface="Times New Roman" panose="02020603050405020304" pitchFamily="18" charset="0"/>
                <a:cs typeface="Times New Roman" panose="02020603050405020304" pitchFamily="18" charset="0"/>
              </a:rPr>
              <a:t> con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mái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mơ</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Khắp</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mình</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hoa</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đốm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trắng</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Này</a:t>
            </a:r>
            <a:r>
              <a:rPr lang="en-US" sz="2000" i="1" dirty="0">
                <a:solidFill>
                  <a:prstClr val="black"/>
                </a:solidFill>
                <a:latin typeface="Times New Roman" panose="02020603050405020304" pitchFamily="18" charset="0"/>
                <a:cs typeface="Times New Roman" panose="02020603050405020304" pitchFamily="18" charset="0"/>
              </a:rPr>
              <a:t> con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mái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vàng</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Lông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óng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như</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màu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nắng</a:t>
            </a:r>
            <a:endParaRPr lang="en-US" sz="2000" i="1"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79512" y="1122873"/>
            <a:ext cx="151216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Pngtree—vector growing chickens_2054348.png"/>
          <p:cNvPicPr>
            <a:picLocks noChangeAspect="1"/>
          </p:cNvPicPr>
          <p:nvPr/>
        </p:nvPicPr>
        <p:blipFill>
          <a:blip r:embed="rId3"/>
          <a:srcRect t="25747" b="34253"/>
          <a:stretch>
            <a:fillRect/>
          </a:stretch>
        </p:blipFill>
        <p:spPr>
          <a:xfrm>
            <a:off x="1824602" y="1194881"/>
            <a:ext cx="888609" cy="288032"/>
          </a:xfrm>
          <a:prstGeom prst="rect">
            <a:avLst/>
          </a:prstGeom>
        </p:spPr>
      </p:pic>
      <p:pic>
        <p:nvPicPr>
          <p:cNvPr id="20" name="Picture 19"/>
          <p:cNvPicPr>
            <a:picLocks noChangeAspect="1"/>
          </p:cNvPicPr>
          <p:nvPr/>
        </p:nvPicPr>
        <p:blipFill>
          <a:blip r:embed="rId4"/>
          <a:stretch>
            <a:fillRect/>
          </a:stretch>
        </p:blipFill>
        <p:spPr>
          <a:xfrm>
            <a:off x="5158248" y="507626"/>
            <a:ext cx="1699629" cy="1489978"/>
          </a:xfrm>
          <a:prstGeom prst="ellipse">
            <a:avLst/>
          </a:prstGeom>
          <a:ln>
            <a:noFill/>
          </a:ln>
          <a:effectLst>
            <a:softEdge rad="112500"/>
          </a:effectLst>
        </p:spPr>
      </p:pic>
      <p:sp>
        <p:nvSpPr>
          <p:cNvPr id="21" name="Rectangle 20"/>
          <p:cNvSpPr/>
          <p:nvPr/>
        </p:nvSpPr>
        <p:spPr>
          <a:xfrm>
            <a:off x="165735" y="321011"/>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chemeClr val="bg1"/>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chemeClr val="bg1"/>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chemeClr val="bg1"/>
                </a:solidFill>
                <a:latin typeface="Times New Roman" panose="02020603050405020304" pitchFamily="18" charset="0"/>
                <a:cs typeface="Times New Roman" panose="02020603050405020304" pitchFamily="18" charset="0"/>
                <a:sym typeface="Wingdings" pitchFamily="2" charset="2"/>
              </a:rPr>
              <a:t>nhất</a:t>
            </a:r>
            <a:endParaRPr lang="en-US" sz="2400" b="1" i="1" dirty="0">
              <a:solidFill>
                <a:schemeClr val="bg1"/>
              </a:solidFill>
              <a:latin typeface="Times New Roman" panose="02020603050405020304" pitchFamily="18" charset="0"/>
              <a:cs typeface="Times New Roman" panose="02020603050405020304" pitchFamily="18" charset="0"/>
            </a:endParaRPr>
          </a:p>
        </p:txBody>
      </p:sp>
      <p:pic>
        <p:nvPicPr>
          <p:cNvPr id="22" name="Picture 21"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397369" flipV="1">
            <a:off x="4419180" y="974266"/>
            <a:ext cx="777028" cy="595244"/>
          </a:xfrm>
          <a:prstGeom prst="rect">
            <a:avLst/>
          </a:prstGeom>
          <a:effectLst>
            <a:softEdge rad="127000"/>
          </a:effectLst>
        </p:spPr>
      </p:pic>
      <p:sp>
        <p:nvSpPr>
          <p:cNvPr id="23" name="Rectangle 22"/>
          <p:cNvSpPr/>
          <p:nvPr/>
        </p:nvSpPr>
        <p:spPr>
          <a:xfrm>
            <a:off x="3315069" y="1566031"/>
            <a:ext cx="2317424" cy="461665"/>
          </a:xfrm>
          <a:prstGeom prst="rect">
            <a:avLst/>
          </a:prstGeom>
        </p:spPr>
        <p:txBody>
          <a:bodyPr wrap="square">
            <a:spAutoFit/>
          </a:bodyPr>
          <a:lstStyle/>
          <a:p>
            <a:pPr algn="just" defTabSz="685800"/>
            <a:r>
              <a:rPr lang="en-US" sz="2400" i="1" dirty="0">
                <a:solidFill>
                  <a:prstClr val="black"/>
                </a:solidFill>
                <a:latin typeface="Times New Roman" panose="02020603050405020304" pitchFamily="18" charset="0"/>
                <a:cs typeface="Times New Roman" panose="02020603050405020304" pitchFamily="18" charset="0"/>
              </a:rPr>
              <a:t>Ổ </a:t>
            </a:r>
            <a:r>
              <a:rPr lang="en-US" sz="2400" i="1" dirty="0" err="1">
                <a:solidFill>
                  <a:prstClr val="black"/>
                </a:solidFill>
                <a:latin typeface="Times New Roman" panose="02020603050405020304" pitchFamily="18" charset="0"/>
                <a:cs typeface="Times New Roman" panose="02020603050405020304" pitchFamily="18" charset="0"/>
              </a:rPr>
              <a:t>trứng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hồng</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5436096" y="2414986"/>
            <a:ext cx="2498270" cy="461665"/>
          </a:xfrm>
          <a:prstGeom prst="rect">
            <a:avLst/>
          </a:prstGeom>
        </p:spPr>
        <p:txBody>
          <a:bodyPr wrap="square">
            <a:spAutoFit/>
          </a:bodyPr>
          <a:lstStyle/>
          <a:p>
            <a:pPr algn="just" defTabSz="685800"/>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mơ</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7227228" y="1639904"/>
            <a:ext cx="2498270" cy="461665"/>
          </a:xfrm>
          <a:prstGeom prst="rect">
            <a:avLst/>
          </a:prstGeom>
        </p:spPr>
        <p:txBody>
          <a:bodyPr wrap="square">
            <a:spAutoFit/>
          </a:bodyPr>
          <a:lstStyle/>
          <a:p>
            <a:pPr algn="just" defTabSz="685800"/>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vàng</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26" name="Picture 25"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397369" flipV="1">
            <a:off x="5578368" y="1885761"/>
            <a:ext cx="777028" cy="595244"/>
          </a:xfrm>
          <a:prstGeom prst="rect">
            <a:avLst/>
          </a:prstGeom>
          <a:effectLst>
            <a:softEdge rad="127000"/>
          </a:effectLst>
        </p:spPr>
      </p:pic>
      <p:pic>
        <p:nvPicPr>
          <p:cNvPr id="27" name="Picture 26"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3458536">
            <a:off x="6816431" y="994835"/>
            <a:ext cx="777028" cy="591668"/>
          </a:xfrm>
          <a:prstGeom prst="rect">
            <a:avLst/>
          </a:prstGeom>
          <a:effectLst>
            <a:softEdge rad="127000"/>
          </a:effectLst>
        </p:spPr>
      </p:pic>
      <p:sp>
        <p:nvSpPr>
          <p:cNvPr id="28" name="Rectangle 27"/>
          <p:cNvSpPr/>
          <p:nvPr/>
        </p:nvSpPr>
        <p:spPr>
          <a:xfrm>
            <a:off x="3748190" y="3299126"/>
            <a:ext cx="5000274" cy="1200329"/>
          </a:xfrm>
          <a:prstGeom prst="rect">
            <a:avLst/>
          </a:prstGeom>
        </p:spPr>
        <p:txBody>
          <a:bodyPr wrap="square">
            <a:spAutoFit/>
          </a:bodyPr>
          <a:lstStyle/>
          <a:p>
            <a:pPr algn="just" defTabSz="685800">
              <a:lnSpc>
                <a:spcPct val="150000"/>
              </a:lnSpc>
            </a:pP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Gợi</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tả</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màu</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sắc</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tươi</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sáng</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hình</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ảnh</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đẹp</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bình</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dị</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thân</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thuộc</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3214864" y="111494"/>
            <a:ext cx="2613150" cy="438582"/>
          </a:xfrm>
          <a:prstGeom prst="rect">
            <a:avLst/>
          </a:prstGeom>
        </p:spPr>
        <p:txBody>
          <a:bodyPr wrap="square">
            <a:spAutoFit/>
          </a:bodyPr>
          <a:lstStyle/>
          <a:p>
            <a:pPr algn="ctr" defTabSz="342900"/>
            <a:r>
              <a:rPr lang="en-US" sz="2250" b="1" i="1" dirty="0">
                <a:solidFill>
                  <a:prstClr val="black"/>
                </a:solidFill>
                <a:latin typeface="Times New Roman" panose="02020603050405020304" pitchFamily="18" charset="0"/>
              </a:rPr>
              <a:t>- </a:t>
            </a:r>
            <a:r>
              <a:rPr lang="vi-VN" sz="2250" b="1" i="1" dirty="0">
                <a:solidFill>
                  <a:prstClr val="black"/>
                </a:solidFill>
                <a:latin typeface="Times New Roman" panose="02020603050405020304" pitchFamily="18" charset="0"/>
              </a:rPr>
              <a:t>Tiếng gà </a:t>
            </a:r>
            <a:r>
              <a:rPr lang="en-US" sz="2250" b="1" i="1" dirty="0" err="1">
                <a:solidFill>
                  <a:prstClr val="black"/>
                </a:solidFill>
                <a:latin typeface="Times New Roman" pitchFamily="18" charset="0"/>
                <a:cs typeface="Times New Roman" pitchFamily="18" charset="0"/>
              </a:rPr>
              <a:t>trưa</a:t>
            </a:r>
            <a:r>
              <a:rPr lang="en-US" sz="2250" b="1" i="1" dirty="0">
                <a:solidFill>
                  <a:prstClr val="black"/>
                </a:solidFill>
                <a:latin typeface="Times New Roman" pitchFamily="18" charset="0"/>
                <a:cs typeface="Times New Roman" pitchFamily="18" charset="0"/>
              </a:rPr>
              <a:t> </a:t>
            </a:r>
            <a:r>
              <a:rPr lang="en-US" sz="2250" b="1" i="1" dirty="0" err="1">
                <a:solidFill>
                  <a:prstClr val="black"/>
                </a:solidFill>
                <a:latin typeface="Times New Roman" pitchFamily="18" charset="0"/>
                <a:cs typeface="Times New Roman" pitchFamily="18" charset="0"/>
              </a:rPr>
              <a:t>gợi</a:t>
            </a:r>
            <a:endParaRPr lang="en-US" sz="2250" b="1" i="1" dirty="0">
              <a:solidFill>
                <a:prstClr val="black"/>
              </a:solidFill>
              <a:latin typeface="Calibri Light"/>
            </a:endParaRPr>
          </a:p>
        </p:txBody>
      </p:sp>
    </p:spTree>
    <p:extLst>
      <p:ext uri="{BB962C8B-B14F-4D97-AF65-F5344CB8AC3E}">
        <p14:creationId xmlns:p14="http://schemas.microsoft.com/office/powerpoint/2010/main" val="161959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80">
                                          <p:stCondLst>
                                            <p:cond delay="0"/>
                                          </p:stCondLst>
                                        </p:cTn>
                                        <p:tgtEl>
                                          <p:spTgt spid="20"/>
                                        </p:tgtEl>
                                      </p:cBhvr>
                                    </p:animEffect>
                                    <p:anim calcmode="lin" valueType="num">
                                      <p:cBhvr>
                                        <p:cTn id="2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6" dur="26">
                                          <p:stCondLst>
                                            <p:cond delay="650"/>
                                          </p:stCondLst>
                                        </p:cTn>
                                        <p:tgtEl>
                                          <p:spTgt spid="20"/>
                                        </p:tgtEl>
                                      </p:cBhvr>
                                      <p:to x="100000" y="60000"/>
                                    </p:animScale>
                                    <p:animScale>
                                      <p:cBhvr>
                                        <p:cTn id="27" dur="166" decel="50000">
                                          <p:stCondLst>
                                            <p:cond delay="676"/>
                                          </p:stCondLst>
                                        </p:cTn>
                                        <p:tgtEl>
                                          <p:spTgt spid="20"/>
                                        </p:tgtEl>
                                      </p:cBhvr>
                                      <p:to x="100000" y="100000"/>
                                    </p:animScale>
                                    <p:animScale>
                                      <p:cBhvr>
                                        <p:cTn id="28" dur="26">
                                          <p:stCondLst>
                                            <p:cond delay="1312"/>
                                          </p:stCondLst>
                                        </p:cTn>
                                        <p:tgtEl>
                                          <p:spTgt spid="20"/>
                                        </p:tgtEl>
                                      </p:cBhvr>
                                      <p:to x="100000" y="80000"/>
                                    </p:animScale>
                                    <p:animScale>
                                      <p:cBhvr>
                                        <p:cTn id="29" dur="166" decel="50000">
                                          <p:stCondLst>
                                            <p:cond delay="1338"/>
                                          </p:stCondLst>
                                        </p:cTn>
                                        <p:tgtEl>
                                          <p:spTgt spid="20"/>
                                        </p:tgtEl>
                                      </p:cBhvr>
                                      <p:to x="100000" y="100000"/>
                                    </p:animScale>
                                    <p:animScale>
                                      <p:cBhvr>
                                        <p:cTn id="30" dur="26">
                                          <p:stCondLst>
                                            <p:cond delay="1642"/>
                                          </p:stCondLst>
                                        </p:cTn>
                                        <p:tgtEl>
                                          <p:spTgt spid="20"/>
                                        </p:tgtEl>
                                      </p:cBhvr>
                                      <p:to x="100000" y="90000"/>
                                    </p:animScale>
                                    <p:animScale>
                                      <p:cBhvr>
                                        <p:cTn id="31" dur="166" decel="50000">
                                          <p:stCondLst>
                                            <p:cond delay="1668"/>
                                          </p:stCondLst>
                                        </p:cTn>
                                        <p:tgtEl>
                                          <p:spTgt spid="20"/>
                                        </p:tgtEl>
                                      </p:cBhvr>
                                      <p:to x="100000" y="100000"/>
                                    </p:animScale>
                                    <p:animScale>
                                      <p:cBhvr>
                                        <p:cTn id="32" dur="26">
                                          <p:stCondLst>
                                            <p:cond delay="1808"/>
                                          </p:stCondLst>
                                        </p:cTn>
                                        <p:tgtEl>
                                          <p:spTgt spid="20"/>
                                        </p:tgtEl>
                                      </p:cBhvr>
                                      <p:to x="100000" y="95000"/>
                                    </p:animScale>
                                    <p:animScale>
                                      <p:cBhvr>
                                        <p:cTn id="33" dur="166" decel="50000">
                                          <p:stCondLst>
                                            <p:cond delay="1834"/>
                                          </p:stCondLst>
                                        </p:cTn>
                                        <p:tgtEl>
                                          <p:spTgt spid="20"/>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80">
                                          <p:stCondLst>
                                            <p:cond delay="0"/>
                                          </p:stCondLst>
                                        </p:cTn>
                                        <p:tgtEl>
                                          <p:spTgt spid="22"/>
                                        </p:tgtEl>
                                      </p:cBhvr>
                                    </p:animEffect>
                                    <p:anim calcmode="lin" valueType="num">
                                      <p:cBhvr>
                                        <p:cTn id="3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2" dur="26">
                                          <p:stCondLst>
                                            <p:cond delay="650"/>
                                          </p:stCondLst>
                                        </p:cTn>
                                        <p:tgtEl>
                                          <p:spTgt spid="22"/>
                                        </p:tgtEl>
                                      </p:cBhvr>
                                      <p:to x="100000" y="60000"/>
                                    </p:animScale>
                                    <p:animScale>
                                      <p:cBhvr>
                                        <p:cTn id="43" dur="166" decel="50000">
                                          <p:stCondLst>
                                            <p:cond delay="676"/>
                                          </p:stCondLst>
                                        </p:cTn>
                                        <p:tgtEl>
                                          <p:spTgt spid="22"/>
                                        </p:tgtEl>
                                      </p:cBhvr>
                                      <p:to x="100000" y="100000"/>
                                    </p:animScale>
                                    <p:animScale>
                                      <p:cBhvr>
                                        <p:cTn id="44" dur="26">
                                          <p:stCondLst>
                                            <p:cond delay="1312"/>
                                          </p:stCondLst>
                                        </p:cTn>
                                        <p:tgtEl>
                                          <p:spTgt spid="22"/>
                                        </p:tgtEl>
                                      </p:cBhvr>
                                      <p:to x="100000" y="80000"/>
                                    </p:animScale>
                                    <p:animScale>
                                      <p:cBhvr>
                                        <p:cTn id="45" dur="166" decel="50000">
                                          <p:stCondLst>
                                            <p:cond delay="1338"/>
                                          </p:stCondLst>
                                        </p:cTn>
                                        <p:tgtEl>
                                          <p:spTgt spid="22"/>
                                        </p:tgtEl>
                                      </p:cBhvr>
                                      <p:to x="100000" y="100000"/>
                                    </p:animScale>
                                    <p:animScale>
                                      <p:cBhvr>
                                        <p:cTn id="46" dur="26">
                                          <p:stCondLst>
                                            <p:cond delay="1642"/>
                                          </p:stCondLst>
                                        </p:cTn>
                                        <p:tgtEl>
                                          <p:spTgt spid="22"/>
                                        </p:tgtEl>
                                      </p:cBhvr>
                                      <p:to x="100000" y="90000"/>
                                    </p:animScale>
                                    <p:animScale>
                                      <p:cBhvr>
                                        <p:cTn id="47" dur="166" decel="50000">
                                          <p:stCondLst>
                                            <p:cond delay="1668"/>
                                          </p:stCondLst>
                                        </p:cTn>
                                        <p:tgtEl>
                                          <p:spTgt spid="22"/>
                                        </p:tgtEl>
                                      </p:cBhvr>
                                      <p:to x="100000" y="100000"/>
                                    </p:animScale>
                                    <p:animScale>
                                      <p:cBhvr>
                                        <p:cTn id="48" dur="26">
                                          <p:stCondLst>
                                            <p:cond delay="1808"/>
                                          </p:stCondLst>
                                        </p:cTn>
                                        <p:tgtEl>
                                          <p:spTgt spid="22"/>
                                        </p:tgtEl>
                                      </p:cBhvr>
                                      <p:to x="100000" y="95000"/>
                                    </p:animScale>
                                    <p:animScale>
                                      <p:cBhvr>
                                        <p:cTn id="49" dur="166" decel="50000">
                                          <p:stCondLst>
                                            <p:cond delay="1834"/>
                                          </p:stCondLst>
                                        </p:cTn>
                                        <p:tgtEl>
                                          <p:spTgt spid="22"/>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80">
                                          <p:stCondLst>
                                            <p:cond delay="0"/>
                                          </p:stCondLst>
                                        </p:cTn>
                                        <p:tgtEl>
                                          <p:spTgt spid="23"/>
                                        </p:tgtEl>
                                      </p:cBhvr>
                                    </p:animEffect>
                                    <p:anim calcmode="lin" valueType="num">
                                      <p:cBhvr>
                                        <p:cTn id="5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8" dur="26">
                                          <p:stCondLst>
                                            <p:cond delay="650"/>
                                          </p:stCondLst>
                                        </p:cTn>
                                        <p:tgtEl>
                                          <p:spTgt spid="23"/>
                                        </p:tgtEl>
                                      </p:cBhvr>
                                      <p:to x="100000" y="60000"/>
                                    </p:animScale>
                                    <p:animScale>
                                      <p:cBhvr>
                                        <p:cTn id="59" dur="166" decel="50000">
                                          <p:stCondLst>
                                            <p:cond delay="676"/>
                                          </p:stCondLst>
                                        </p:cTn>
                                        <p:tgtEl>
                                          <p:spTgt spid="23"/>
                                        </p:tgtEl>
                                      </p:cBhvr>
                                      <p:to x="100000" y="100000"/>
                                    </p:animScale>
                                    <p:animScale>
                                      <p:cBhvr>
                                        <p:cTn id="60" dur="26">
                                          <p:stCondLst>
                                            <p:cond delay="1312"/>
                                          </p:stCondLst>
                                        </p:cTn>
                                        <p:tgtEl>
                                          <p:spTgt spid="23"/>
                                        </p:tgtEl>
                                      </p:cBhvr>
                                      <p:to x="100000" y="80000"/>
                                    </p:animScale>
                                    <p:animScale>
                                      <p:cBhvr>
                                        <p:cTn id="61" dur="166" decel="50000">
                                          <p:stCondLst>
                                            <p:cond delay="1338"/>
                                          </p:stCondLst>
                                        </p:cTn>
                                        <p:tgtEl>
                                          <p:spTgt spid="23"/>
                                        </p:tgtEl>
                                      </p:cBhvr>
                                      <p:to x="100000" y="100000"/>
                                    </p:animScale>
                                    <p:animScale>
                                      <p:cBhvr>
                                        <p:cTn id="62" dur="26">
                                          <p:stCondLst>
                                            <p:cond delay="1642"/>
                                          </p:stCondLst>
                                        </p:cTn>
                                        <p:tgtEl>
                                          <p:spTgt spid="23"/>
                                        </p:tgtEl>
                                      </p:cBhvr>
                                      <p:to x="100000" y="90000"/>
                                    </p:animScale>
                                    <p:animScale>
                                      <p:cBhvr>
                                        <p:cTn id="63" dur="166" decel="50000">
                                          <p:stCondLst>
                                            <p:cond delay="1668"/>
                                          </p:stCondLst>
                                        </p:cTn>
                                        <p:tgtEl>
                                          <p:spTgt spid="23"/>
                                        </p:tgtEl>
                                      </p:cBhvr>
                                      <p:to x="100000" y="100000"/>
                                    </p:animScale>
                                    <p:animScale>
                                      <p:cBhvr>
                                        <p:cTn id="64" dur="26">
                                          <p:stCondLst>
                                            <p:cond delay="1808"/>
                                          </p:stCondLst>
                                        </p:cTn>
                                        <p:tgtEl>
                                          <p:spTgt spid="23"/>
                                        </p:tgtEl>
                                      </p:cBhvr>
                                      <p:to x="100000" y="95000"/>
                                    </p:animScale>
                                    <p:animScale>
                                      <p:cBhvr>
                                        <p:cTn id="65" dur="166" decel="50000">
                                          <p:stCondLst>
                                            <p:cond delay="1834"/>
                                          </p:stCondLst>
                                        </p:cTn>
                                        <p:tgtEl>
                                          <p:spTgt spid="23"/>
                                        </p:tgtEl>
                                      </p:cBhvr>
                                      <p:to x="100000" y="100000"/>
                                    </p:animScale>
                                  </p:childTnLst>
                                </p:cTn>
                              </p:par>
                              <p:par>
                                <p:cTn id="66" presetID="26"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down)">
                                      <p:cBhvr>
                                        <p:cTn id="68" dur="580">
                                          <p:stCondLst>
                                            <p:cond delay="0"/>
                                          </p:stCondLst>
                                        </p:cTn>
                                        <p:tgtEl>
                                          <p:spTgt spid="26"/>
                                        </p:tgtEl>
                                      </p:cBhvr>
                                    </p:animEffect>
                                    <p:anim calcmode="lin" valueType="num">
                                      <p:cBhvr>
                                        <p:cTn id="6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74" dur="26">
                                          <p:stCondLst>
                                            <p:cond delay="650"/>
                                          </p:stCondLst>
                                        </p:cTn>
                                        <p:tgtEl>
                                          <p:spTgt spid="26"/>
                                        </p:tgtEl>
                                      </p:cBhvr>
                                      <p:to x="100000" y="60000"/>
                                    </p:animScale>
                                    <p:animScale>
                                      <p:cBhvr>
                                        <p:cTn id="75" dur="166" decel="50000">
                                          <p:stCondLst>
                                            <p:cond delay="676"/>
                                          </p:stCondLst>
                                        </p:cTn>
                                        <p:tgtEl>
                                          <p:spTgt spid="26"/>
                                        </p:tgtEl>
                                      </p:cBhvr>
                                      <p:to x="100000" y="100000"/>
                                    </p:animScale>
                                    <p:animScale>
                                      <p:cBhvr>
                                        <p:cTn id="76" dur="26">
                                          <p:stCondLst>
                                            <p:cond delay="1312"/>
                                          </p:stCondLst>
                                        </p:cTn>
                                        <p:tgtEl>
                                          <p:spTgt spid="26"/>
                                        </p:tgtEl>
                                      </p:cBhvr>
                                      <p:to x="100000" y="80000"/>
                                    </p:animScale>
                                    <p:animScale>
                                      <p:cBhvr>
                                        <p:cTn id="77" dur="166" decel="50000">
                                          <p:stCondLst>
                                            <p:cond delay="1338"/>
                                          </p:stCondLst>
                                        </p:cTn>
                                        <p:tgtEl>
                                          <p:spTgt spid="26"/>
                                        </p:tgtEl>
                                      </p:cBhvr>
                                      <p:to x="100000" y="100000"/>
                                    </p:animScale>
                                    <p:animScale>
                                      <p:cBhvr>
                                        <p:cTn id="78" dur="26">
                                          <p:stCondLst>
                                            <p:cond delay="1642"/>
                                          </p:stCondLst>
                                        </p:cTn>
                                        <p:tgtEl>
                                          <p:spTgt spid="26"/>
                                        </p:tgtEl>
                                      </p:cBhvr>
                                      <p:to x="100000" y="90000"/>
                                    </p:animScale>
                                    <p:animScale>
                                      <p:cBhvr>
                                        <p:cTn id="79" dur="166" decel="50000">
                                          <p:stCondLst>
                                            <p:cond delay="1668"/>
                                          </p:stCondLst>
                                        </p:cTn>
                                        <p:tgtEl>
                                          <p:spTgt spid="26"/>
                                        </p:tgtEl>
                                      </p:cBhvr>
                                      <p:to x="100000" y="100000"/>
                                    </p:animScale>
                                    <p:animScale>
                                      <p:cBhvr>
                                        <p:cTn id="80" dur="26">
                                          <p:stCondLst>
                                            <p:cond delay="1808"/>
                                          </p:stCondLst>
                                        </p:cTn>
                                        <p:tgtEl>
                                          <p:spTgt spid="26"/>
                                        </p:tgtEl>
                                      </p:cBhvr>
                                      <p:to x="100000" y="95000"/>
                                    </p:animScale>
                                    <p:animScale>
                                      <p:cBhvr>
                                        <p:cTn id="81" dur="166" decel="50000">
                                          <p:stCondLst>
                                            <p:cond delay="1834"/>
                                          </p:stCondLst>
                                        </p:cTn>
                                        <p:tgtEl>
                                          <p:spTgt spid="26"/>
                                        </p:tgtEl>
                                      </p:cBhvr>
                                      <p:to x="100000" y="100000"/>
                                    </p:animScale>
                                  </p:childTnLst>
                                </p:cTn>
                              </p:par>
                              <p:par>
                                <p:cTn id="82" presetID="26"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down)">
                                      <p:cBhvr>
                                        <p:cTn id="84" dur="580">
                                          <p:stCondLst>
                                            <p:cond delay="0"/>
                                          </p:stCondLst>
                                        </p:cTn>
                                        <p:tgtEl>
                                          <p:spTgt spid="24"/>
                                        </p:tgtEl>
                                      </p:cBhvr>
                                    </p:animEffect>
                                    <p:anim calcmode="lin" valueType="num">
                                      <p:cBhvr>
                                        <p:cTn id="8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90" dur="26">
                                          <p:stCondLst>
                                            <p:cond delay="650"/>
                                          </p:stCondLst>
                                        </p:cTn>
                                        <p:tgtEl>
                                          <p:spTgt spid="24"/>
                                        </p:tgtEl>
                                      </p:cBhvr>
                                      <p:to x="100000" y="60000"/>
                                    </p:animScale>
                                    <p:animScale>
                                      <p:cBhvr>
                                        <p:cTn id="91" dur="166" decel="50000">
                                          <p:stCondLst>
                                            <p:cond delay="676"/>
                                          </p:stCondLst>
                                        </p:cTn>
                                        <p:tgtEl>
                                          <p:spTgt spid="24"/>
                                        </p:tgtEl>
                                      </p:cBhvr>
                                      <p:to x="100000" y="100000"/>
                                    </p:animScale>
                                    <p:animScale>
                                      <p:cBhvr>
                                        <p:cTn id="92" dur="26">
                                          <p:stCondLst>
                                            <p:cond delay="1312"/>
                                          </p:stCondLst>
                                        </p:cTn>
                                        <p:tgtEl>
                                          <p:spTgt spid="24"/>
                                        </p:tgtEl>
                                      </p:cBhvr>
                                      <p:to x="100000" y="80000"/>
                                    </p:animScale>
                                    <p:animScale>
                                      <p:cBhvr>
                                        <p:cTn id="93" dur="166" decel="50000">
                                          <p:stCondLst>
                                            <p:cond delay="1338"/>
                                          </p:stCondLst>
                                        </p:cTn>
                                        <p:tgtEl>
                                          <p:spTgt spid="24"/>
                                        </p:tgtEl>
                                      </p:cBhvr>
                                      <p:to x="100000" y="100000"/>
                                    </p:animScale>
                                    <p:animScale>
                                      <p:cBhvr>
                                        <p:cTn id="94" dur="26">
                                          <p:stCondLst>
                                            <p:cond delay="1642"/>
                                          </p:stCondLst>
                                        </p:cTn>
                                        <p:tgtEl>
                                          <p:spTgt spid="24"/>
                                        </p:tgtEl>
                                      </p:cBhvr>
                                      <p:to x="100000" y="90000"/>
                                    </p:animScale>
                                    <p:animScale>
                                      <p:cBhvr>
                                        <p:cTn id="95" dur="166" decel="50000">
                                          <p:stCondLst>
                                            <p:cond delay="1668"/>
                                          </p:stCondLst>
                                        </p:cTn>
                                        <p:tgtEl>
                                          <p:spTgt spid="24"/>
                                        </p:tgtEl>
                                      </p:cBhvr>
                                      <p:to x="100000" y="100000"/>
                                    </p:animScale>
                                    <p:animScale>
                                      <p:cBhvr>
                                        <p:cTn id="96" dur="26">
                                          <p:stCondLst>
                                            <p:cond delay="1808"/>
                                          </p:stCondLst>
                                        </p:cTn>
                                        <p:tgtEl>
                                          <p:spTgt spid="24"/>
                                        </p:tgtEl>
                                      </p:cBhvr>
                                      <p:to x="100000" y="95000"/>
                                    </p:animScale>
                                    <p:animScale>
                                      <p:cBhvr>
                                        <p:cTn id="97" dur="166" decel="50000">
                                          <p:stCondLst>
                                            <p:cond delay="1834"/>
                                          </p:stCondLst>
                                        </p:cTn>
                                        <p:tgtEl>
                                          <p:spTgt spid="24"/>
                                        </p:tgtEl>
                                      </p:cBhvr>
                                      <p:to x="100000" y="100000"/>
                                    </p:animScale>
                                  </p:childTnLst>
                                </p:cTn>
                              </p:par>
                              <p:par>
                                <p:cTn id="98" presetID="26" presetClass="entr" presetSubtype="0" fill="hold" grpId="0"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wipe(down)">
                                      <p:cBhvr>
                                        <p:cTn id="100" dur="580">
                                          <p:stCondLst>
                                            <p:cond delay="0"/>
                                          </p:stCondLst>
                                        </p:cTn>
                                        <p:tgtEl>
                                          <p:spTgt spid="25"/>
                                        </p:tgtEl>
                                      </p:cBhvr>
                                    </p:animEffect>
                                    <p:anim calcmode="lin" valueType="num">
                                      <p:cBhvr>
                                        <p:cTn id="10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06" dur="26">
                                          <p:stCondLst>
                                            <p:cond delay="650"/>
                                          </p:stCondLst>
                                        </p:cTn>
                                        <p:tgtEl>
                                          <p:spTgt spid="25"/>
                                        </p:tgtEl>
                                      </p:cBhvr>
                                      <p:to x="100000" y="60000"/>
                                    </p:animScale>
                                    <p:animScale>
                                      <p:cBhvr>
                                        <p:cTn id="107" dur="166" decel="50000">
                                          <p:stCondLst>
                                            <p:cond delay="676"/>
                                          </p:stCondLst>
                                        </p:cTn>
                                        <p:tgtEl>
                                          <p:spTgt spid="25"/>
                                        </p:tgtEl>
                                      </p:cBhvr>
                                      <p:to x="100000" y="100000"/>
                                    </p:animScale>
                                    <p:animScale>
                                      <p:cBhvr>
                                        <p:cTn id="108" dur="26">
                                          <p:stCondLst>
                                            <p:cond delay="1312"/>
                                          </p:stCondLst>
                                        </p:cTn>
                                        <p:tgtEl>
                                          <p:spTgt spid="25"/>
                                        </p:tgtEl>
                                      </p:cBhvr>
                                      <p:to x="100000" y="80000"/>
                                    </p:animScale>
                                    <p:animScale>
                                      <p:cBhvr>
                                        <p:cTn id="109" dur="166" decel="50000">
                                          <p:stCondLst>
                                            <p:cond delay="1338"/>
                                          </p:stCondLst>
                                        </p:cTn>
                                        <p:tgtEl>
                                          <p:spTgt spid="25"/>
                                        </p:tgtEl>
                                      </p:cBhvr>
                                      <p:to x="100000" y="100000"/>
                                    </p:animScale>
                                    <p:animScale>
                                      <p:cBhvr>
                                        <p:cTn id="110" dur="26">
                                          <p:stCondLst>
                                            <p:cond delay="1642"/>
                                          </p:stCondLst>
                                        </p:cTn>
                                        <p:tgtEl>
                                          <p:spTgt spid="25"/>
                                        </p:tgtEl>
                                      </p:cBhvr>
                                      <p:to x="100000" y="90000"/>
                                    </p:animScale>
                                    <p:animScale>
                                      <p:cBhvr>
                                        <p:cTn id="111" dur="166" decel="50000">
                                          <p:stCondLst>
                                            <p:cond delay="1668"/>
                                          </p:stCondLst>
                                        </p:cTn>
                                        <p:tgtEl>
                                          <p:spTgt spid="25"/>
                                        </p:tgtEl>
                                      </p:cBhvr>
                                      <p:to x="100000" y="100000"/>
                                    </p:animScale>
                                    <p:animScale>
                                      <p:cBhvr>
                                        <p:cTn id="112" dur="26">
                                          <p:stCondLst>
                                            <p:cond delay="1808"/>
                                          </p:stCondLst>
                                        </p:cTn>
                                        <p:tgtEl>
                                          <p:spTgt spid="25"/>
                                        </p:tgtEl>
                                      </p:cBhvr>
                                      <p:to x="100000" y="95000"/>
                                    </p:animScale>
                                    <p:animScale>
                                      <p:cBhvr>
                                        <p:cTn id="113" dur="166" decel="50000">
                                          <p:stCondLst>
                                            <p:cond delay="1834"/>
                                          </p:stCondLst>
                                        </p:cTn>
                                        <p:tgtEl>
                                          <p:spTgt spid="25"/>
                                        </p:tgtEl>
                                      </p:cBhvr>
                                      <p:to x="100000" y="100000"/>
                                    </p:animScale>
                                  </p:childTnLst>
                                </p:cTn>
                              </p:par>
                              <p:par>
                                <p:cTn id="114" presetID="26" presetClass="entr" presetSubtype="0" fill="hold"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wipe(down)">
                                      <p:cBhvr>
                                        <p:cTn id="116" dur="580">
                                          <p:stCondLst>
                                            <p:cond delay="0"/>
                                          </p:stCondLst>
                                        </p:cTn>
                                        <p:tgtEl>
                                          <p:spTgt spid="27"/>
                                        </p:tgtEl>
                                      </p:cBhvr>
                                    </p:animEffect>
                                    <p:anim calcmode="lin" valueType="num">
                                      <p:cBhvr>
                                        <p:cTn id="11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22" dur="26">
                                          <p:stCondLst>
                                            <p:cond delay="650"/>
                                          </p:stCondLst>
                                        </p:cTn>
                                        <p:tgtEl>
                                          <p:spTgt spid="27"/>
                                        </p:tgtEl>
                                      </p:cBhvr>
                                      <p:to x="100000" y="60000"/>
                                    </p:animScale>
                                    <p:animScale>
                                      <p:cBhvr>
                                        <p:cTn id="123" dur="166" decel="50000">
                                          <p:stCondLst>
                                            <p:cond delay="676"/>
                                          </p:stCondLst>
                                        </p:cTn>
                                        <p:tgtEl>
                                          <p:spTgt spid="27"/>
                                        </p:tgtEl>
                                      </p:cBhvr>
                                      <p:to x="100000" y="100000"/>
                                    </p:animScale>
                                    <p:animScale>
                                      <p:cBhvr>
                                        <p:cTn id="124" dur="26">
                                          <p:stCondLst>
                                            <p:cond delay="1312"/>
                                          </p:stCondLst>
                                        </p:cTn>
                                        <p:tgtEl>
                                          <p:spTgt spid="27"/>
                                        </p:tgtEl>
                                      </p:cBhvr>
                                      <p:to x="100000" y="80000"/>
                                    </p:animScale>
                                    <p:animScale>
                                      <p:cBhvr>
                                        <p:cTn id="125" dur="166" decel="50000">
                                          <p:stCondLst>
                                            <p:cond delay="1338"/>
                                          </p:stCondLst>
                                        </p:cTn>
                                        <p:tgtEl>
                                          <p:spTgt spid="27"/>
                                        </p:tgtEl>
                                      </p:cBhvr>
                                      <p:to x="100000" y="100000"/>
                                    </p:animScale>
                                    <p:animScale>
                                      <p:cBhvr>
                                        <p:cTn id="126" dur="26">
                                          <p:stCondLst>
                                            <p:cond delay="1642"/>
                                          </p:stCondLst>
                                        </p:cTn>
                                        <p:tgtEl>
                                          <p:spTgt spid="27"/>
                                        </p:tgtEl>
                                      </p:cBhvr>
                                      <p:to x="100000" y="90000"/>
                                    </p:animScale>
                                    <p:animScale>
                                      <p:cBhvr>
                                        <p:cTn id="127" dur="166" decel="50000">
                                          <p:stCondLst>
                                            <p:cond delay="1668"/>
                                          </p:stCondLst>
                                        </p:cTn>
                                        <p:tgtEl>
                                          <p:spTgt spid="27"/>
                                        </p:tgtEl>
                                      </p:cBhvr>
                                      <p:to x="100000" y="100000"/>
                                    </p:animScale>
                                    <p:animScale>
                                      <p:cBhvr>
                                        <p:cTn id="128" dur="26">
                                          <p:stCondLst>
                                            <p:cond delay="1808"/>
                                          </p:stCondLst>
                                        </p:cTn>
                                        <p:tgtEl>
                                          <p:spTgt spid="27"/>
                                        </p:tgtEl>
                                      </p:cBhvr>
                                      <p:to x="100000" y="95000"/>
                                    </p:animScale>
                                    <p:animScale>
                                      <p:cBhvr>
                                        <p:cTn id="129" dur="166" decel="50000">
                                          <p:stCondLst>
                                            <p:cond delay="1834"/>
                                          </p:stCondLst>
                                        </p:cTn>
                                        <p:tgtEl>
                                          <p:spTgt spid="27"/>
                                        </p:tgtEl>
                                      </p:cBhvr>
                                      <p:to x="100000" y="100000"/>
                                    </p:animScale>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barn(inVertical)">
                                      <p:cBhvr>
                                        <p:cTn id="134" dur="500"/>
                                        <p:tgtEl>
                                          <p:spTgt spid="28"/>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barn(inVertical)">
                                      <p:cBhvr>
                                        <p:cTn id="1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animBg="1"/>
      <p:bldP spid="23" grpId="0"/>
      <p:bldP spid="24" grpId="0"/>
      <p:bldP spid="25" grpId="0"/>
      <p:bldP spid="28"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17557"/>
            <a:ext cx="6352097" cy="5150972"/>
          </a:xfrm>
          <a:prstGeom prst="rect">
            <a:avLst/>
          </a:prstGeom>
        </p:spPr>
      </p:pic>
      <p:sp>
        <p:nvSpPr>
          <p:cNvPr id="27" name="Oval 26"/>
          <p:cNvSpPr/>
          <p:nvPr/>
        </p:nvSpPr>
        <p:spPr>
          <a:xfrm>
            <a:off x="3135332" y="-1186487"/>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5013725" y="411510"/>
            <a:ext cx="2315688" cy="523220"/>
          </a:xfrm>
          <a:prstGeom prst="rect">
            <a:avLst/>
          </a:prstGeom>
          <a:solidFill>
            <a:schemeClr val="accent6">
              <a:lumMod val="75000"/>
            </a:schemeClr>
          </a:solidFill>
        </p:spPr>
        <p:txBody>
          <a:bodyPr wrap="square">
            <a:spAutoFit/>
          </a:bodyPr>
          <a:lstStyle/>
          <a:p>
            <a:pPr algn="ctr" defTabSz="685800"/>
            <a:r>
              <a:rPr lang="en-US" sz="2800" i="1" dirty="0" err="1">
                <a:solidFill>
                  <a:schemeClr val="bg1"/>
                </a:solidFill>
                <a:latin typeface="Times New Roman" panose="02020603050405020304" pitchFamily="18" charset="0"/>
                <a:cs typeface="Times New Roman" panose="02020603050405020304" pitchFamily="18" charset="0"/>
              </a:rPr>
              <a:t>Nghệ</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thuật</a:t>
            </a:r>
            <a:endParaRPr lang="en-US" sz="2800" i="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3714269" y="1102187"/>
            <a:ext cx="4449721" cy="461665"/>
          </a:xfrm>
          <a:prstGeom prst="rect">
            <a:avLst/>
          </a:prstGeom>
        </p:spPr>
        <p:txBody>
          <a:bodyPr wrap="square">
            <a:spAutoFit/>
          </a:bodyPr>
          <a:lstStyle/>
          <a:p>
            <a:pPr algn="just" defTabSz="685800"/>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xen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tả</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3540645" y="1674276"/>
            <a:ext cx="4796967" cy="461665"/>
          </a:xfrm>
          <a:prstGeom prst="rect">
            <a:avLst/>
          </a:prstGeom>
        </p:spPr>
        <p:txBody>
          <a:bodyPr wrap="square">
            <a:spAutoFit/>
          </a:bodyPr>
          <a:lstStyle/>
          <a:p>
            <a:pPr algn="just" defTabSz="685800"/>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Điệp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ngữ</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Này</a:t>
            </a:r>
            <a:r>
              <a:rPr lang="en-US" sz="2400" i="1" dirty="0">
                <a:solidFill>
                  <a:prstClr val="black"/>
                </a:solidFill>
                <a:latin typeface="Times New Roman" panose="02020603050405020304" pitchFamily="18" charset="0"/>
                <a:cs typeface="Times New Roman" panose="02020603050405020304" pitchFamily="18" charset="0"/>
              </a:rPr>
              <a:t>”</a:t>
            </a:r>
          </a:p>
        </p:txBody>
      </p:sp>
      <p:sp>
        <p:nvSpPr>
          <p:cNvPr id="9" name="Rectangle 8"/>
          <p:cNvSpPr/>
          <p:nvPr/>
        </p:nvSpPr>
        <p:spPr>
          <a:xfrm>
            <a:off x="3471269" y="2301894"/>
            <a:ext cx="5400600" cy="461665"/>
          </a:xfrm>
          <a:prstGeom prst="rect">
            <a:avLst/>
          </a:prstGeom>
        </p:spPr>
        <p:txBody>
          <a:bodyPr wrap="square">
            <a:spAutoFit/>
          </a:bodyPr>
          <a:lstStyle/>
          <a:p>
            <a:pPr algn="just" defTabSz="685800"/>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Đảo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ngữ</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Khắp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mình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hoa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đốm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trắng</a:t>
            </a:r>
            <a:r>
              <a:rPr lang="en-US" sz="2400" i="1" dirty="0">
                <a:solidFill>
                  <a:prstClr val="black"/>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3540645" y="2905370"/>
            <a:ext cx="5400600" cy="830997"/>
          </a:xfrm>
          <a:prstGeom prst="rect">
            <a:avLst/>
          </a:prstGeom>
        </p:spPr>
        <p:txBody>
          <a:bodyPr wrap="square">
            <a:spAutoFit/>
          </a:bodyPr>
          <a:lstStyle/>
          <a:p>
            <a:pPr algn="just" defTabSz="685800"/>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Tính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từ</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chỉ</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màu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sắc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hồng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đốm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trắng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óng</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798034" y="3878178"/>
            <a:ext cx="5089325" cy="830997"/>
          </a:xfrm>
          <a:prstGeom prst="rect">
            <a:avLst/>
          </a:prstGeom>
        </p:spPr>
        <p:txBody>
          <a:bodyPr wrap="square">
            <a:spAutoFit/>
          </a:bodyPr>
          <a:lstStyle/>
          <a:p>
            <a:pPr algn="ctr" defTabSz="3429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Tạo</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bức</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tranh</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kí</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ức</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nhiều</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màu</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sắc</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hài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hòa</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tươi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sáng</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bình</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dị</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của</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làng</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quê</a:t>
            </a:r>
            <a:endParaRPr lang="en-US"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24658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65735" y="321011"/>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24544" y="987574"/>
            <a:ext cx="3530297" cy="1477328"/>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Tay</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khum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quả</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chắt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Cho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ấp</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5496" y="987574"/>
            <a:ext cx="1512168" cy="3378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Pngtree—vector growing chickens_2054348.png"/>
          <p:cNvPicPr>
            <a:picLocks noChangeAspect="1"/>
          </p:cNvPicPr>
          <p:nvPr/>
        </p:nvPicPr>
        <p:blipFill>
          <a:blip r:embed="rId3"/>
          <a:srcRect t="25747" b="34253"/>
          <a:stretch>
            <a:fillRect/>
          </a:stretch>
        </p:blipFill>
        <p:spPr>
          <a:xfrm>
            <a:off x="1601924" y="1039199"/>
            <a:ext cx="888609" cy="288032"/>
          </a:xfrm>
          <a:prstGeom prst="rect">
            <a:avLst/>
          </a:prstGeom>
        </p:spPr>
      </p:pic>
      <p:sp>
        <p:nvSpPr>
          <p:cNvPr id="19" name="TextBox 18"/>
          <p:cNvSpPr txBox="1"/>
          <p:nvPr/>
        </p:nvSpPr>
        <p:spPr>
          <a:xfrm>
            <a:off x="-252536" y="2026831"/>
            <a:ext cx="3304607" cy="3139321"/>
          </a:xfrm>
          <a:prstGeom prst="rect">
            <a:avLst/>
          </a:prstGeom>
          <a:noFill/>
        </p:spPr>
        <p:txBody>
          <a:bodyPr wrap="square" rtlCol="0">
            <a:spAutoFit/>
          </a:bodyPr>
          <a:lstStyle/>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Cứ</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gió</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lo </a:t>
            </a:r>
            <a:r>
              <a:rPr lang="en-US" i="1" dirty="0" err="1">
                <a:solidFill>
                  <a:prstClr val="black"/>
                </a:solidFill>
                <a:latin typeface="Times New Roman" panose="02020603050405020304" pitchFamily="18" charset="0"/>
                <a:cs typeface="Times New Roman" panose="02020603050405020304" pitchFamily="18" charset="0"/>
              </a:rPr>
              <a:t>đàn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toi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Mong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trời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sương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muối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cuối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bán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chéo</a:t>
            </a:r>
            <a:r>
              <a:rPr lang="en-US" i="1" dirty="0">
                <a:solidFill>
                  <a:prstClr val="black"/>
                </a:solidFill>
                <a:latin typeface="Times New Roman" panose="02020603050405020304" pitchFamily="18" charset="0"/>
                <a:cs typeface="Times New Roman" panose="02020603050405020304" pitchFamily="18" charset="0"/>
              </a:rPr>
              <a:t> go</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Ống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rộng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quét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trúc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bâu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Đi</a:t>
            </a:r>
            <a:r>
              <a:rPr lang="en-US" i="1" dirty="0">
                <a:solidFill>
                  <a:prstClr val="black"/>
                </a:solidFill>
                <a:latin typeface="Times New Roman" panose="02020603050405020304" pitchFamily="18" charset="0"/>
                <a:cs typeface="Times New Roman" panose="02020603050405020304" pitchFamily="18" charset="0"/>
              </a:rPr>
              <a:t> qua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sột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soạt</a:t>
            </a:r>
            <a:endParaRPr lang="en-US" i="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456384" y="321011"/>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Tiếng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bà</a:t>
            </a:r>
            <a:r>
              <a:rPr lang="en-US" sz="2400" b="1" dirty="0">
                <a:solidFill>
                  <a:prstClr val="black"/>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3563888" y="874154"/>
            <a:ext cx="4680520" cy="461665"/>
          </a:xfrm>
          <a:prstGeom prst="rect">
            <a:avLst/>
          </a:prstGeom>
          <a:noFill/>
        </p:spPr>
        <p:txBody>
          <a:bodyPr wrap="square" rtlCol="0">
            <a:spAutoFit/>
          </a:bodyPr>
          <a:lstStyle/>
          <a:p>
            <a:pPr algn="just"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trứng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563888" y="1427297"/>
            <a:ext cx="5009462"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nỗi</a:t>
            </a:r>
            <a:r>
              <a:rPr lang="en-US" sz="2400" dirty="0">
                <a:solidFill>
                  <a:prstClr val="black"/>
                </a:solidFill>
                <a:latin typeface="Times New Roman" panose="02020603050405020304" pitchFamily="18" charset="0"/>
                <a:cs typeface="Times New Roman" panose="02020603050405020304" pitchFamily="18" charset="0"/>
              </a:rPr>
              <a:t> lo </a:t>
            </a:r>
            <a:r>
              <a:rPr lang="en-US" sz="2400" dirty="0" err="1">
                <a:solidFill>
                  <a:prstClr val="black"/>
                </a:solidFill>
                <a:latin typeface="Times New Roman" panose="02020603050405020304" pitchFamily="18" charset="0"/>
                <a:cs typeface="Times New Roman" panose="02020603050405020304" pitchFamily="18" charset="0"/>
              </a:rPr>
              <a:t>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597622" y="1985007"/>
            <a:ext cx="4613052"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Niềm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344" b="95030" l="9091" r="94091">
                        <a14:foregroundMark x1="42424" y1="13519" x2="54848" y2="19085"/>
                        <a14:foregroundMark x1="56212" y1="18489" x2="60909" y2="29622"/>
                        <a14:foregroundMark x1="34394" y1="74751" x2="29697" y2="86282"/>
                        <a14:foregroundMark x1="21667" y1="75746" x2="46818" y2="76342"/>
                        <a14:foregroundMark x1="43788" y1="80517" x2="60455" y2="78131"/>
                        <a14:foregroundMark x1="19091" y1="90855" x2="26667" y2="90855"/>
                        <a14:foregroundMark x1="63182" y1="80716" x2="88182" y2="88668"/>
                        <a14:foregroundMark x1="70000" y1="85885" x2="77576" y2="87873"/>
                        <a14:foregroundMark x1="92121" y1="87674" x2="92273" y2="89264"/>
                        <a14:foregroundMark x1="91970" y1="85885" x2="93788" y2="87475"/>
                        <a14:foregroundMark x1="86515" y1="75149" x2="87273" y2="76541"/>
                      </a14:backgroundRemoval>
                    </a14:imgEffect>
                  </a14:imgLayer>
                </a14:imgProps>
              </a:ext>
            </a:extLst>
          </a:blip>
          <a:stretch>
            <a:fillRect/>
          </a:stretch>
        </p:blipFill>
        <p:spPr>
          <a:xfrm>
            <a:off x="5364088" y="2356103"/>
            <a:ext cx="3826818" cy="2916499"/>
          </a:xfrm>
          <a:prstGeom prst="rect">
            <a:avLst/>
          </a:prstGeom>
        </p:spPr>
      </p:pic>
    </p:spTree>
    <p:extLst>
      <p:ext uri="{BB962C8B-B14F-4D97-AF65-F5344CB8AC3E}">
        <p14:creationId xmlns:p14="http://schemas.microsoft.com/office/powerpoint/2010/main" val="28822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3568" y="2211710"/>
            <a:ext cx="2315688" cy="438582"/>
          </a:xfrm>
          <a:prstGeom prst="rect">
            <a:avLst/>
          </a:prstGeom>
        </p:spPr>
        <p:txBody>
          <a:bodyPr wrap="square">
            <a:spAutoFit/>
          </a:bodyPr>
          <a:lstStyle/>
          <a:p>
            <a:pPr algn="ctr" defTabSz="342900"/>
            <a:r>
              <a:rPr lang="vi-VN" sz="2250" dirty="0">
                <a:solidFill>
                  <a:prstClr val="black"/>
                </a:solidFill>
                <a:latin typeface="Times New Roman" panose="02020603050405020304" pitchFamily="18" charset="0"/>
              </a:rPr>
              <a:t>Tiếng gà </a:t>
            </a:r>
            <a:r>
              <a:rPr lang="en-US" sz="2250" dirty="0" err="1">
                <a:solidFill>
                  <a:prstClr val="black"/>
                </a:solidFill>
                <a:latin typeface="Times New Roman" pitchFamily="18" charset="0"/>
                <a:cs typeface="Times New Roman" pitchFamily="18" charset="0"/>
              </a:rPr>
              <a:t>trưa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gợi</a:t>
            </a:r>
            <a:endParaRPr lang="en-US" sz="2250" dirty="0">
              <a:solidFill>
                <a:prstClr val="black"/>
              </a:solidFill>
              <a:latin typeface="Calibri Light"/>
            </a:endParaRPr>
          </a:p>
        </p:txBody>
      </p:sp>
      <p:sp>
        <p:nvSpPr>
          <p:cNvPr id="19" name="Rectangle 18"/>
          <p:cNvSpPr/>
          <p:nvPr/>
        </p:nvSpPr>
        <p:spPr>
          <a:xfrm>
            <a:off x="3762932" y="2053842"/>
            <a:ext cx="1585141" cy="784830"/>
          </a:xfrm>
          <a:prstGeom prst="rect">
            <a:avLst/>
          </a:prstGeom>
        </p:spPr>
        <p:txBody>
          <a:bodyPr wrap="square">
            <a:spAutoFit/>
          </a:bodyPr>
          <a:lstStyle/>
          <a:p>
            <a:pPr algn="ctr" defTabSz="342900"/>
            <a:r>
              <a:rPr lang="en-US" sz="2250" dirty="0" err="1">
                <a:solidFill>
                  <a:prstClr val="black"/>
                </a:solidFill>
                <a:latin typeface="Times New Roman" pitchFamily="18" charset="0"/>
                <a:cs typeface="Times New Roman" pitchFamily="18" charset="0"/>
              </a:rPr>
              <a:t>Tiếng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mắng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yêu</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của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bà</a:t>
            </a:r>
            <a:endParaRPr lang="en-US" sz="2250" dirty="0">
              <a:solidFill>
                <a:prstClr val="black"/>
              </a:solidFill>
              <a:latin typeface="Times New Roman" pitchFamily="18" charset="0"/>
              <a:cs typeface="Times New Roman" pitchFamily="18" charset="0"/>
            </a:endParaRPr>
          </a:p>
        </p:txBody>
      </p:sp>
      <p:cxnSp>
        <p:nvCxnSpPr>
          <p:cNvPr id="31" name="Straight Arrow Connector 30"/>
          <p:cNvCxnSpPr>
            <a:stCxn id="18" idx="3"/>
            <a:endCxn id="19" idx="1"/>
          </p:cNvCxnSpPr>
          <p:nvPr/>
        </p:nvCxnSpPr>
        <p:spPr>
          <a:xfrm>
            <a:off x="2999256" y="2431001"/>
            <a:ext cx="763676" cy="152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898380" y="2941350"/>
            <a:ext cx="6934709" cy="830997"/>
          </a:xfrm>
          <a:prstGeom prst="rect">
            <a:avLst/>
          </a:prstGeom>
        </p:spPr>
        <p:txBody>
          <a:bodyPr wrap="square">
            <a:spAutoFit/>
          </a:bodyPr>
          <a:lstStyle/>
          <a:p>
            <a:pPr algn="just" defTabSz="342900"/>
            <a:r>
              <a:rPr lang="en-US" sz="2400" i="1" dirty="0">
                <a:solidFill>
                  <a:prstClr val="black"/>
                </a:solidFill>
                <a:latin typeface="Times New Roman" pitchFamily="18" charset="0"/>
                <a:cs typeface="Times New Roman" pitchFamily="18" charset="0"/>
                <a:sym typeface="Wingdings" pitchFamily="2" charset="2"/>
              </a:rPr>
              <a:t> </a:t>
            </a:r>
            <a:r>
              <a:rPr lang="en-US" sz="2400" i="1" dirty="0" err="1">
                <a:solidFill>
                  <a:prstClr val="black"/>
                </a:solidFill>
                <a:latin typeface="Times New Roman" pitchFamily="18" charset="0"/>
                <a:cs typeface="Times New Roman" pitchFamily="18" charset="0"/>
              </a:rPr>
              <a:t>Ngôn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ngữ</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tự</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nhiên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mạc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gần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gũi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với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thường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đậm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chất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thôn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quê</a:t>
            </a:r>
            <a:r>
              <a:rPr lang="en-US" sz="2400" i="1" dirty="0">
                <a:solidFill>
                  <a:prstClr val="black"/>
                </a:solidFill>
                <a:latin typeface="Times New Roman" pitchFamily="18" charset="0"/>
                <a:cs typeface="Times New Roman" pitchFamily="18" charset="0"/>
              </a:rPr>
              <a:t>.</a:t>
            </a:r>
          </a:p>
        </p:txBody>
      </p:sp>
      <p:sp>
        <p:nvSpPr>
          <p:cNvPr id="33" name="Rectangle 32"/>
          <p:cNvSpPr/>
          <p:nvPr/>
        </p:nvSpPr>
        <p:spPr>
          <a:xfrm>
            <a:off x="941030" y="4089472"/>
            <a:ext cx="6934709" cy="461665"/>
          </a:xfrm>
          <a:prstGeom prst="rect">
            <a:avLst/>
          </a:prstGeom>
        </p:spPr>
        <p:txBody>
          <a:bodyPr wrap="square">
            <a:spAutoFit/>
          </a:bodyPr>
          <a:lstStyle/>
          <a:p>
            <a:pPr algn="just" defTabSz="3429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rPr>
              <a:t>Tình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yêu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thương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sâu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sắc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của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với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đứa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cháu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nhỏ</a:t>
            </a:r>
            <a:endParaRPr lang="en-US" sz="2400" i="1" dirty="0">
              <a:solidFill>
                <a:srgbClr val="FF0000"/>
              </a:solidFill>
              <a:latin typeface="Times New Roman" pitchFamily="18" charset="0"/>
              <a:cs typeface="Times New Roman" pitchFamily="18" charset="0"/>
            </a:endParaRPr>
          </a:p>
        </p:txBody>
      </p:sp>
      <p:pic>
        <p:nvPicPr>
          <p:cNvPr id="34" name="Picture 3"/>
          <p:cNvPicPr>
            <a:picLocks noChangeAspect="1" noChangeArrowheads="1"/>
          </p:cNvPicPr>
          <p:nvPr/>
        </p:nvPicPr>
        <p:blipFill>
          <a:blip r:embed="rId3"/>
          <a:srcRect l="45172" t="27839" r="37759" b="46598"/>
          <a:stretch>
            <a:fillRect/>
          </a:stretch>
        </p:blipFill>
        <p:spPr bwMode="auto">
          <a:xfrm>
            <a:off x="5647362" y="471997"/>
            <a:ext cx="2806711" cy="2163507"/>
          </a:xfrm>
          <a:prstGeom prst="rect">
            <a:avLst/>
          </a:prstGeom>
          <a:noFill/>
          <a:ln w="9525">
            <a:noFill/>
            <a:miter lim="800000"/>
            <a:headEnd/>
            <a:tailEnd/>
          </a:ln>
          <a:effectLst/>
        </p:spPr>
      </p:pic>
      <p:sp>
        <p:nvSpPr>
          <p:cNvPr id="35" name="Rectangle 34"/>
          <p:cNvSpPr/>
          <p:nvPr/>
        </p:nvSpPr>
        <p:spPr>
          <a:xfrm>
            <a:off x="772900" y="475024"/>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05244" y="1118415"/>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Tiếng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bà</a:t>
            </a:r>
            <a:r>
              <a:rPr lang="en-US" sz="24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681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3568" y="2211710"/>
            <a:ext cx="2315688" cy="438582"/>
          </a:xfrm>
          <a:prstGeom prst="rect">
            <a:avLst/>
          </a:prstGeom>
        </p:spPr>
        <p:txBody>
          <a:bodyPr wrap="square">
            <a:spAutoFit/>
          </a:bodyPr>
          <a:lstStyle/>
          <a:p>
            <a:pPr algn="ctr" defTabSz="342900"/>
            <a:r>
              <a:rPr lang="vi-VN" sz="2250" dirty="0">
                <a:solidFill>
                  <a:prstClr val="black"/>
                </a:solidFill>
                <a:latin typeface="Times New Roman" panose="02020603050405020304" pitchFamily="18" charset="0"/>
              </a:rPr>
              <a:t>Tiếng gà </a:t>
            </a:r>
            <a:r>
              <a:rPr lang="en-US" sz="2250" dirty="0" err="1">
                <a:solidFill>
                  <a:prstClr val="black"/>
                </a:solidFill>
                <a:latin typeface="Times New Roman" pitchFamily="18" charset="0"/>
                <a:cs typeface="Times New Roman" pitchFamily="18" charset="0"/>
              </a:rPr>
              <a:t>trưa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gợi</a:t>
            </a:r>
            <a:endParaRPr lang="en-US" sz="2250" dirty="0">
              <a:solidFill>
                <a:prstClr val="black"/>
              </a:solidFill>
              <a:latin typeface="Calibri Light"/>
            </a:endParaRPr>
          </a:p>
        </p:txBody>
      </p:sp>
      <p:sp>
        <p:nvSpPr>
          <p:cNvPr id="19" name="Rectangle 18"/>
          <p:cNvSpPr/>
          <p:nvPr/>
        </p:nvSpPr>
        <p:spPr>
          <a:xfrm>
            <a:off x="3762932" y="2053842"/>
            <a:ext cx="1585141" cy="784830"/>
          </a:xfrm>
          <a:prstGeom prst="rect">
            <a:avLst/>
          </a:prstGeom>
        </p:spPr>
        <p:txBody>
          <a:bodyPr wrap="square">
            <a:spAutoFit/>
          </a:bodyPr>
          <a:lstStyle/>
          <a:p>
            <a:pPr algn="ctr" defTabSz="342900"/>
            <a:r>
              <a:rPr lang="en-US" sz="2250" dirty="0" err="1">
                <a:solidFill>
                  <a:prstClr val="black"/>
                </a:solidFill>
                <a:latin typeface="Times New Roman" pitchFamily="18" charset="0"/>
                <a:cs typeface="Times New Roman" pitchFamily="18" charset="0"/>
              </a:rPr>
              <a:t>Tiếng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mắng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yêu</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của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bà</a:t>
            </a:r>
            <a:endParaRPr lang="en-US" sz="2250" dirty="0">
              <a:solidFill>
                <a:prstClr val="black"/>
              </a:solidFill>
              <a:latin typeface="Times New Roman" pitchFamily="18" charset="0"/>
              <a:cs typeface="Times New Roman" pitchFamily="18" charset="0"/>
            </a:endParaRPr>
          </a:p>
        </p:txBody>
      </p:sp>
      <p:cxnSp>
        <p:nvCxnSpPr>
          <p:cNvPr id="31" name="Straight Arrow Connector 30"/>
          <p:cNvCxnSpPr>
            <a:stCxn id="18" idx="3"/>
            <a:endCxn id="19" idx="1"/>
          </p:cNvCxnSpPr>
          <p:nvPr/>
        </p:nvCxnSpPr>
        <p:spPr>
          <a:xfrm>
            <a:off x="2999256" y="2431001"/>
            <a:ext cx="763676" cy="152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898380" y="2941350"/>
            <a:ext cx="6934709" cy="830997"/>
          </a:xfrm>
          <a:prstGeom prst="rect">
            <a:avLst/>
          </a:prstGeom>
        </p:spPr>
        <p:txBody>
          <a:bodyPr wrap="square">
            <a:spAutoFit/>
          </a:bodyPr>
          <a:lstStyle/>
          <a:p>
            <a:pPr algn="just" defTabSz="342900"/>
            <a:r>
              <a:rPr lang="en-US" sz="2400" i="1" dirty="0">
                <a:solidFill>
                  <a:prstClr val="black"/>
                </a:solidFill>
                <a:latin typeface="Times New Roman" pitchFamily="18" charset="0"/>
                <a:cs typeface="Times New Roman" pitchFamily="18" charset="0"/>
                <a:sym typeface="Wingdings" pitchFamily="2" charset="2"/>
              </a:rPr>
              <a:t> </a:t>
            </a:r>
            <a:r>
              <a:rPr lang="en-US" sz="2400" i="1" dirty="0" err="1">
                <a:solidFill>
                  <a:prstClr val="black"/>
                </a:solidFill>
                <a:latin typeface="Times New Roman" pitchFamily="18" charset="0"/>
                <a:cs typeface="Times New Roman" pitchFamily="18" charset="0"/>
              </a:rPr>
              <a:t>Ngôn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ngữ</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tự</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nhiên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mạc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gần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gũi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với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thường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đậm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chất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thôn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quê</a:t>
            </a:r>
            <a:r>
              <a:rPr lang="en-US" sz="2400" i="1" dirty="0">
                <a:solidFill>
                  <a:prstClr val="black"/>
                </a:solidFill>
                <a:latin typeface="Times New Roman" pitchFamily="18" charset="0"/>
                <a:cs typeface="Times New Roman" pitchFamily="18" charset="0"/>
              </a:rPr>
              <a:t>.</a:t>
            </a:r>
          </a:p>
        </p:txBody>
      </p:sp>
      <p:sp>
        <p:nvSpPr>
          <p:cNvPr id="33" name="Rectangle 32"/>
          <p:cNvSpPr/>
          <p:nvPr/>
        </p:nvSpPr>
        <p:spPr>
          <a:xfrm>
            <a:off x="941030" y="4089472"/>
            <a:ext cx="6934709" cy="461665"/>
          </a:xfrm>
          <a:prstGeom prst="rect">
            <a:avLst/>
          </a:prstGeom>
        </p:spPr>
        <p:txBody>
          <a:bodyPr wrap="square">
            <a:spAutoFit/>
          </a:bodyPr>
          <a:lstStyle/>
          <a:p>
            <a:pPr algn="just" defTabSz="3429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rPr>
              <a:t>Tình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yêu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thương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sâu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sắc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của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với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đứa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cháu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nhỏ</a:t>
            </a:r>
            <a:endParaRPr lang="en-US" sz="2400" i="1" dirty="0">
              <a:solidFill>
                <a:srgbClr val="FF0000"/>
              </a:solidFill>
              <a:latin typeface="Times New Roman" pitchFamily="18" charset="0"/>
              <a:cs typeface="Times New Roman" pitchFamily="18" charset="0"/>
            </a:endParaRPr>
          </a:p>
        </p:txBody>
      </p:sp>
      <p:pic>
        <p:nvPicPr>
          <p:cNvPr id="34" name="Picture 3"/>
          <p:cNvPicPr>
            <a:picLocks noChangeAspect="1" noChangeArrowheads="1"/>
          </p:cNvPicPr>
          <p:nvPr/>
        </p:nvPicPr>
        <p:blipFill>
          <a:blip r:embed="rId3"/>
          <a:srcRect l="45172" t="27839" r="37759" b="46598"/>
          <a:stretch>
            <a:fillRect/>
          </a:stretch>
        </p:blipFill>
        <p:spPr bwMode="auto">
          <a:xfrm>
            <a:off x="5647362" y="471997"/>
            <a:ext cx="2806711" cy="2163507"/>
          </a:xfrm>
          <a:prstGeom prst="rect">
            <a:avLst/>
          </a:prstGeom>
          <a:noFill/>
          <a:ln w="9525">
            <a:noFill/>
            <a:miter lim="800000"/>
            <a:headEnd/>
            <a:tailEnd/>
          </a:ln>
          <a:effectLst/>
        </p:spPr>
      </p:pic>
      <p:sp>
        <p:nvSpPr>
          <p:cNvPr id="35" name="Rectangle 34"/>
          <p:cNvSpPr/>
          <p:nvPr/>
        </p:nvSpPr>
        <p:spPr>
          <a:xfrm>
            <a:off x="772900" y="475024"/>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05244" y="1118415"/>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Tiếng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bà</a:t>
            </a:r>
            <a:r>
              <a:rPr lang="en-US" sz="24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3410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2"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772900" y="475024"/>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05244" y="1118415"/>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Tiếng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bà</a:t>
            </a:r>
            <a:r>
              <a:rPr lang="en-US" sz="2400" b="1" dirty="0">
                <a:solidFill>
                  <a:prstClr val="black"/>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868627" y="2122772"/>
            <a:ext cx="2315688" cy="438582"/>
          </a:xfrm>
          <a:prstGeom prst="rect">
            <a:avLst/>
          </a:prstGeom>
        </p:spPr>
        <p:txBody>
          <a:bodyPr wrap="square">
            <a:spAutoFit/>
          </a:bodyPr>
          <a:lstStyle/>
          <a:p>
            <a:pPr algn="ctr" defTabSz="342900"/>
            <a:r>
              <a:rPr lang="vi-VN" sz="2250" dirty="0">
                <a:solidFill>
                  <a:prstClr val="black"/>
                </a:solidFill>
                <a:latin typeface="Times New Roman" panose="02020603050405020304" pitchFamily="18" charset="0"/>
              </a:rPr>
              <a:t>Tiếng gà </a:t>
            </a:r>
            <a:r>
              <a:rPr lang="en-US" sz="2250" dirty="0" err="1">
                <a:solidFill>
                  <a:prstClr val="black"/>
                </a:solidFill>
                <a:latin typeface="Times New Roman" pitchFamily="18" charset="0"/>
                <a:cs typeface="Times New Roman" pitchFamily="18" charset="0"/>
              </a:rPr>
              <a:t>trưa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gợi</a:t>
            </a:r>
            <a:endParaRPr lang="en-US" sz="2250" dirty="0">
              <a:solidFill>
                <a:prstClr val="black"/>
              </a:solidFill>
              <a:latin typeface="Calibri Light"/>
            </a:endParaRPr>
          </a:p>
        </p:txBody>
      </p:sp>
      <p:sp>
        <p:nvSpPr>
          <p:cNvPr id="14" name="Rectangle 13"/>
          <p:cNvSpPr/>
          <p:nvPr/>
        </p:nvSpPr>
        <p:spPr>
          <a:xfrm>
            <a:off x="3829755" y="1777479"/>
            <a:ext cx="1874740" cy="1131079"/>
          </a:xfrm>
          <a:prstGeom prst="rect">
            <a:avLst/>
          </a:prstGeom>
        </p:spPr>
        <p:txBody>
          <a:bodyPr wrap="square">
            <a:spAutoFit/>
          </a:bodyPr>
          <a:lstStyle/>
          <a:p>
            <a:pPr algn="ctr" defTabSz="342900"/>
            <a:r>
              <a:rPr lang="en-US" sz="2250" dirty="0" err="1">
                <a:solidFill>
                  <a:prstClr val="black"/>
                </a:solidFill>
                <a:latin typeface="Times New Roman" pitchFamily="18" charset="0"/>
                <a:cs typeface="Times New Roman" pitchFamily="18" charset="0"/>
              </a:rPr>
              <a:t>Cách</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bà</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chăm</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chút</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từng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quả</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trứng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hồng</a:t>
            </a:r>
            <a:endParaRPr lang="en-US" sz="2250" dirty="0">
              <a:solidFill>
                <a:prstClr val="black"/>
              </a:solidFill>
              <a:latin typeface="Times New Roman" pitchFamily="18" charset="0"/>
              <a:cs typeface="Times New Roman" pitchFamily="18" charset="0"/>
            </a:endParaRPr>
          </a:p>
        </p:txBody>
      </p:sp>
      <p:cxnSp>
        <p:nvCxnSpPr>
          <p:cNvPr id="15" name="Straight Arrow Connector 14"/>
          <p:cNvCxnSpPr>
            <a:stCxn id="13" idx="3"/>
            <a:endCxn id="14" idx="1"/>
          </p:cNvCxnSpPr>
          <p:nvPr/>
        </p:nvCxnSpPr>
        <p:spPr>
          <a:xfrm>
            <a:off x="3184315" y="2342063"/>
            <a:ext cx="645440" cy="9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981078" y="3087837"/>
            <a:ext cx="6934709" cy="438582"/>
          </a:xfrm>
          <a:prstGeom prst="rect">
            <a:avLst/>
          </a:prstGeom>
        </p:spPr>
        <p:txBody>
          <a:bodyPr wrap="square">
            <a:spAutoFit/>
          </a:bodyPr>
          <a:lstStyle/>
          <a:p>
            <a:pPr algn="just" defTabSz="342900"/>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Động</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từ</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khum</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soi</a:t>
            </a:r>
            <a:r>
              <a:rPr lang="en-US" sz="2250" dirty="0">
                <a:solidFill>
                  <a:prstClr val="black"/>
                </a:solidFill>
                <a:latin typeface="Times New Roman" pitchFamily="18" charset="0"/>
                <a:cs typeface="Times New Roman" pitchFamily="18" charset="0"/>
                <a:sym typeface="Wingdings" pitchFamily="2" charset="2"/>
              </a:rPr>
              <a:t>” + </a:t>
            </a:r>
            <a:r>
              <a:rPr lang="en-US" sz="2250" dirty="0" err="1">
                <a:solidFill>
                  <a:prstClr val="black"/>
                </a:solidFill>
                <a:latin typeface="Times New Roman" pitchFamily="18" charset="0"/>
                <a:cs typeface="Times New Roman" pitchFamily="18" charset="0"/>
                <a:sym typeface="Wingdings" pitchFamily="2" charset="2"/>
              </a:rPr>
              <a:t>Từ</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láy</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chắt</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chiu</a:t>
            </a:r>
            <a:r>
              <a:rPr lang="en-US" sz="2250" dirty="0">
                <a:solidFill>
                  <a:prstClr val="black"/>
                </a:solidFill>
                <a:latin typeface="Times New Roman" pitchFamily="18" charset="0"/>
                <a:cs typeface="Times New Roman" pitchFamily="18" charset="0"/>
                <a:sym typeface="Wingdings" pitchFamily="2" charset="2"/>
              </a:rPr>
              <a:t>”</a:t>
            </a:r>
            <a:endParaRPr lang="en-US" sz="2250" dirty="0">
              <a:solidFill>
                <a:prstClr val="black"/>
              </a:solidFill>
              <a:latin typeface="Times New Roman" pitchFamily="18" charset="0"/>
              <a:cs typeface="Times New Roman" pitchFamily="18" charset="0"/>
            </a:endParaRPr>
          </a:p>
        </p:txBody>
      </p:sp>
      <p:sp>
        <p:nvSpPr>
          <p:cNvPr id="17" name="Rectangle 16"/>
          <p:cNvSpPr/>
          <p:nvPr/>
        </p:nvSpPr>
        <p:spPr>
          <a:xfrm>
            <a:off x="808773" y="3877708"/>
            <a:ext cx="7362907" cy="830997"/>
          </a:xfrm>
          <a:prstGeom prst="rect">
            <a:avLst/>
          </a:prstGeom>
        </p:spPr>
        <p:txBody>
          <a:bodyPr wrap="square">
            <a:spAutoFit/>
          </a:bodyPr>
          <a:lstStyle/>
          <a:p>
            <a:pPr algn="just" defTabSz="3429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N</a:t>
            </a:r>
            <a:r>
              <a:rPr lang="en-US" sz="2400" i="1" dirty="0" err="1">
                <a:solidFill>
                  <a:srgbClr val="FF0000"/>
                </a:solidFill>
                <a:latin typeface="Times New Roman" pitchFamily="18" charset="0"/>
                <a:cs typeface="Times New Roman" pitchFamily="18" charset="0"/>
              </a:rPr>
              <a:t>gười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thôn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quê</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tần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tảo</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chịu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thương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chịu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khó</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chắt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chiu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từng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niềm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vui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nhỏ</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trong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cuộc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sống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đầy</a:t>
            </a:r>
            <a:r>
              <a:rPr lang="en-US" sz="2400" i="1" dirty="0">
                <a:solidFill>
                  <a:srgbClr val="FF0000"/>
                </a:solidFill>
                <a:latin typeface="Times New Roman" pitchFamily="18" charset="0"/>
                <a:cs typeface="Times New Roman" pitchFamily="18" charset="0"/>
              </a:rPr>
              <a:t> lo </a:t>
            </a:r>
            <a:r>
              <a:rPr lang="en-US" sz="2400" i="1" dirty="0" err="1">
                <a:solidFill>
                  <a:srgbClr val="FF0000"/>
                </a:solidFill>
                <a:latin typeface="Times New Roman" pitchFamily="18" charset="0"/>
                <a:cs typeface="Times New Roman" pitchFamily="18" charset="0"/>
              </a:rPr>
              <a:t>toan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vất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vả</a:t>
            </a:r>
            <a:endParaRPr lang="en-US" sz="2400" i="1" dirty="0">
              <a:solidFill>
                <a:srgbClr val="FF0000"/>
              </a:solidFill>
              <a:latin typeface="Times New Roman" pitchFamily="18" charset="0"/>
              <a:cs typeface="Times New Roman" pitchFamily="18" charset="0"/>
            </a:endParaRPr>
          </a:p>
        </p:txBody>
      </p:sp>
      <p:pic>
        <p:nvPicPr>
          <p:cNvPr id="20" name="Picture 4"/>
          <p:cNvPicPr>
            <a:picLocks noChangeAspect="1" noChangeArrowheads="1"/>
          </p:cNvPicPr>
          <p:nvPr/>
        </p:nvPicPr>
        <p:blipFill>
          <a:blip r:embed="rId3"/>
          <a:srcRect l="45793" t="28943" r="39414" b="46965"/>
          <a:stretch>
            <a:fillRect/>
          </a:stretch>
        </p:blipFill>
        <p:spPr bwMode="auto">
          <a:xfrm>
            <a:off x="6023890" y="517375"/>
            <a:ext cx="2381321" cy="2338228"/>
          </a:xfrm>
          <a:prstGeom prst="rect">
            <a:avLst/>
          </a:prstGeom>
          <a:noFill/>
          <a:ln w="9525">
            <a:noFill/>
            <a:miter lim="800000"/>
            <a:headEnd/>
            <a:tailEnd/>
          </a:ln>
          <a:effectLst/>
        </p:spPr>
      </p:pic>
    </p:spTree>
    <p:extLst>
      <p:ext uri="{BB962C8B-B14F-4D97-AF65-F5344CB8AC3E}">
        <p14:creationId xmlns:p14="http://schemas.microsoft.com/office/powerpoint/2010/main" val="38872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772900" y="475024"/>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05244" y="1118415"/>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Tiếng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bà</a:t>
            </a:r>
            <a:r>
              <a:rPr lang="en-US" sz="2400" b="1" dirty="0">
                <a:solidFill>
                  <a:prstClr val="black"/>
                </a:solidFill>
                <a:latin typeface="Times New Roman" panose="02020603050405020304" pitchFamily="18" charset="0"/>
                <a:cs typeface="Times New Roman" panose="02020603050405020304" pitchFamily="18" charset="0"/>
              </a:rPr>
              <a:t>:</a:t>
            </a:r>
          </a:p>
        </p:txBody>
      </p:sp>
      <p:sp>
        <p:nvSpPr>
          <p:cNvPr id="21" name="Rectangle 20"/>
          <p:cNvSpPr/>
          <p:nvPr/>
        </p:nvSpPr>
        <p:spPr>
          <a:xfrm>
            <a:off x="971600" y="1959815"/>
            <a:ext cx="2315688" cy="438582"/>
          </a:xfrm>
          <a:prstGeom prst="rect">
            <a:avLst/>
          </a:prstGeom>
        </p:spPr>
        <p:txBody>
          <a:bodyPr wrap="square">
            <a:spAutoFit/>
          </a:bodyPr>
          <a:lstStyle/>
          <a:p>
            <a:pPr algn="ctr" defTabSz="342900"/>
            <a:r>
              <a:rPr lang="vi-VN" sz="2250" dirty="0">
                <a:solidFill>
                  <a:prstClr val="black"/>
                </a:solidFill>
                <a:latin typeface="Times New Roman" panose="02020603050405020304" pitchFamily="18" charset="0"/>
              </a:rPr>
              <a:t>Tiếng gà </a:t>
            </a:r>
            <a:r>
              <a:rPr lang="en-US" sz="2250" dirty="0" err="1">
                <a:solidFill>
                  <a:prstClr val="black"/>
                </a:solidFill>
                <a:latin typeface="Times New Roman" pitchFamily="18" charset="0"/>
                <a:cs typeface="Times New Roman" pitchFamily="18" charset="0"/>
              </a:rPr>
              <a:t>trưa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gợi</a:t>
            </a:r>
            <a:endParaRPr lang="en-US" sz="2250" dirty="0">
              <a:solidFill>
                <a:prstClr val="black"/>
              </a:solidFill>
              <a:latin typeface="Calibri Light"/>
            </a:endParaRPr>
          </a:p>
        </p:txBody>
      </p:sp>
      <p:sp>
        <p:nvSpPr>
          <p:cNvPr id="22" name="Rectangle 21"/>
          <p:cNvSpPr/>
          <p:nvPr/>
        </p:nvSpPr>
        <p:spPr>
          <a:xfrm>
            <a:off x="3910487" y="1803535"/>
            <a:ext cx="1388543" cy="784830"/>
          </a:xfrm>
          <a:prstGeom prst="rect">
            <a:avLst/>
          </a:prstGeom>
        </p:spPr>
        <p:txBody>
          <a:bodyPr wrap="square">
            <a:spAutoFit/>
          </a:bodyPr>
          <a:lstStyle/>
          <a:p>
            <a:pPr algn="ctr" defTabSz="342900"/>
            <a:r>
              <a:rPr lang="en-US" sz="2250" dirty="0" err="1">
                <a:solidFill>
                  <a:prstClr val="black"/>
                </a:solidFill>
                <a:latin typeface="Times New Roman" pitchFamily="18" charset="0"/>
                <a:cs typeface="Times New Roman" pitchFamily="18" charset="0"/>
              </a:rPr>
              <a:t>Nỗi</a:t>
            </a:r>
            <a:r>
              <a:rPr lang="en-US" sz="2250" dirty="0">
                <a:solidFill>
                  <a:prstClr val="black"/>
                </a:solidFill>
                <a:latin typeface="Times New Roman" pitchFamily="18" charset="0"/>
                <a:cs typeface="Times New Roman" pitchFamily="18" charset="0"/>
              </a:rPr>
              <a:t> lo </a:t>
            </a:r>
            <a:r>
              <a:rPr lang="en-US" sz="2250" dirty="0" err="1">
                <a:solidFill>
                  <a:prstClr val="black"/>
                </a:solidFill>
                <a:latin typeface="Times New Roman" pitchFamily="18" charset="0"/>
                <a:cs typeface="Times New Roman" pitchFamily="18" charset="0"/>
              </a:rPr>
              <a:t>âu</a:t>
            </a:r>
            <a:endParaRPr lang="en-US" sz="2250" dirty="0">
              <a:solidFill>
                <a:prstClr val="black"/>
              </a:solidFill>
              <a:latin typeface="Times New Roman" pitchFamily="18" charset="0"/>
              <a:cs typeface="Times New Roman" pitchFamily="18" charset="0"/>
            </a:endParaRPr>
          </a:p>
          <a:p>
            <a:pPr algn="ctr" defTabSz="342900"/>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của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bà</a:t>
            </a:r>
            <a:endParaRPr lang="en-US" sz="2250" dirty="0">
              <a:solidFill>
                <a:prstClr val="black"/>
              </a:solidFill>
              <a:latin typeface="Times New Roman" pitchFamily="18" charset="0"/>
              <a:cs typeface="Times New Roman" pitchFamily="18" charset="0"/>
            </a:endParaRPr>
          </a:p>
        </p:txBody>
      </p:sp>
      <p:cxnSp>
        <p:nvCxnSpPr>
          <p:cNvPr id="23" name="Straight Arrow Connector 22"/>
          <p:cNvCxnSpPr>
            <a:stCxn id="21" idx="3"/>
            <a:endCxn id="22" idx="1"/>
          </p:cNvCxnSpPr>
          <p:nvPr/>
        </p:nvCxnSpPr>
        <p:spPr>
          <a:xfrm>
            <a:off x="3287288" y="2179106"/>
            <a:ext cx="623199" cy="168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84051" y="3102248"/>
            <a:ext cx="6934709" cy="438582"/>
          </a:xfrm>
          <a:prstGeom prst="rect">
            <a:avLst/>
          </a:prstGeom>
        </p:spPr>
        <p:txBody>
          <a:bodyPr wrap="square">
            <a:spAutoFit/>
          </a:bodyPr>
          <a:lstStyle/>
          <a:p>
            <a:pPr algn="just" defTabSz="342900"/>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Điệp</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ngữ</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hằng</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năm</a:t>
            </a:r>
            <a:r>
              <a:rPr lang="en-US" sz="2250" dirty="0">
                <a:solidFill>
                  <a:prstClr val="black"/>
                </a:solidFill>
                <a:latin typeface="Times New Roman" pitchFamily="18" charset="0"/>
                <a:cs typeface="Times New Roman" pitchFamily="18" charset="0"/>
                <a:sym typeface="Wingdings" pitchFamily="2" charset="2"/>
              </a:rPr>
              <a:t>”</a:t>
            </a:r>
            <a:endParaRPr lang="en-US" sz="2250" dirty="0">
              <a:solidFill>
                <a:prstClr val="black"/>
              </a:solidFill>
              <a:latin typeface="Times New Roman" pitchFamily="18" charset="0"/>
              <a:cs typeface="Times New Roman" pitchFamily="18" charset="0"/>
            </a:endParaRPr>
          </a:p>
        </p:txBody>
      </p:sp>
      <p:sp>
        <p:nvSpPr>
          <p:cNvPr id="25" name="Rectangle 24"/>
          <p:cNvSpPr/>
          <p:nvPr/>
        </p:nvSpPr>
        <p:spPr>
          <a:xfrm>
            <a:off x="923304" y="3733657"/>
            <a:ext cx="7362907" cy="830997"/>
          </a:xfrm>
          <a:prstGeom prst="rect">
            <a:avLst/>
          </a:prstGeom>
        </p:spPr>
        <p:txBody>
          <a:bodyPr wrap="square">
            <a:spAutoFit/>
          </a:bodyPr>
          <a:lstStyle/>
          <a:p>
            <a:pPr algn="ctr" defTabSz="3429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Gợi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ra</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một</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quãng</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thời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gian</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dài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triền</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miên</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những</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nỗi</a:t>
            </a:r>
            <a:r>
              <a:rPr lang="en-US" sz="2400" i="1" dirty="0">
                <a:solidFill>
                  <a:srgbClr val="FF0000"/>
                </a:solidFill>
                <a:latin typeface="Times New Roman" pitchFamily="18" charset="0"/>
                <a:cs typeface="Times New Roman" pitchFamily="18" charset="0"/>
                <a:sym typeface="Wingdings" pitchFamily="2" charset="2"/>
              </a:rPr>
              <a:t> lo </a:t>
            </a:r>
            <a:r>
              <a:rPr lang="en-US" sz="2400" i="1" dirty="0" err="1">
                <a:solidFill>
                  <a:srgbClr val="FF0000"/>
                </a:solidFill>
                <a:latin typeface="Times New Roman" pitchFamily="18" charset="0"/>
                <a:cs typeface="Times New Roman" pitchFamily="18" charset="0"/>
                <a:sym typeface="Wingdings" pitchFamily="2" charset="2"/>
              </a:rPr>
              <a:t>âu</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của</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bà</a:t>
            </a:r>
            <a:endParaRPr lang="en-US" sz="2400" i="1" dirty="0">
              <a:solidFill>
                <a:srgbClr val="FF0000"/>
              </a:solidFill>
              <a:latin typeface="Times New Roman" pitchFamily="18" charset="0"/>
              <a:cs typeface="Times New Roman" pitchFamily="18" charset="0"/>
            </a:endParaRPr>
          </a:p>
        </p:txBody>
      </p:sp>
      <p:pic>
        <p:nvPicPr>
          <p:cNvPr id="26" name="Picture 5"/>
          <p:cNvPicPr>
            <a:picLocks noChangeAspect="1" noChangeArrowheads="1"/>
          </p:cNvPicPr>
          <p:nvPr/>
        </p:nvPicPr>
        <p:blipFill>
          <a:blip r:embed="rId3"/>
          <a:srcRect l="45587" t="30966" r="39103" b="45678"/>
          <a:stretch>
            <a:fillRect/>
          </a:stretch>
        </p:blipFill>
        <p:spPr bwMode="auto">
          <a:xfrm>
            <a:off x="5547332" y="1102421"/>
            <a:ext cx="2542193" cy="1872292"/>
          </a:xfrm>
          <a:prstGeom prst="rect">
            <a:avLst/>
          </a:prstGeom>
          <a:noFill/>
          <a:ln w="9525">
            <a:noFill/>
            <a:miter lim="800000"/>
            <a:headEnd/>
            <a:tailEnd/>
          </a:ln>
          <a:effectLst/>
        </p:spPr>
      </p:pic>
    </p:spTree>
    <p:extLst>
      <p:ext uri="{BB962C8B-B14F-4D97-AF65-F5344CB8AC3E}">
        <p14:creationId xmlns:p14="http://schemas.microsoft.com/office/powerpoint/2010/main" val="383987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772900" y="475024"/>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70250" y="1227053"/>
            <a:ext cx="8203499" cy="446276"/>
          </a:xfrm>
          <a:prstGeom prst="rect">
            <a:avLst/>
          </a:prstGeom>
        </p:spPr>
        <p:txBody>
          <a:bodyPr wrap="square">
            <a:spAutoFit/>
          </a:bodyPr>
          <a:lstStyle/>
          <a:p>
            <a:pPr algn="just" defTabSz="685800"/>
            <a:r>
              <a:rPr lang="en-US" sz="2300" b="1" i="1" dirty="0">
                <a:solidFill>
                  <a:prstClr val="black"/>
                </a:solidFill>
                <a:latin typeface="Times New Roman" panose="02020603050405020304" pitchFamily="18" charset="0"/>
                <a:cs typeface="Times New Roman" panose="02020603050405020304" pitchFamily="18" charset="0"/>
              </a:rPr>
              <a:t> - </a:t>
            </a:r>
            <a:r>
              <a:rPr lang="vi-VN" sz="2300" b="1" i="1" dirty="0">
                <a:solidFill>
                  <a:prstClr val="black"/>
                </a:solidFill>
                <a:latin typeface="Times New Roman" panose="02020603050405020304" pitchFamily="18" charset="0"/>
                <a:cs typeface="Times New Roman" panose="02020603050405020304" pitchFamily="18" charset="0"/>
              </a:rPr>
              <a:t>Niềm vui thuở ấu thơ khi xuân về tết đến có được quần áo mới.</a:t>
            </a:r>
            <a:endParaRPr lang="en-US" sz="2300" b="1" i="1" dirty="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111907" y="1932915"/>
            <a:ext cx="2919389" cy="1569660"/>
          </a:xfrm>
          <a:prstGeom prst="rect">
            <a:avLst/>
          </a:prstGeom>
          <a:noFill/>
        </p:spPr>
        <p:txBody>
          <a:bodyPr wrap="none" rtlCol="0">
            <a:spAutoFit/>
          </a:bodyPr>
          <a:lstStyle/>
          <a:p>
            <a:pPr defTabSz="685800"/>
            <a:r>
              <a:rPr lang="en-US" sz="2400" i="1" dirty="0">
                <a:solidFill>
                  <a:prstClr val="black"/>
                </a:solidFill>
                <a:latin typeface="Times New Roman" panose="02020603050405020304" pitchFamily="18" charset="0"/>
                <a:cs typeface="Times New Roman" panose="02020603050405020304" pitchFamily="18" charset="0"/>
              </a:rPr>
              <a:t>“</a:t>
            </a:r>
            <a:r>
              <a:rPr lang="vi-VN" sz="2400" i="1" dirty="0">
                <a:solidFill>
                  <a:prstClr val="black"/>
                </a:solidFill>
                <a:latin typeface="Times New Roman" panose="02020603050405020304" pitchFamily="18" charset="0"/>
                <a:cs typeface="Times New Roman" panose="02020603050405020304" pitchFamily="18" charset="0"/>
              </a:rPr>
              <a:t>Ôi cái quần chéo go</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Ống rộng dài quét đất</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Cái áo cánh chúc bâu</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Đi qua nghe sột soạt</a:t>
            </a:r>
            <a:r>
              <a:rPr lang="en-US" sz="2400" i="1" dirty="0">
                <a:solidFill>
                  <a:prstClr val="black"/>
                </a:solidFill>
                <a:latin typeface="Times New Roman" panose="02020603050405020304" pitchFamily="18" charset="0"/>
                <a:cs typeface="Times New Roman" panose="02020603050405020304" pitchFamily="18" charset="0"/>
              </a:rPr>
              <a:t>”</a:t>
            </a:r>
          </a:p>
        </p:txBody>
      </p:sp>
      <p:sp>
        <p:nvSpPr>
          <p:cNvPr id="15" name="TextBox 14"/>
          <p:cNvSpPr txBox="1"/>
          <p:nvPr/>
        </p:nvSpPr>
        <p:spPr>
          <a:xfrm>
            <a:off x="877930" y="3651870"/>
            <a:ext cx="5255878" cy="830997"/>
          </a:xfrm>
          <a:prstGeom prst="rect">
            <a:avLst/>
          </a:prstGeom>
          <a:noFill/>
        </p:spPr>
        <p:txBody>
          <a:bodyPr wrap="square" rtlCol="0">
            <a:spAutoFit/>
          </a:bodyPr>
          <a:lstStyle/>
          <a:p>
            <a:pPr algn="ctr" defTabSz="685800"/>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N</a:t>
            </a:r>
            <a:r>
              <a:rPr lang="en-US" sz="2400" i="1" dirty="0" err="1">
                <a:solidFill>
                  <a:srgbClr val="FF0000"/>
                </a:solidFill>
                <a:latin typeface="Times New Roman" panose="02020603050405020304" pitchFamily="18" charset="0"/>
                <a:cs typeface="Times New Roman" panose="02020603050405020304" pitchFamily="18" charset="0"/>
              </a:rPr>
              <a:t>iềm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vui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tuổi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nghèo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dị</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endParaRPr lang="en-US" sz="2400" i="1" dirty="0">
              <a:solidFill>
                <a:srgbClr val="FF0000"/>
              </a:solidFill>
              <a:latin typeface="Times New Roman" panose="02020603050405020304" pitchFamily="18" charset="0"/>
              <a:cs typeface="Times New Roman" panose="02020603050405020304" pitchFamily="18" charset="0"/>
            </a:endParaRPr>
          </a:p>
        </p:txBody>
      </p:sp>
      <p:pic>
        <p:nvPicPr>
          <p:cNvPr id="16" name="Picture 2"/>
          <p:cNvPicPr>
            <a:picLocks noChangeAspect="1" noChangeArrowheads="1"/>
          </p:cNvPicPr>
          <p:nvPr/>
        </p:nvPicPr>
        <p:blipFill>
          <a:blip r:embed="rId3"/>
          <a:srcRect l="44276" t="30161" r="38862" b="40965"/>
          <a:stretch>
            <a:fillRect/>
          </a:stretch>
        </p:blipFill>
        <p:spPr bwMode="auto">
          <a:xfrm>
            <a:off x="6350658" y="1882784"/>
            <a:ext cx="1964312" cy="22347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3932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65735" y="321011"/>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ba</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40568" y="793999"/>
            <a:ext cx="5443166" cy="1938992"/>
          </a:xfrm>
          <a:prstGeom prst="rect">
            <a:avLst/>
          </a:prstGeom>
          <a:noFill/>
        </p:spPr>
        <p:txBody>
          <a:bodyPr wrap="square" rtlCol="0">
            <a:spAutoFit/>
          </a:bodyPr>
          <a:lstStyle/>
          <a:p>
            <a:pPr defTabSz="685800">
              <a:lnSpc>
                <a:spcPct val="1500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Tiếng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trưa</a:t>
            </a:r>
            <a:endParaRPr lang="en-US" sz="2000" i="1" dirty="0">
              <a:latin typeface="Times New Roman" panose="02020603050405020304" pitchFamily="18" charset="0"/>
              <a:cs typeface="Times New Roman" panose="02020603050405020304" pitchFamily="18" charset="0"/>
            </a:endParaRPr>
          </a:p>
          <a:p>
            <a:pPr defTabSz="685800">
              <a:lnSpc>
                <a:spcPct val="1500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bao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hạnh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phúc</a:t>
            </a:r>
            <a:endParaRPr lang="en-US" sz="2000" i="1" dirty="0">
              <a:latin typeface="Times New Roman" panose="02020603050405020304" pitchFamily="18" charset="0"/>
              <a:cs typeface="Times New Roman" panose="02020603050405020304" pitchFamily="18" charset="0"/>
            </a:endParaRPr>
          </a:p>
          <a:p>
            <a:pPr defTabSz="685800">
              <a:lnSpc>
                <a:spcPct val="1500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Đêm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cháu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nằm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mơ</a:t>
            </a:r>
            <a:endParaRPr lang="en-US" sz="2000" i="1" dirty="0">
              <a:latin typeface="Times New Roman" panose="02020603050405020304" pitchFamily="18" charset="0"/>
              <a:cs typeface="Times New Roman" panose="02020603050405020304" pitchFamily="18" charset="0"/>
            </a:endParaRPr>
          </a:p>
          <a:p>
            <a:pPr defTabSz="685800">
              <a:lnSpc>
                <a:spcPct val="1500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Giấc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ngủ</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hồng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trứng</a:t>
            </a:r>
            <a:endParaRPr lang="en-US" sz="2000" i="1" dirty="0">
              <a:latin typeface="Times New Roman" panose="02020603050405020304" pitchFamily="18" charset="0"/>
              <a:cs typeface="Times New Roman" panose="02020603050405020304" pitchFamily="18" charset="0"/>
            </a:endParaRPr>
          </a:p>
        </p:txBody>
      </p:sp>
      <p:sp>
        <p:nvSpPr>
          <p:cNvPr id="14" name="Rectangle 13"/>
          <p:cNvSpPr/>
          <p:nvPr/>
        </p:nvSpPr>
        <p:spPr>
          <a:xfrm>
            <a:off x="172747" y="935949"/>
            <a:ext cx="1512168" cy="3378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ngtree—vector growing chickens_2054348.png"/>
          <p:cNvPicPr>
            <a:picLocks noChangeAspect="1"/>
          </p:cNvPicPr>
          <p:nvPr/>
        </p:nvPicPr>
        <p:blipFill>
          <a:blip r:embed="rId3"/>
          <a:srcRect t="25747" b="34253"/>
          <a:stretch>
            <a:fillRect/>
          </a:stretch>
        </p:blipFill>
        <p:spPr>
          <a:xfrm>
            <a:off x="1739175" y="987574"/>
            <a:ext cx="888609" cy="288032"/>
          </a:xfrm>
          <a:prstGeom prst="rect">
            <a:avLst/>
          </a:prstGeom>
        </p:spPr>
      </p:pic>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9344" b="95030" l="9091" r="94091">
                        <a14:foregroundMark x1="42424" y1="13519" x2="54848" y2="19085"/>
                        <a14:foregroundMark x1="56212" y1="18489" x2="60909" y2="29622"/>
                        <a14:foregroundMark x1="34394" y1="74751" x2="29697" y2="86282"/>
                        <a14:foregroundMark x1="21667" y1="75746" x2="46818" y2="76342"/>
                        <a14:foregroundMark x1="43788" y1="80517" x2="60455" y2="78131"/>
                        <a14:foregroundMark x1="19091" y1="90855" x2="26667" y2="90855"/>
                        <a14:foregroundMark x1="63182" y1="80716" x2="88182" y2="88668"/>
                        <a14:foregroundMark x1="70000" y1="85885" x2="77576" y2="87873"/>
                        <a14:foregroundMark x1="92121" y1="87674" x2="92273" y2="89264"/>
                        <a14:foregroundMark x1="91970" y1="85885" x2="93788" y2="87475"/>
                        <a14:foregroundMark x1="86515" y1="75149" x2="87273" y2="76541"/>
                      </a14:backgroundRemoval>
                    </a14:imgEffect>
                  </a14:imgLayer>
                </a14:imgProps>
              </a:ext>
            </a:extLst>
          </a:blip>
          <a:stretch>
            <a:fillRect/>
          </a:stretch>
        </p:blipFill>
        <p:spPr>
          <a:xfrm>
            <a:off x="-178328" y="2596782"/>
            <a:ext cx="3382176" cy="2577628"/>
          </a:xfrm>
          <a:prstGeom prst="rect">
            <a:avLst/>
          </a:prstGeom>
        </p:spPr>
      </p:pic>
      <p:sp>
        <p:nvSpPr>
          <p:cNvPr id="23" name="Rectangle 22"/>
          <p:cNvSpPr/>
          <p:nvPr/>
        </p:nvSpPr>
        <p:spPr>
          <a:xfrm>
            <a:off x="3744417" y="897340"/>
            <a:ext cx="4572000" cy="1569660"/>
          </a:xfrm>
          <a:prstGeom prst="rect">
            <a:avLst/>
          </a:prstGeom>
        </p:spPr>
        <p:txBody>
          <a:bodyPr>
            <a:spAutoFit/>
          </a:bodyPr>
          <a:lstStyle/>
          <a:p>
            <a:pPr algn="just" defTabSz="685800"/>
            <a:r>
              <a:rPr lang="pt-BR"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Tiếng gà trưa đã thức dậy bao tình cảm bao kỷ niệm. Tiếng gà trưa là âm thanh bình dị của làng quê đem lại niềm yêu thương cho con người.</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770099" y="3166987"/>
            <a:ext cx="4572000" cy="830997"/>
          </a:xfrm>
          <a:prstGeom prst="rect">
            <a:avLst/>
          </a:prstGeom>
        </p:spPr>
        <p:txBody>
          <a:bodyPr wrap="square">
            <a:spAutoFit/>
          </a:bodyPr>
          <a:lstStyle/>
          <a:p>
            <a:pPr algn="just" defTabSz="685800"/>
            <a:r>
              <a:rPr lang="pt-BR"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Mơ thấy những điều tốt lành, những niềm vui và hạnh phúc.</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818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ircle(in)">
                                      <p:cBhvr>
                                        <p:cTn id="2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611560" y="195486"/>
            <a:ext cx="7992888" cy="3974447"/>
          </a:xfrm>
          <a:prstGeom prst="roundRect">
            <a:avLst>
              <a:gd name="adj" fmla="val 1654"/>
            </a:avLst>
          </a:prstGeom>
          <a:noFill/>
          <a:ln w="38100" cap="flat" cmpd="sng" algn="ctr">
            <a:solidFill>
              <a:srgbClr val="DAEDEF"/>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548743" y="556984"/>
            <a:ext cx="5535427" cy="396451"/>
            <a:chOff x="2840539" y="3818711"/>
            <a:chExt cx="1607692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16076922" cy="989709"/>
              <a:chOff x="2840539" y="3733800"/>
              <a:chExt cx="16076922" cy="989709"/>
            </a:xfrm>
          </p:grpSpPr>
          <p:sp>
            <p:nvSpPr>
              <p:cNvPr id="62" name="Round Same Side Corner Rectangle 61"/>
              <p:cNvSpPr/>
              <p:nvPr/>
            </p:nvSpPr>
            <p:spPr>
              <a:xfrm rot="5400000">
                <a:off x="10515655" y="-3871358"/>
                <a:ext cx="731516" cy="16072096"/>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64" name="Rectangle 63"/>
              <p:cNvSpPr/>
              <p:nvPr/>
            </p:nvSpPr>
            <p:spPr>
              <a:xfrm>
                <a:off x="4460663" y="3738629"/>
                <a:ext cx="8246197"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lang="en-US" b="1" i="1" kern="0" dirty="0">
                    <a:solidFill>
                      <a:srgbClr val="FFFFFF"/>
                    </a:solidFill>
                    <a:latin typeface="Times New Roman" pitchFamily="18" charset="0"/>
                    <a:cs typeface="Times New Roman" pitchFamily="18" charset="0"/>
                  </a:rPr>
                  <a:t>ĐỌC- </a:t>
                </a: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TÌM HIỂU CHUNG</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000000"/>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548743" y="1610705"/>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10515659" y="-3871367"/>
                <a:ext cx="731520" cy="16072114"/>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TÌM HIỂU CHI TIẾT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000000"/>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602937" y="2911515"/>
            <a:ext cx="5481231" cy="455055"/>
            <a:chOff x="2840539" y="3818711"/>
            <a:chExt cx="15919521"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grpSp>
          <p:nvGrpSpPr>
            <p:cNvPr id="75" name="Group 74"/>
            <p:cNvGrpSpPr/>
            <p:nvPr/>
          </p:nvGrpSpPr>
          <p:grpSpPr>
            <a:xfrm>
              <a:off x="2840539" y="3951330"/>
              <a:ext cx="15919521" cy="928771"/>
              <a:chOff x="2840539" y="3798930"/>
              <a:chExt cx="15919521" cy="928771"/>
            </a:xfrm>
          </p:grpSpPr>
          <p:sp>
            <p:nvSpPr>
              <p:cNvPr id="76" name="Round Same Side Corner Rectangle 75"/>
              <p:cNvSpPr/>
              <p:nvPr/>
            </p:nvSpPr>
            <p:spPr>
              <a:xfrm rot="5400000">
                <a:off x="10436954" y="-3792654"/>
                <a:ext cx="731522" cy="15914690"/>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79" name="TextBox 78"/>
              <p:cNvSpPr txBox="1"/>
              <p:nvPr/>
            </p:nvSpPr>
            <p:spPr>
              <a:xfrm>
                <a:off x="2940467" y="3829962"/>
                <a:ext cx="1318497" cy="861446"/>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000000"/>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860092" y="928375"/>
            <a:ext cx="3623315" cy="588566"/>
          </a:xfrm>
          <a:prstGeom prst="rect">
            <a:avLst/>
          </a:prstGeom>
        </p:spPr>
        <p:txBody>
          <a:bodyPr wrap="square" lIns="34238" tIns="17117" rIns="34238" bIns="17117">
            <a:spAutoFit/>
          </a:bodyPr>
          <a:lstStyle/>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giả</a:t>
            </a:r>
            <a:endParaRPr lang="vi-VN"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phẩm</a:t>
            </a:r>
            <a:endParaRPr lang="vi-VN" b="1" i="1" dirty="0">
              <a:solidFill>
                <a:srgbClr val="000000"/>
              </a:solidFill>
              <a:latin typeface="Times New Roman" pitchFamily="18" charset="0"/>
              <a:cs typeface="Times New Roman" pitchFamily="18" charset="0"/>
            </a:endParaRPr>
          </a:p>
        </p:txBody>
      </p:sp>
      <p:sp>
        <p:nvSpPr>
          <p:cNvPr id="81" name="Rectangle 80"/>
          <p:cNvSpPr/>
          <p:nvPr/>
        </p:nvSpPr>
        <p:spPr>
          <a:xfrm>
            <a:off x="860092" y="3340223"/>
            <a:ext cx="1856717" cy="842482"/>
          </a:xfrm>
          <a:prstGeom prst="rect">
            <a:avLst/>
          </a:prstGeom>
        </p:spPr>
        <p:txBody>
          <a:bodyPr wrap="square" lIns="34238" tIns="17117" rIns="34238" bIns="17117">
            <a:spAutoFit/>
          </a:bodyPr>
          <a:lstStyle/>
          <a:p>
            <a:pPr marL="0" lvl="1" indent="-277817" defTabSz="814005">
              <a:lnSpc>
                <a:spcPts val="2057"/>
              </a:lnSpc>
              <a:buFont typeface="+mj-lt"/>
              <a:buAutoNum type="arabicPeriod"/>
            </a:pPr>
            <a:r>
              <a:rPr lang="en-US" b="1" i="1" dirty="0" err="1">
                <a:solidFill>
                  <a:srgbClr val="000000"/>
                </a:solidFill>
                <a:latin typeface="Times New Roman" pitchFamily="18" charset="0"/>
                <a:cs typeface="Times New Roman" pitchFamily="18" charset="0"/>
              </a:rPr>
              <a:t>Nghệ</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thuật</a:t>
            </a:r>
            <a:endParaRPr lang="en-US" b="1" i="1" dirty="0">
              <a:solidFill>
                <a:srgbClr val="000000"/>
              </a:solidFill>
              <a:latin typeface="Times New Roman" pitchFamily="18" charset="0"/>
              <a:cs typeface="Times New Roman" pitchFamily="18" charset="0"/>
            </a:endParaRPr>
          </a:p>
          <a:p>
            <a:pPr marL="0" lvl="1" indent="-277817" defTabSz="814005">
              <a:lnSpc>
                <a:spcPts val="2057"/>
              </a:lnSpc>
              <a:buFont typeface="+mj-lt"/>
              <a:buAutoNum type="arabicPeriod"/>
            </a:pPr>
            <a:r>
              <a:rPr lang="en-US" b="1" i="1" dirty="0" err="1">
                <a:solidFill>
                  <a:srgbClr val="000000"/>
                </a:solidFill>
                <a:latin typeface="Times New Roman" pitchFamily="18" charset="0"/>
                <a:cs typeface="Times New Roman" pitchFamily="18" charset="0"/>
              </a:rPr>
              <a:t>Nội</a:t>
            </a:r>
            <a:r>
              <a:rPr lang="en-US" b="1" i="1" dirty="0">
                <a:solidFill>
                  <a:srgbClr val="000000"/>
                </a:solidFill>
                <a:latin typeface="Times New Roman" pitchFamily="18" charset="0"/>
                <a:cs typeface="Times New Roman" pitchFamily="18" charset="0"/>
              </a:rPr>
              <a:t> dung</a:t>
            </a:r>
          </a:p>
          <a:p>
            <a:pPr marL="0" lvl="1" indent="-277817" defTabSz="814005">
              <a:lnSpc>
                <a:spcPts val="2057"/>
              </a:lnSpc>
              <a:buFont typeface="+mj-lt"/>
              <a:buAutoNum type="arabicPeriod"/>
            </a:pPr>
            <a:endParaRPr lang="en-US" b="1" i="1" dirty="0">
              <a:solidFill>
                <a:srgbClr val="000000"/>
              </a:solidFill>
              <a:latin typeface="Times New Roman" pitchFamily="18" charset="0"/>
              <a:cs typeface="Times New Roman" pitchFamily="18" charset="0"/>
            </a:endParaRPr>
          </a:p>
        </p:txBody>
      </p:sp>
      <p:sp>
        <p:nvSpPr>
          <p:cNvPr id="82" name="Rectangle 81"/>
          <p:cNvSpPr/>
          <p:nvPr/>
        </p:nvSpPr>
        <p:spPr>
          <a:xfrm>
            <a:off x="767484" y="2304509"/>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latin typeface="Times New Roman" pitchFamily="18" charset="0"/>
                <a:cs typeface="Times New Roman" pitchFamily="18" charset="0"/>
              </a:rPr>
              <a:t>2. </a:t>
            </a:r>
            <a:r>
              <a:rPr lang="en-US" b="1" i="1" dirty="0" err="1">
                <a:latin typeface="Times New Roman" pitchFamily="18" charset="0"/>
                <a:cs typeface="Times New Roman" pitchFamily="18" charset="0"/>
              </a:rPr>
              <a:t>Tiếng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gà</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trưa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gợi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nhớ</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kỉ</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niệm</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tuổi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thơ</a:t>
            </a:r>
            <a:endParaRPr lang="en-US" b="1" i="1" dirty="0">
              <a:latin typeface="Times New Roman" pitchFamily="18" charset="0"/>
              <a:cs typeface="Times New Roman" pitchFamily="18" charset="0"/>
            </a:endParaRPr>
          </a:p>
        </p:txBody>
      </p:sp>
      <p:sp>
        <p:nvSpPr>
          <p:cNvPr id="83" name="Rectangle 82"/>
          <p:cNvSpPr/>
          <p:nvPr/>
        </p:nvSpPr>
        <p:spPr>
          <a:xfrm>
            <a:off x="761865" y="2006666"/>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en-US" b="1" i="1" dirty="0" err="1">
                <a:latin typeface="Times New Roman" pitchFamily="18" charset="0"/>
                <a:cs typeface="Times New Roman" pitchFamily="18" charset="0"/>
              </a:rPr>
              <a:t>Tiếng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gà</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trưa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làm</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thức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dậy</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tình</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cảm</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làng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quê</a:t>
            </a:r>
            <a:endParaRPr lang="en-US" b="1" i="1" dirty="0">
              <a:latin typeface="Times New Roman" pitchFamily="18" charset="0"/>
              <a:cs typeface="Times New Roman" pitchFamily="18" charset="0"/>
            </a:endParaRPr>
          </a:p>
        </p:txBody>
      </p:sp>
      <p:sp>
        <p:nvSpPr>
          <p:cNvPr id="85" name="Rectangle 84"/>
          <p:cNvSpPr/>
          <p:nvPr/>
        </p:nvSpPr>
        <p:spPr>
          <a:xfrm>
            <a:off x="767484" y="2654738"/>
            <a:ext cx="6722316"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en-US" b="1" i="1" dirty="0" err="1">
                <a:latin typeface="Times New Roman" pitchFamily="18" charset="0"/>
                <a:cs typeface="Times New Roman" pitchFamily="18" charset="0"/>
              </a:rPr>
              <a:t>Những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suy</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tư</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của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tác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giả</a:t>
            </a:r>
            <a:endParaRPr lang="en-US" b="1" i="1" dirty="0">
              <a:latin typeface="Times New Roman" pitchFamily="18" charset="0"/>
              <a:cs typeface="Times New Roman" pitchFamily="18" charset="0"/>
            </a:endParaRPr>
          </a:p>
        </p:txBody>
      </p:sp>
      <p:pic>
        <p:nvPicPr>
          <p:cNvPr id="86" name="Picture 85" descr="—Pngtree—vector growing chickens_2054348.png"/>
          <p:cNvPicPr>
            <a:picLocks noChangeAspect="1"/>
          </p:cNvPicPr>
          <p:nvPr/>
        </p:nvPicPr>
        <p:blipFill>
          <a:blip r:embed="rId3"/>
          <a:srcRect t="25747" b="34253"/>
          <a:stretch>
            <a:fillRect/>
          </a:stretch>
        </p:blipFill>
        <p:spPr>
          <a:xfrm>
            <a:off x="3347864" y="3523697"/>
            <a:ext cx="4957730" cy="1606988"/>
          </a:xfrm>
          <a:prstGeom prst="rect">
            <a:avLst/>
          </a:prstGeom>
        </p:spPr>
      </p:pic>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000" fill="hold"/>
                                        <p:tgtEl>
                                          <p:spTgt spid="86"/>
                                        </p:tgtEl>
                                        <p:attrNameLst>
                                          <p:attrName>ppt_w</p:attrName>
                                        </p:attrNameLst>
                                      </p:cBhvr>
                                      <p:tavLst>
                                        <p:tav tm="0">
                                          <p:val>
                                            <p:strVal val="#ppt_w*0.70"/>
                                          </p:val>
                                        </p:tav>
                                        <p:tav tm="100000">
                                          <p:val>
                                            <p:strVal val="#ppt_w"/>
                                          </p:val>
                                        </p:tav>
                                      </p:tavLst>
                                    </p:anim>
                                    <p:anim calcmode="lin" valueType="num">
                                      <p:cBhvr>
                                        <p:cTn id="8" dur="1000" fill="hold"/>
                                        <p:tgtEl>
                                          <p:spTgt spid="86"/>
                                        </p:tgtEl>
                                        <p:attrNameLst>
                                          <p:attrName>ppt_h</p:attrName>
                                        </p:attrNameLst>
                                      </p:cBhvr>
                                      <p:tavLst>
                                        <p:tav tm="0">
                                          <p:val>
                                            <p:strVal val="#ppt_h"/>
                                          </p:val>
                                        </p:tav>
                                        <p:tav tm="100000">
                                          <p:val>
                                            <p:strVal val="#ppt_h"/>
                                          </p:val>
                                        </p:tav>
                                      </p:tavLst>
                                    </p:anim>
                                    <p:animEffect transition="in" filter="fade">
                                      <p:cBhvr>
                                        <p:cTn id="9"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7045" y="212823"/>
            <a:ext cx="2577662" cy="461665"/>
          </a:xfrm>
          <a:prstGeom prst="rect">
            <a:avLst/>
          </a:prstGeom>
          <a:solidFill>
            <a:srgbClr val="FF9966"/>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schemeClr val="bg1"/>
                </a:solidFill>
                <a:latin typeface="Times New Roman" pitchFamily="18" charset="0"/>
                <a:cs typeface="Times New Roman" pitchFamily="18" charset="0"/>
              </a:rPr>
              <a:t>Tiếng</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gà</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trưa</a:t>
            </a:r>
            <a:endParaRPr lang="en-US" sz="2400" i="1" dirty="0">
              <a:solidFill>
                <a:schemeClr val="bg1"/>
              </a:solidFill>
              <a:latin typeface="Times New Roman" pitchFamily="18" charset="0"/>
              <a:cs typeface="Times New Roman" pitchFamily="18" charset="0"/>
            </a:endParaRPr>
          </a:p>
        </p:txBody>
      </p:sp>
      <p:cxnSp>
        <p:nvCxnSpPr>
          <p:cNvPr id="4" name="Straight Arrow Connector 3"/>
          <p:cNvCxnSpPr>
            <a:stCxn id="3" idx="2"/>
            <a:endCxn id="5" idx="0"/>
          </p:cNvCxnSpPr>
          <p:nvPr/>
        </p:nvCxnSpPr>
        <p:spPr>
          <a:xfrm>
            <a:off x="4445876" y="674488"/>
            <a:ext cx="7885" cy="362081"/>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64930" y="1036569"/>
            <a:ext cx="2577662" cy="4616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Kỉ</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niệm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tuổi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thơ</a:t>
            </a:r>
            <a:endParaRPr lang="en-US" sz="2400" i="1" dirty="0">
              <a:solidFill>
                <a:prstClr val="black"/>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a:srcRect l="40241" t="28138" r="38552" b="47954"/>
          <a:stretch>
            <a:fillRect/>
          </a:stretch>
        </p:blipFill>
        <p:spPr bwMode="auto">
          <a:xfrm>
            <a:off x="212835" y="1671513"/>
            <a:ext cx="1702676" cy="1237209"/>
          </a:xfrm>
          <a:prstGeom prst="rect">
            <a:avLst/>
          </a:prstGeom>
          <a:noFill/>
          <a:ln w="9525">
            <a:noFill/>
            <a:miter lim="800000"/>
            <a:headEnd/>
            <a:tailEnd/>
          </a:ln>
          <a:effectLst/>
        </p:spPr>
      </p:pic>
      <p:pic>
        <p:nvPicPr>
          <p:cNvPr id="7" name="Picture 3"/>
          <p:cNvPicPr>
            <a:picLocks noChangeAspect="1" noChangeArrowheads="1"/>
          </p:cNvPicPr>
          <p:nvPr/>
        </p:nvPicPr>
        <p:blipFill>
          <a:blip r:embed="rId4"/>
          <a:srcRect l="45172" t="27839" r="37759" b="46598"/>
          <a:stretch>
            <a:fillRect/>
          </a:stretch>
        </p:blipFill>
        <p:spPr bwMode="auto">
          <a:xfrm>
            <a:off x="2033750" y="1643540"/>
            <a:ext cx="1702676" cy="1312479"/>
          </a:xfrm>
          <a:prstGeom prst="rect">
            <a:avLst/>
          </a:prstGeom>
          <a:noFill/>
          <a:ln w="9525">
            <a:noFill/>
            <a:miter lim="800000"/>
            <a:headEnd/>
            <a:tailEnd/>
          </a:ln>
          <a:effectLst/>
        </p:spPr>
      </p:pic>
      <p:pic>
        <p:nvPicPr>
          <p:cNvPr id="8" name="Picture 4"/>
          <p:cNvPicPr>
            <a:picLocks noChangeAspect="1" noChangeArrowheads="1"/>
          </p:cNvPicPr>
          <p:nvPr/>
        </p:nvPicPr>
        <p:blipFill>
          <a:blip r:embed="rId5"/>
          <a:srcRect l="45793" t="28943" r="39414" b="46965"/>
          <a:stretch>
            <a:fillRect/>
          </a:stretch>
        </p:blipFill>
        <p:spPr bwMode="auto">
          <a:xfrm>
            <a:off x="3819193" y="1608068"/>
            <a:ext cx="1690852" cy="1324303"/>
          </a:xfrm>
          <a:prstGeom prst="rect">
            <a:avLst/>
          </a:prstGeom>
          <a:noFill/>
          <a:ln w="9525">
            <a:noFill/>
            <a:miter lim="800000"/>
            <a:headEnd/>
            <a:tailEnd/>
          </a:ln>
          <a:effectLst/>
        </p:spPr>
      </p:pic>
      <p:pic>
        <p:nvPicPr>
          <p:cNvPr id="9" name="Picture 5"/>
          <p:cNvPicPr>
            <a:picLocks noChangeAspect="1" noChangeArrowheads="1"/>
          </p:cNvPicPr>
          <p:nvPr/>
        </p:nvPicPr>
        <p:blipFill>
          <a:blip r:embed="rId6"/>
          <a:srcRect l="45587" t="30966" r="39103" b="45678"/>
          <a:stretch>
            <a:fillRect/>
          </a:stretch>
        </p:blipFill>
        <p:spPr bwMode="auto">
          <a:xfrm>
            <a:off x="5628287" y="1608067"/>
            <a:ext cx="1749972" cy="1288832"/>
          </a:xfrm>
          <a:prstGeom prst="rect">
            <a:avLst/>
          </a:prstGeom>
          <a:noFill/>
          <a:ln w="9525">
            <a:noFill/>
            <a:miter lim="800000"/>
            <a:headEnd/>
            <a:tailEnd/>
          </a:ln>
          <a:effectLst/>
        </p:spPr>
      </p:pic>
      <p:pic>
        <p:nvPicPr>
          <p:cNvPr id="10" name="Picture 2"/>
          <p:cNvPicPr>
            <a:picLocks noChangeAspect="1" noChangeArrowheads="1"/>
          </p:cNvPicPr>
          <p:nvPr/>
        </p:nvPicPr>
        <p:blipFill>
          <a:blip r:embed="rId7"/>
          <a:srcRect l="44276" t="30161" r="38862" b="40965"/>
          <a:stretch>
            <a:fillRect/>
          </a:stretch>
        </p:blipFill>
        <p:spPr bwMode="auto">
          <a:xfrm>
            <a:off x="7496508" y="1596244"/>
            <a:ext cx="1336127" cy="1277006"/>
          </a:xfrm>
          <a:prstGeom prst="rect">
            <a:avLst/>
          </a:prstGeom>
          <a:noFill/>
          <a:ln w="9525">
            <a:noFill/>
            <a:miter lim="800000"/>
            <a:headEnd/>
            <a:tailEnd/>
          </a:ln>
          <a:effectLst/>
        </p:spPr>
      </p:pic>
      <p:cxnSp>
        <p:nvCxnSpPr>
          <p:cNvPr id="11" name="Straight Arrow Connector 10"/>
          <p:cNvCxnSpPr/>
          <p:nvPr/>
        </p:nvCxnSpPr>
        <p:spPr>
          <a:xfrm rot="16200000" flipH="1">
            <a:off x="4288201" y="3200357"/>
            <a:ext cx="409945" cy="7886"/>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94440" y="3480217"/>
            <a:ext cx="3448706" cy="4616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Tình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cảm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cháu</a:t>
            </a:r>
            <a:endParaRPr lang="en-US" sz="2400" i="1" dirty="0">
              <a:solidFill>
                <a:prstClr val="black"/>
              </a:solidFill>
              <a:latin typeface="Times New Roman" pitchFamily="18" charset="0"/>
              <a:cs typeface="Times New Roman" pitchFamily="18" charset="0"/>
            </a:endParaRPr>
          </a:p>
        </p:txBody>
      </p:sp>
      <p:cxnSp>
        <p:nvCxnSpPr>
          <p:cNvPr id="13" name="Straight Arrow Connector 12"/>
          <p:cNvCxnSpPr>
            <a:stCxn id="12" idx="2"/>
            <a:endCxn id="15" idx="0"/>
          </p:cNvCxnSpPr>
          <p:nvPr/>
        </p:nvCxnSpPr>
        <p:spPr>
          <a:xfrm flipH="1">
            <a:off x="2258413" y="3941882"/>
            <a:ext cx="2260380" cy="503973"/>
          </a:xfrm>
          <a:prstGeom prst="straightConnector1">
            <a:avLst/>
          </a:prstGeom>
          <a:ln w="5715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2"/>
            <a:endCxn id="16" idx="0"/>
          </p:cNvCxnSpPr>
          <p:nvPr/>
        </p:nvCxnSpPr>
        <p:spPr>
          <a:xfrm>
            <a:off x="4518793" y="3941882"/>
            <a:ext cx="2609193" cy="488207"/>
          </a:xfrm>
          <a:prstGeom prst="straightConnector1">
            <a:avLst/>
          </a:prstGeom>
          <a:ln w="5715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5541" y="4445855"/>
            <a:ext cx="4185743" cy="4616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Bà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yêu</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thương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chăm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chút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cháu</a:t>
            </a:r>
            <a:endParaRPr lang="en-US" sz="2400" i="1" dirty="0">
              <a:solidFill>
                <a:prstClr val="black"/>
              </a:solidFill>
              <a:latin typeface="Times New Roman" pitchFamily="18" charset="0"/>
              <a:cs typeface="Times New Roman" pitchFamily="18" charset="0"/>
            </a:endParaRPr>
          </a:p>
        </p:txBody>
      </p:sp>
      <p:sp>
        <p:nvSpPr>
          <p:cNvPr id="16" name="TextBox 15"/>
          <p:cNvSpPr txBox="1"/>
          <p:nvPr/>
        </p:nvSpPr>
        <p:spPr>
          <a:xfrm>
            <a:off x="5261742" y="4430089"/>
            <a:ext cx="3732487" cy="4616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Cháu</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kính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trọng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biết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ơn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bà</a:t>
            </a:r>
            <a:endParaRPr lang="en-US" sz="24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14833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par>
                                <p:cTn id="29" presetID="55"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par>
                                <p:cTn id="34" presetID="55"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strVal val="#ppt_w*0.70"/>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Effect transition="in" filter="fade">
                                      <p:cBhvr>
                                        <p:cTn id="38" dur="1000"/>
                                        <p:tgtEl>
                                          <p:spTgt spid="8"/>
                                        </p:tgtEl>
                                      </p:cBhvr>
                                    </p:animEffect>
                                  </p:childTnLst>
                                </p:cTn>
                              </p:par>
                              <p:par>
                                <p:cTn id="39" presetID="55"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strVal val="#ppt_w*0.70"/>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Effect transition="in" filter="fade">
                                      <p:cBhvr>
                                        <p:cTn id="43" dur="1000"/>
                                        <p:tgtEl>
                                          <p:spTgt spid="9"/>
                                        </p:tgtEl>
                                      </p:cBhvr>
                                    </p:animEffect>
                                  </p:childTnLst>
                                </p:cTn>
                              </p:par>
                              <p:par>
                                <p:cTn id="44" presetID="55"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0.70"/>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Horizont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1000" fill="hold"/>
                                        <p:tgtEl>
                                          <p:spTgt spid="12"/>
                                        </p:tgtEl>
                                        <p:attrNameLst>
                                          <p:attrName>ppt_w</p:attrName>
                                        </p:attrNameLst>
                                      </p:cBhvr>
                                      <p:tavLst>
                                        <p:tav tm="0">
                                          <p:val>
                                            <p:strVal val="#ppt_w*0.70"/>
                                          </p:val>
                                        </p:tav>
                                        <p:tav tm="100000">
                                          <p:val>
                                            <p:strVal val="#ppt_w"/>
                                          </p:val>
                                        </p:tav>
                                      </p:tavLst>
                                    </p:anim>
                                    <p:anim calcmode="lin" valueType="num">
                                      <p:cBhvr>
                                        <p:cTn id="59" dur="1000" fill="hold"/>
                                        <p:tgtEl>
                                          <p:spTgt spid="12"/>
                                        </p:tgtEl>
                                        <p:attrNameLst>
                                          <p:attrName>ppt_h</p:attrName>
                                        </p:attrNameLst>
                                      </p:cBhvr>
                                      <p:tavLst>
                                        <p:tav tm="0">
                                          <p:val>
                                            <p:strVal val="#ppt_h"/>
                                          </p:val>
                                        </p:tav>
                                        <p:tav tm="100000">
                                          <p:val>
                                            <p:strVal val="#ppt_h"/>
                                          </p:val>
                                        </p:tav>
                                      </p:tavLst>
                                    </p:anim>
                                    <p:animEffect transition="in" filter="fade">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6"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Horizontal)">
                                      <p:cBhvr>
                                        <p:cTn id="65" dur="500"/>
                                        <p:tgtEl>
                                          <p:spTgt spid="13"/>
                                        </p:tgtEl>
                                      </p:cBhvr>
                                    </p:animEffect>
                                  </p:childTnLst>
                                </p:cTn>
                              </p:par>
                              <p:par>
                                <p:cTn id="66" presetID="16" presetClass="entr" presetSubtype="26"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Horizontal)">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6"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Horizontal)">
                                      <p:cBhvr>
                                        <p:cTn id="73" dur="500"/>
                                        <p:tgtEl>
                                          <p:spTgt spid="14"/>
                                        </p:tgtEl>
                                      </p:cBhvr>
                                    </p:animEffect>
                                  </p:childTnLst>
                                </p:cTn>
                              </p:par>
                              <p:par>
                                <p:cTn id="74" presetID="16" presetClass="entr" presetSubtype="26"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inHorizontal)">
                                      <p:cBhvr>
                                        <p:cTn id="7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2"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7354" y="184008"/>
            <a:ext cx="7146789" cy="369332"/>
            <a:chOff x="-178462" y="1828800"/>
            <a:chExt cx="19060588" cy="984870"/>
          </a:xfrm>
        </p:grpSpPr>
        <p:sp>
          <p:nvSpPr>
            <p:cNvPr id="8" name="Round Same Side Corner Rectangle 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9" name="TextBox 8"/>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0" name="TextBox 9"/>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11" name="Group 10"/>
          <p:cNvGrpSpPr/>
          <p:nvPr/>
        </p:nvGrpSpPr>
        <p:grpSpPr>
          <a:xfrm>
            <a:off x="179512" y="555526"/>
            <a:ext cx="6480719" cy="395616"/>
            <a:chOff x="644526" y="2766774"/>
            <a:chExt cx="17284167" cy="1054970"/>
          </a:xfrm>
        </p:grpSpPr>
        <p:sp>
          <p:nvSpPr>
            <p:cNvPr id="12" name="TextBox 11"/>
            <p:cNvSpPr txBox="1"/>
            <p:nvPr/>
          </p:nvSpPr>
          <p:spPr>
            <a:xfrm>
              <a:off x="1906584" y="2766774"/>
              <a:ext cx="16022109"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Những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tư</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9" name="TextBox 1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25" name="Picture 24"/>
          <p:cNvPicPr>
            <a:picLocks noChangeAspect="1"/>
          </p:cNvPicPr>
          <p:nvPr/>
        </p:nvPicPr>
        <p:blipFill>
          <a:blip r:embed="rId3"/>
          <a:stretch>
            <a:fillRect/>
          </a:stretch>
        </p:blipFill>
        <p:spPr>
          <a:xfrm>
            <a:off x="4859195" y="963917"/>
            <a:ext cx="2160240" cy="2083149"/>
          </a:xfrm>
          <a:prstGeom prst="ellipse">
            <a:avLst/>
          </a:prstGeom>
          <a:ln>
            <a:noFill/>
          </a:ln>
          <a:effectLst>
            <a:softEdge rad="112500"/>
          </a:effectLst>
        </p:spPr>
      </p:pic>
      <p:pic>
        <p:nvPicPr>
          <p:cNvPr id="15" name="Picture 2" descr="Káº¿t quáº£ hÃ¬nh áº£nh cho hÃ nh quÃ¢n"/>
          <p:cNvPicPr>
            <a:picLocks noChangeAspect="1" noChangeArrowheads="1"/>
          </p:cNvPicPr>
          <p:nvPr/>
        </p:nvPicPr>
        <p:blipFill>
          <a:blip r:embed="rId4"/>
          <a:srcRect/>
          <a:stretch>
            <a:fillRect/>
          </a:stretch>
        </p:blipFill>
        <p:spPr bwMode="auto">
          <a:xfrm>
            <a:off x="5939315" y="2668854"/>
            <a:ext cx="2448272" cy="2448272"/>
          </a:xfrm>
          <a:prstGeom prst="ellipse">
            <a:avLst/>
          </a:prstGeom>
          <a:ln>
            <a:noFill/>
          </a:ln>
          <a:effectLst>
            <a:softEdge rad="112500"/>
          </a:effectLst>
        </p:spPr>
      </p:pic>
      <p:sp>
        <p:nvSpPr>
          <p:cNvPr id="16" name="TextBox 15"/>
          <p:cNvSpPr txBox="1"/>
          <p:nvPr/>
        </p:nvSpPr>
        <p:spPr>
          <a:xfrm>
            <a:off x="119074" y="1275606"/>
            <a:ext cx="4720363" cy="3970318"/>
          </a:xfrm>
          <a:prstGeom prst="rect">
            <a:avLst/>
          </a:prstGeom>
          <a:noFill/>
        </p:spPr>
        <p:txBody>
          <a:bodyPr wrap="square" rtlCol="0">
            <a:spAutoFit/>
          </a:bodyPr>
          <a:lstStyle/>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Cháu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chiến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đấu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hôm</a:t>
            </a:r>
            <a:r>
              <a:rPr lang="en-US" sz="2400" i="1" dirty="0">
                <a:solidFill>
                  <a:prstClr val="black"/>
                </a:solidFill>
                <a:latin typeface="Times New Roman" panose="02020603050405020304" pitchFamily="18" charset="0"/>
                <a:cs typeface="Times New Roman" panose="02020603050405020304" pitchFamily="18" charset="0"/>
              </a:rPr>
              <a:t> nay</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lòng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yêu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Tổ</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quốc</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xóm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thuộc</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cũng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bà</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tác</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Ổ </a:t>
            </a:r>
            <a:r>
              <a:rPr lang="en-US" sz="2400" i="1" dirty="0" err="1">
                <a:solidFill>
                  <a:prstClr val="black"/>
                </a:solidFill>
                <a:latin typeface="Times New Roman" panose="02020603050405020304" pitchFamily="18" charset="0"/>
                <a:cs typeface="Times New Roman" panose="02020603050405020304" pitchFamily="18" charset="0"/>
              </a:rPr>
              <a:t>trứng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hồng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tuổi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thơ</a:t>
            </a:r>
            <a:r>
              <a:rPr lang="en-US" sz="2400" i="1" dirty="0">
                <a:solidFill>
                  <a:prstClr val="black"/>
                </a:solidFill>
                <a:latin typeface="Times New Roman" panose="02020603050405020304" pitchFamily="18" charset="0"/>
                <a:cs typeface="Times New Roman" panose="02020603050405020304" pitchFamily="18" charset="0"/>
              </a:rPr>
              <a:t>.</a:t>
            </a:r>
          </a:p>
          <a:p>
            <a:pPr algn="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endParaRPr lang="en-US"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602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62162"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9344" b="95030" l="9091" r="94091">
                        <a14:foregroundMark x1="42424" y1="13519" x2="54848" y2="19085"/>
                        <a14:foregroundMark x1="56212" y1="18489" x2="60909" y2="29622"/>
                        <a14:foregroundMark x1="34394" y1="74751" x2="29697" y2="86282"/>
                        <a14:foregroundMark x1="21667" y1="75746" x2="46818" y2="76342"/>
                        <a14:foregroundMark x1="43788" y1="80517" x2="60455" y2="78131"/>
                        <a14:foregroundMark x1="19091" y1="90855" x2="26667" y2="90855"/>
                        <a14:foregroundMark x1="63182" y1="80716" x2="88182" y2="88668"/>
                        <a14:foregroundMark x1="70000" y1="85885" x2="77576" y2="87873"/>
                        <a14:foregroundMark x1="92121" y1="87674" x2="92273" y2="89264"/>
                        <a14:foregroundMark x1="91970" y1="85885" x2="93788" y2="87475"/>
                        <a14:foregroundMark x1="86515" y1="75149" x2="87273" y2="76541"/>
                      </a14:backgroundRemoval>
                    </a14:imgEffect>
                  </a14:imgLayer>
                </a14:imgProps>
              </a:ext>
            </a:extLst>
          </a:blip>
          <a:stretch>
            <a:fillRect/>
          </a:stretch>
        </p:blipFill>
        <p:spPr>
          <a:xfrm>
            <a:off x="5794896" y="2685351"/>
            <a:ext cx="3382176" cy="2577628"/>
          </a:xfrm>
          <a:prstGeom prst="rect">
            <a:avLst/>
          </a:prstGeom>
        </p:spPr>
      </p:pic>
      <p:sp>
        <p:nvSpPr>
          <p:cNvPr id="10" name="TextBox 9"/>
          <p:cNvSpPr txBox="1"/>
          <p:nvPr/>
        </p:nvSpPr>
        <p:spPr>
          <a:xfrm>
            <a:off x="5699186" y="123478"/>
            <a:ext cx="3444814" cy="3323987"/>
          </a:xfrm>
          <a:prstGeom prst="rect">
            <a:avLst/>
          </a:prstGeom>
          <a:noFill/>
        </p:spPr>
        <p:txBody>
          <a:bodyPr wrap="square" rtlCol="0">
            <a:spAutoFit/>
          </a:bodyPr>
          <a:lstStyle/>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Cháu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chiến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đấu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hôm</a:t>
            </a:r>
            <a:r>
              <a:rPr lang="en-US" sz="2000" i="1" dirty="0">
                <a:solidFill>
                  <a:prstClr val="black"/>
                </a:solidFill>
                <a:latin typeface="Times New Roman" panose="02020603050405020304" pitchFamily="18" charset="0"/>
                <a:cs typeface="Times New Roman" panose="02020603050405020304" pitchFamily="18" charset="0"/>
              </a:rPr>
              <a:t> nay</a:t>
            </a: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lòng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yêu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Tổ</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quốc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xóm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làng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thân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thuộc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ơi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cũng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bà</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tiếng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cục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tác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Ổ </a:t>
            </a:r>
            <a:r>
              <a:rPr lang="en-US" sz="2000" i="1" dirty="0" err="1">
                <a:solidFill>
                  <a:prstClr val="black"/>
                </a:solidFill>
                <a:latin typeface="Times New Roman" panose="02020603050405020304" pitchFamily="18" charset="0"/>
                <a:cs typeface="Times New Roman" panose="02020603050405020304" pitchFamily="18" charset="0"/>
              </a:rPr>
              <a:t>trứng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hồng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tuổi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thơ</a:t>
            </a:r>
            <a:r>
              <a:rPr lang="en-US" sz="2000" i="1" dirty="0">
                <a:solidFill>
                  <a:prstClr val="black"/>
                </a:solidFill>
                <a:latin typeface="Times New Roman" panose="02020603050405020304" pitchFamily="18" charset="0"/>
                <a:cs typeface="Times New Roman" panose="02020603050405020304" pitchFamily="18" charset="0"/>
              </a:rPr>
              <a:t>.</a:t>
            </a:r>
          </a:p>
          <a:p>
            <a:pPr algn="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endParaRPr lang="en-US" sz="1600" i="1" dirty="0">
              <a:solidFill>
                <a:prstClr val="black"/>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6300192" y="1059582"/>
            <a:ext cx="216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00192" y="1491630"/>
            <a:ext cx="216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485984" y="1923678"/>
            <a:ext cx="2543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300192" y="2413349"/>
            <a:ext cx="2543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084168" y="266164"/>
            <a:ext cx="2808312" cy="3378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Cháu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chiến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đấu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hôm</a:t>
            </a:r>
            <a:r>
              <a:rPr lang="en-US" sz="2000" dirty="0">
                <a:solidFill>
                  <a:srgbClr val="FF0000"/>
                </a:solidFill>
                <a:latin typeface="Times New Roman" panose="02020603050405020304" pitchFamily="18" charset="0"/>
                <a:cs typeface="Times New Roman" panose="02020603050405020304" pitchFamily="18" charset="0"/>
              </a:rPr>
              <a:t> nay</a:t>
            </a:r>
          </a:p>
        </p:txBody>
      </p:sp>
      <p:sp>
        <p:nvSpPr>
          <p:cNvPr id="25" name="TextBox 24"/>
          <p:cNvSpPr txBox="1"/>
          <p:nvPr/>
        </p:nvSpPr>
        <p:spPr>
          <a:xfrm>
            <a:off x="395536" y="266164"/>
            <a:ext cx="4788024"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Mục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đích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chiến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đấu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cao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giản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dị</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người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chiến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sĩ</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989348" y="1323806"/>
            <a:ext cx="3600400" cy="461665"/>
          </a:xfrm>
          <a:prstGeom prst="rect">
            <a:avLst/>
          </a:prstGeom>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Điệp</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từ</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vì</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lặp</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lại</a:t>
            </a:r>
            <a:r>
              <a:rPr lang="en-US" sz="2400" i="1" dirty="0">
                <a:solidFill>
                  <a:prstClr val="black"/>
                </a:solidFill>
                <a:latin typeface="Times New Roman" pitchFamily="18" charset="0"/>
                <a:cs typeface="Times New Roman" pitchFamily="18" charset="0"/>
              </a:rPr>
              <a:t> 4 </a:t>
            </a:r>
            <a:r>
              <a:rPr lang="en-US" sz="2400" i="1" dirty="0" err="1">
                <a:solidFill>
                  <a:prstClr val="black"/>
                </a:solidFill>
                <a:latin typeface="Times New Roman" pitchFamily="18" charset="0"/>
                <a:cs typeface="Times New Roman" pitchFamily="18" charset="0"/>
              </a:rPr>
              <a:t>lần</a:t>
            </a:r>
            <a:endParaRPr lang="en-US" sz="2400" i="1" dirty="0">
              <a:solidFill>
                <a:prstClr val="black"/>
              </a:solidFill>
              <a:latin typeface="Times New Roman" pitchFamily="18" charset="0"/>
              <a:cs typeface="Times New Roman" pitchFamily="18" charset="0"/>
            </a:endParaRPr>
          </a:p>
        </p:txBody>
      </p:sp>
      <p:pic>
        <p:nvPicPr>
          <p:cNvPr id="27" name="Picture 26"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717555" flipV="1">
            <a:off x="340003" y="1678266"/>
            <a:ext cx="777028" cy="595244"/>
          </a:xfrm>
          <a:prstGeom prst="rect">
            <a:avLst/>
          </a:prstGeom>
          <a:effectLst>
            <a:softEdge rad="127000"/>
          </a:effectLst>
        </p:spPr>
      </p:pic>
      <p:sp>
        <p:nvSpPr>
          <p:cNvPr id="28" name="TextBox 27"/>
          <p:cNvSpPr txBox="1"/>
          <p:nvPr/>
        </p:nvSpPr>
        <p:spPr>
          <a:xfrm>
            <a:off x="683568" y="2465196"/>
            <a:ext cx="4334830" cy="120032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defTabSz="342900"/>
            <a:r>
              <a:rPr lang="en-US" sz="2400" b="1" i="1" dirty="0" err="1">
                <a:solidFill>
                  <a:prstClr val="black"/>
                </a:solidFill>
                <a:latin typeface="Times New Roman" pitchFamily="18" charset="0"/>
                <a:cs typeface="Times New Roman" pitchFamily="18" charset="0"/>
              </a:rPr>
              <a:t>Nhấn</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mạnh</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mục</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đích</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chiến</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đấu</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Tổ</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quốc</a:t>
            </a:r>
            <a:r>
              <a:rPr lang="en-US" sz="2400" i="1" dirty="0">
                <a:solidFill>
                  <a:prstClr val="black"/>
                </a:solidFill>
                <a:latin typeface="Times New Roman" pitchFamily="18" charset="0"/>
                <a:cs typeface="Times New Roman" pitchFamily="18" charset="0"/>
              </a:rPr>
              <a:t> – </a:t>
            </a:r>
            <a:r>
              <a:rPr lang="en-US" sz="2400" i="1" dirty="0" err="1">
                <a:solidFill>
                  <a:prstClr val="black"/>
                </a:solidFill>
                <a:latin typeface="Times New Roman" pitchFamily="18" charset="0"/>
                <a:cs typeface="Times New Roman" pitchFamily="18" charset="0"/>
              </a:rPr>
              <a:t>xóm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làng</a:t>
            </a:r>
            <a:r>
              <a:rPr lang="en-US" sz="2400" i="1" dirty="0">
                <a:solidFill>
                  <a:prstClr val="black"/>
                </a:solidFill>
                <a:latin typeface="Times New Roman" pitchFamily="18" charset="0"/>
                <a:cs typeface="Times New Roman" pitchFamily="18" charset="0"/>
              </a:rPr>
              <a:t> – </a:t>
            </a:r>
            <a:r>
              <a:rPr lang="en-US" sz="2400" i="1" dirty="0" err="1">
                <a:solidFill>
                  <a:prstClr val="black"/>
                </a:solidFill>
                <a:latin typeface="Times New Roman" pitchFamily="18" charset="0"/>
                <a:cs typeface="Times New Roman" pitchFamily="18" charset="0"/>
              </a:rPr>
              <a:t>người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bà</a:t>
            </a:r>
            <a:r>
              <a:rPr lang="en-US" sz="2400" i="1" dirty="0">
                <a:solidFill>
                  <a:prstClr val="black"/>
                </a:solidFill>
                <a:latin typeface="Times New Roman" pitchFamily="18" charset="0"/>
                <a:cs typeface="Times New Roman" pitchFamily="18" charset="0"/>
              </a:rPr>
              <a:t> – </a:t>
            </a:r>
            <a:r>
              <a:rPr lang="en-US" sz="2400" i="1" dirty="0" err="1">
                <a:solidFill>
                  <a:prstClr val="black"/>
                </a:solidFill>
                <a:latin typeface="Times New Roman" pitchFamily="18" charset="0"/>
                <a:cs typeface="Times New Roman" pitchFamily="18" charset="0"/>
              </a:rPr>
              <a:t>tiếng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gà</a:t>
            </a:r>
            <a:r>
              <a:rPr lang="en-US" sz="2400" i="1" dirty="0">
                <a:solidFill>
                  <a:prstClr val="black"/>
                </a:solidFill>
                <a:latin typeface="Times New Roman" pitchFamily="18" charset="0"/>
                <a:cs typeface="Times New Roman" pitchFamily="18" charset="0"/>
              </a:rPr>
              <a:t>, ổ </a:t>
            </a:r>
            <a:r>
              <a:rPr lang="en-US" sz="2400" i="1" dirty="0" err="1">
                <a:solidFill>
                  <a:prstClr val="black"/>
                </a:solidFill>
                <a:latin typeface="Times New Roman" pitchFamily="18" charset="0"/>
                <a:cs typeface="Times New Roman" pitchFamily="18" charset="0"/>
              </a:rPr>
              <a:t>trứng</a:t>
            </a:r>
            <a:endParaRPr lang="en-US" sz="24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5067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16" presetClass="entr" presetSubtype="21"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circle(in)">
                                      <p:cBhvr>
                                        <p:cTn id="5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animBg="1"/>
      <p:bldP spid="25" grpId="0"/>
      <p:bldP spid="26" grpId="0" animBg="1"/>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62162"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9344" b="95030" l="9091" r="94091">
                        <a14:foregroundMark x1="42424" y1="13519" x2="54848" y2="19085"/>
                        <a14:foregroundMark x1="56212" y1="18489" x2="60909" y2="29622"/>
                        <a14:foregroundMark x1="34394" y1="74751" x2="29697" y2="86282"/>
                        <a14:foregroundMark x1="21667" y1="75746" x2="46818" y2="76342"/>
                        <a14:foregroundMark x1="43788" y1="80517" x2="60455" y2="78131"/>
                        <a14:foregroundMark x1="19091" y1="90855" x2="26667" y2="90855"/>
                        <a14:foregroundMark x1="63182" y1="80716" x2="88182" y2="88668"/>
                        <a14:foregroundMark x1="70000" y1="85885" x2="77576" y2="87873"/>
                        <a14:foregroundMark x1="92121" y1="87674" x2="92273" y2="89264"/>
                        <a14:foregroundMark x1="91970" y1="85885" x2="93788" y2="87475"/>
                        <a14:foregroundMark x1="86515" y1="75149" x2="87273" y2="76541"/>
                      </a14:backgroundRemoval>
                    </a14:imgEffect>
                  </a14:imgLayer>
                </a14:imgProps>
              </a:ext>
            </a:extLst>
          </a:blip>
          <a:stretch>
            <a:fillRect/>
          </a:stretch>
        </p:blipFill>
        <p:spPr>
          <a:xfrm>
            <a:off x="5794896" y="2685351"/>
            <a:ext cx="3382176" cy="2577628"/>
          </a:xfrm>
          <a:prstGeom prst="rect">
            <a:avLst/>
          </a:prstGeom>
        </p:spPr>
      </p:pic>
      <p:sp>
        <p:nvSpPr>
          <p:cNvPr id="10" name="TextBox 9"/>
          <p:cNvSpPr txBox="1"/>
          <p:nvPr/>
        </p:nvSpPr>
        <p:spPr>
          <a:xfrm>
            <a:off x="5699186" y="123478"/>
            <a:ext cx="3444814" cy="3323987"/>
          </a:xfrm>
          <a:prstGeom prst="rect">
            <a:avLst/>
          </a:prstGeom>
          <a:noFill/>
        </p:spPr>
        <p:txBody>
          <a:bodyPr wrap="square" rtlCol="0">
            <a:spAutoFit/>
          </a:bodyPr>
          <a:lstStyle/>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Cháu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chiến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đấu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hôm</a:t>
            </a:r>
            <a:r>
              <a:rPr lang="en-US" sz="2000" i="1" dirty="0">
                <a:solidFill>
                  <a:prstClr val="black"/>
                </a:solidFill>
                <a:latin typeface="Times New Roman" panose="02020603050405020304" pitchFamily="18" charset="0"/>
                <a:cs typeface="Times New Roman" panose="02020603050405020304" pitchFamily="18" charset="0"/>
              </a:rPr>
              <a:t> nay</a:t>
            </a: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lòng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yêu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Tổ</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quốc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xóm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làng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thân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thuộc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ơi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cũng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bà</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tiếng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cục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tác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Ổ </a:t>
            </a:r>
            <a:r>
              <a:rPr lang="en-US" sz="2000" i="1" dirty="0" err="1">
                <a:solidFill>
                  <a:prstClr val="black"/>
                </a:solidFill>
                <a:latin typeface="Times New Roman" panose="02020603050405020304" pitchFamily="18" charset="0"/>
                <a:cs typeface="Times New Roman" panose="02020603050405020304" pitchFamily="18" charset="0"/>
              </a:rPr>
              <a:t>trứng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hồng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tuổi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thơ</a:t>
            </a:r>
            <a:r>
              <a:rPr lang="en-US" sz="2000" i="1" dirty="0">
                <a:solidFill>
                  <a:prstClr val="black"/>
                </a:solidFill>
                <a:latin typeface="Times New Roman" panose="02020603050405020304" pitchFamily="18" charset="0"/>
                <a:cs typeface="Times New Roman" panose="02020603050405020304" pitchFamily="18" charset="0"/>
              </a:rPr>
              <a:t>.</a:t>
            </a:r>
          </a:p>
          <a:p>
            <a:pPr algn="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endParaRPr lang="en-US" sz="1600" i="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6084168" y="1616533"/>
            <a:ext cx="864096" cy="3378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Bà</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ơi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95536" y="266164"/>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Tình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cảm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người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cháu</a:t>
            </a:r>
            <a:r>
              <a:rPr lang="en-US" sz="2400" b="1" dirty="0">
                <a:solidFill>
                  <a:prstClr val="black"/>
                </a:solidFill>
                <a:latin typeface="Times New Roman" panose="02020603050405020304" pitchFamily="18" charset="0"/>
                <a:cs typeface="Times New Roman" panose="02020603050405020304" pitchFamily="18" charset="0"/>
              </a:rPr>
              <a:t>:</a:t>
            </a:r>
          </a:p>
        </p:txBody>
      </p:sp>
      <p:sp>
        <p:nvSpPr>
          <p:cNvPr id="2" name="Rectangle 1"/>
          <p:cNvSpPr/>
          <p:nvPr/>
        </p:nvSpPr>
        <p:spPr>
          <a:xfrm>
            <a:off x="539552" y="987574"/>
            <a:ext cx="3756687" cy="461665"/>
          </a:xfrm>
          <a:prstGeom prst="rect">
            <a:avLst/>
          </a:prstGeom>
        </p:spPr>
        <p:txBody>
          <a:bodyPr wrap="square">
            <a:spAutoFit/>
          </a:bodyPr>
          <a:lstStyle/>
          <a:p>
            <a:pPr defTabSz="342900"/>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Tiếng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gọi</a:t>
            </a:r>
            <a:r>
              <a:rPr lang="en-US" sz="2400" i="1" dirty="0">
                <a:solidFill>
                  <a:prstClr val="black"/>
                </a:solidFill>
                <a:latin typeface="Times New Roman" pitchFamily="18" charset="0"/>
                <a:cs typeface="Times New Roman" pitchFamily="18" charset="0"/>
              </a:rPr>
              <a:t> : “</a:t>
            </a:r>
            <a:r>
              <a:rPr lang="en-US" sz="2400" i="1" dirty="0" err="1">
                <a:solidFill>
                  <a:prstClr val="black"/>
                </a:solidFill>
                <a:latin typeface="Times New Roman" pitchFamily="18" charset="0"/>
                <a:cs typeface="Times New Roman" pitchFamily="18" charset="0"/>
              </a:rPr>
              <a:t>Bà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ơi</a:t>
            </a:r>
            <a:r>
              <a:rPr lang="en-US" sz="2400" i="1" dirty="0">
                <a:solidFill>
                  <a:prstClr val="black"/>
                </a:solidFill>
                <a:latin typeface="Times New Roman" pitchFamily="18" charset="0"/>
                <a:cs typeface="Times New Roman" pitchFamily="18" charset="0"/>
              </a:rPr>
              <a:t>”</a:t>
            </a:r>
          </a:p>
        </p:txBody>
      </p:sp>
      <p:pic>
        <p:nvPicPr>
          <p:cNvPr id="18" name="Picture 17"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717555" flipV="1">
            <a:off x="266035" y="1488994"/>
            <a:ext cx="777028" cy="595244"/>
          </a:xfrm>
          <a:prstGeom prst="rect">
            <a:avLst/>
          </a:prstGeom>
          <a:effectLst>
            <a:softEdge rad="127000"/>
          </a:effectLst>
        </p:spPr>
      </p:pic>
      <p:sp>
        <p:nvSpPr>
          <p:cNvPr id="21" name="TextBox 20"/>
          <p:cNvSpPr txBox="1"/>
          <p:nvPr/>
        </p:nvSpPr>
        <p:spPr>
          <a:xfrm>
            <a:off x="609600" y="2275924"/>
            <a:ext cx="4334830" cy="230832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342900" indent="-342900" algn="just" defTabSz="342900">
              <a:buFont typeface="Arial" panose="020B0604020202020204" pitchFamily="34" charset="0"/>
              <a:buChar char="•"/>
            </a:pPr>
            <a:r>
              <a:rPr lang="en-US" sz="2400" b="1" i="1" dirty="0" err="1">
                <a:solidFill>
                  <a:prstClr val="black"/>
                </a:solidFill>
                <a:latin typeface="Times New Roman" pitchFamily="18" charset="0"/>
                <a:cs typeface="Times New Roman" pitchFamily="18" charset="0"/>
              </a:rPr>
              <a:t>Tiếng</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nấc</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nghẹn</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ngào</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gợi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nỗi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nhớ</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bà</a:t>
            </a:r>
            <a:r>
              <a:rPr lang="en-US" sz="2400" i="1" dirty="0">
                <a:solidFill>
                  <a:prstClr val="black"/>
                </a:solidFill>
                <a:latin typeface="Times New Roman" pitchFamily="18" charset="0"/>
                <a:cs typeface="Times New Roman" pitchFamily="18" charset="0"/>
              </a:rPr>
              <a:t> </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nhớ</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quê</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hương</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nhớ</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những</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kỉ</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niệm</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quen</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thuộc</a:t>
            </a:r>
            <a:r>
              <a:rPr lang="en-US" sz="2400" i="1" dirty="0">
                <a:solidFill>
                  <a:prstClr val="black"/>
                </a:solidFill>
                <a:latin typeface="Times New Roman" pitchFamily="18" charset="0"/>
                <a:cs typeface="Times New Roman" pitchFamily="18" charset="0"/>
                <a:sym typeface="Wingdings" panose="05000000000000000000" pitchFamily="2" charset="2"/>
              </a:rPr>
              <a:t>.</a:t>
            </a:r>
          </a:p>
          <a:p>
            <a:pPr marL="342900" indent="-342900" algn="just" defTabSz="342900">
              <a:buFont typeface="Arial" panose="020B0604020202020204" pitchFamily="34" charset="0"/>
              <a:buChar char="•"/>
            </a:pPr>
            <a:r>
              <a:rPr lang="en-US" sz="2400" b="1" i="1" dirty="0" err="1">
                <a:solidFill>
                  <a:prstClr val="black"/>
                </a:solidFill>
                <a:latin typeface="Times New Roman" pitchFamily="18" charset="0"/>
                <a:cs typeface="Times New Roman" pitchFamily="18" charset="0"/>
                <a:sym typeface="Wingdings" panose="05000000000000000000" pitchFamily="2" charset="2"/>
              </a:rPr>
              <a:t>Lời</a:t>
            </a:r>
            <a:r>
              <a:rPr lang="en-US" sz="2400" b="1" i="1" dirty="0">
                <a:solidFill>
                  <a:prstClr val="black"/>
                </a:solidFill>
                <a:latin typeface="Times New Roman" pitchFamily="18" charset="0"/>
                <a:cs typeface="Times New Roman" pitchFamily="18" charset="0"/>
                <a:sym typeface="Wingdings" panose="05000000000000000000" pitchFamily="2" charset="2"/>
              </a:rPr>
              <a:t> </a:t>
            </a:r>
            <a:r>
              <a:rPr lang="en-US" sz="2400" b="1" i="1" dirty="0" err="1">
                <a:solidFill>
                  <a:prstClr val="black"/>
                </a:solidFill>
                <a:latin typeface="Times New Roman" pitchFamily="18" charset="0"/>
                <a:cs typeface="Times New Roman" pitchFamily="18" charset="0"/>
                <a:sym typeface="Wingdings" panose="05000000000000000000" pitchFamily="2" charset="2"/>
              </a:rPr>
              <a:t>hứa</a:t>
            </a:r>
            <a:r>
              <a:rPr lang="en-US" sz="2400" b="1"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sẽ</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chấp</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nhận</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mọi</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gian</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khổ</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để</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bảo</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vệ</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bình</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yên</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cho</a:t>
            </a:r>
            <a:r>
              <a:rPr lang="en-US" sz="2400" i="1" dirty="0">
                <a:solidFill>
                  <a:prstClr val="black"/>
                </a:solidFill>
                <a:latin typeface="Times New Roman" pitchFamily="18" charset="0"/>
                <a:cs typeface="Times New Roman" pitchFamily="18" charset="0"/>
                <a:sym typeface="Wingdings" panose="05000000000000000000" pitchFamily="2" charset="2"/>
              </a:rPr>
              <a:t> </a:t>
            </a:r>
            <a:r>
              <a:rPr lang="en-US" sz="2400" i="1" dirty="0" err="1">
                <a:solidFill>
                  <a:prstClr val="black"/>
                </a:solidFill>
                <a:latin typeface="Times New Roman" pitchFamily="18" charset="0"/>
                <a:cs typeface="Times New Roman" pitchFamily="18" charset="0"/>
                <a:sym typeface="Wingdings" panose="05000000000000000000" pitchFamily="2" charset="2"/>
              </a:rPr>
              <a:t>bà</a:t>
            </a:r>
            <a:endParaRPr lang="en-US" sz="24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003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2"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41823" y="734351"/>
            <a:ext cx="4438273" cy="107298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5671" y="553340"/>
            <a:ext cx="3868329" cy="4039933"/>
          </a:xfrm>
          <a:prstGeom prst="rect">
            <a:avLst/>
          </a:prstGeom>
        </p:spPr>
      </p:pic>
      <p:sp>
        <p:nvSpPr>
          <p:cNvPr id="12" name="Rectangle 11"/>
          <p:cNvSpPr/>
          <p:nvPr/>
        </p:nvSpPr>
        <p:spPr>
          <a:xfrm>
            <a:off x="320787" y="1705753"/>
            <a:ext cx="4690416" cy="2862322"/>
          </a:xfrm>
          <a:prstGeom prst="rect">
            <a:avLst/>
          </a:prstGeom>
        </p:spPr>
        <p:txBody>
          <a:bodyPr wrap="square">
            <a:spAutoFit/>
          </a:bodyPr>
          <a:lstStyle/>
          <a:p>
            <a:pPr algn="just" defTabSz="685800">
              <a:lnSpc>
                <a:spcPct val="150000"/>
              </a:lnSpc>
            </a:pP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Sử</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dụng</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hiệu</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quả</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điệp</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ngữ</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có</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tác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dụng</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nối</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mạch</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cảm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xúc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gợi</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nhắc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kỉ</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niệm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lần</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lượt</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hiện</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về</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a:p>
            <a:pPr algn="just" defTabSz="685800">
              <a:lnSpc>
                <a:spcPct val="150000"/>
              </a:lnSpc>
            </a:pP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Thể</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thơ</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năm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chữ</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phù</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hợp</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với</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việc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vừa</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kể</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chuyện</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vừa</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bộc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lộ</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tâm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tình</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circle(in)">
                                      <p:cBhvr>
                                        <p:cTn id="19"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3"/>
          <a:stretch>
            <a:fillRect/>
          </a:stretch>
        </p:blipFill>
        <p:spPr>
          <a:xfrm>
            <a:off x="-415117" y="885799"/>
            <a:ext cx="5985559" cy="144705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5671" y="553340"/>
            <a:ext cx="3868329" cy="4039933"/>
          </a:xfrm>
          <a:prstGeom prst="rect">
            <a:avLst/>
          </a:prstGeom>
        </p:spPr>
      </p:pic>
      <p:sp>
        <p:nvSpPr>
          <p:cNvPr id="2" name="Rectangle 1"/>
          <p:cNvSpPr/>
          <p:nvPr/>
        </p:nvSpPr>
        <p:spPr>
          <a:xfrm>
            <a:off x="223284" y="2013674"/>
            <a:ext cx="4708755" cy="2862322"/>
          </a:xfrm>
          <a:prstGeom prst="rect">
            <a:avLst/>
          </a:prstGeom>
        </p:spPr>
        <p:txBody>
          <a:bodyPr wrap="square">
            <a:spAutoFit/>
          </a:bodyPr>
          <a:lstStyle/>
          <a:p>
            <a:pPr algn="just" defTabSz="685800">
              <a:lnSpc>
                <a:spcPct val="150000"/>
              </a:lnSpc>
            </a:pP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Tiếng</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gà</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trưa</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đã</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gọi</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về</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những</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kỉ</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niệm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đẹp</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đẽ</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của</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tuổi</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thơ</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và</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tình</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cảm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bà</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cháu</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p>
          <a:p>
            <a:pPr algn="just" defTabSz="685800">
              <a:lnSpc>
                <a:spcPct val="150000"/>
              </a:lnSpc>
            </a:pP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Tình</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cảm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đình</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đã</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làm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sâu</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sắc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thêm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tình</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yêu</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quê</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hương</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đất</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nướcC</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ong hÃ¬nh áº£nh cÃ³ thá» cÃ³: vÄn báº£n"/>
          <p:cNvPicPr>
            <a:picLocks noChangeAspect="1" noChangeArrowheads="1"/>
          </p:cNvPicPr>
          <p:nvPr/>
        </p:nvPicPr>
        <p:blipFill>
          <a:blip r:embed="rId2"/>
          <a:srcRect/>
          <a:stretch>
            <a:fillRect/>
          </a:stretch>
        </p:blipFill>
        <p:spPr bwMode="auto">
          <a:xfrm>
            <a:off x="0" y="1"/>
            <a:ext cx="9144000" cy="5143499"/>
          </a:xfrm>
          <a:prstGeom prst="rect">
            <a:avLst/>
          </a:prstGeom>
          <a:noFill/>
        </p:spPr>
      </p:pic>
    </p:spTree>
    <p:extLst>
      <p:ext uri="{BB962C8B-B14F-4D97-AF65-F5344CB8AC3E}">
        <p14:creationId xmlns:p14="http://schemas.microsoft.com/office/powerpoint/2010/main" val="55280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19" name="组合 2">
            <a:extLst>
              <a:ext uri="{FF2B5EF4-FFF2-40B4-BE49-F238E27FC236}">
                <a16:creationId xmlns:a16="http://schemas.microsoft.com/office/drawing/2014/main" id="{90168F4B-550B-4E6E-A635-C37B7953F99A}"/>
              </a:ext>
            </a:extLst>
          </p:cNvPr>
          <p:cNvGrpSpPr/>
          <p:nvPr/>
        </p:nvGrpSpPr>
        <p:grpSpPr>
          <a:xfrm>
            <a:off x="1313182" y="516548"/>
            <a:ext cx="7830818" cy="4110404"/>
            <a:chOff x="1036320" y="695178"/>
            <a:chExt cx="10416524" cy="5467644"/>
          </a:xfrm>
        </p:grpSpPr>
        <p:sp>
          <p:nvSpPr>
            <p:cNvPr id="21"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2"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23" name="Picture 22"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pic>
        <p:nvPicPr>
          <p:cNvPr id="25" name="Picture 24" descr="—Pngtree—vector growing chickens_2054348.png"/>
          <p:cNvPicPr>
            <a:picLocks noChangeAspect="1"/>
          </p:cNvPicPr>
          <p:nvPr/>
        </p:nvPicPr>
        <p:blipFill>
          <a:blip r:embed="rId5"/>
          <a:srcRect t="25747" b="34253"/>
          <a:stretch>
            <a:fillRect/>
          </a:stretch>
        </p:blipFill>
        <p:spPr>
          <a:xfrm>
            <a:off x="4071962" y="3146771"/>
            <a:ext cx="4132507" cy="1339502"/>
          </a:xfrm>
          <a:prstGeom prst="rect">
            <a:avLst/>
          </a:prstGeom>
        </p:spPr>
      </p:pic>
      <p:pic>
        <p:nvPicPr>
          <p:cNvPr id="2" name="Picture 1"/>
          <p:cNvPicPr>
            <a:picLocks noChangeAspect="1"/>
          </p:cNvPicPr>
          <p:nvPr/>
        </p:nvPicPr>
        <p:blipFill>
          <a:blip r:embed="rId6"/>
          <a:stretch>
            <a:fillRect/>
          </a:stretch>
        </p:blipFill>
        <p:spPr>
          <a:xfrm>
            <a:off x="2459992" y="755856"/>
            <a:ext cx="6245528" cy="1239032"/>
          </a:xfrm>
          <a:prstGeom prst="rect">
            <a:avLst/>
          </a:prstGeom>
        </p:spPr>
      </p:pic>
      <p:sp>
        <p:nvSpPr>
          <p:cNvPr id="13" name="Rectangle 12"/>
          <p:cNvSpPr/>
          <p:nvPr/>
        </p:nvSpPr>
        <p:spPr>
          <a:xfrm>
            <a:off x="2636218" y="1623951"/>
            <a:ext cx="5968230" cy="1754326"/>
          </a:xfrm>
          <a:prstGeom prst="rect">
            <a:avLst/>
          </a:prstGeom>
        </p:spPr>
        <p:txBody>
          <a:bodyPr wrap="square">
            <a:spAutoFit/>
          </a:bodyPr>
          <a:lstStyle/>
          <a:p>
            <a:pPr algn="just" defTabSz="685800">
              <a:lnSpc>
                <a:spcPct val="150000"/>
              </a:lnSpc>
            </a:pP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Theo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em</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vì</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sao</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chúng</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ta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luôn</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nghĩ</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về</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thân</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trong</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đình</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mỗi</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khi</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xa</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nhà</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hoặc</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gặp</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khó</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khăn</a:t>
            </a:r>
            <a:r>
              <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p>
        </p:txBody>
      </p:sp>
    </p:spTree>
    <p:extLst>
      <p:ext uri="{BB962C8B-B14F-4D97-AF65-F5344CB8AC3E}">
        <p14:creationId xmlns:p14="http://schemas.microsoft.com/office/powerpoint/2010/main" val="119326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3">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35" name="Picture 34"/>
          <p:cNvPicPr>
            <a:picLocks noChangeAspect="1"/>
          </p:cNvPicPr>
          <p:nvPr/>
        </p:nvPicPr>
        <p:blipFill>
          <a:blip r:embed="rId4">
            <a:clrChange>
              <a:clrFrom>
                <a:srgbClr val="FFFFFF"/>
              </a:clrFrom>
              <a:clrTo>
                <a:srgbClr val="FFFFFF">
                  <a:alpha val="0"/>
                </a:srgbClr>
              </a:clrTo>
            </a:clrChange>
          </a:blip>
          <a:srcRect b="80356"/>
          <a:stretch>
            <a:fillRect/>
          </a:stretch>
        </p:blipFill>
        <p:spPr>
          <a:xfrm>
            <a:off x="837478" y="2250396"/>
            <a:ext cx="2895319" cy="298894"/>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4">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4">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4">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4">
            <a:clrChange>
              <a:clrFrom>
                <a:srgbClr val="FFFFFF"/>
              </a:clrFrom>
              <a:clrTo>
                <a:srgbClr val="FFFFFF">
                  <a:alpha val="0"/>
                </a:srgbClr>
              </a:clrTo>
            </a:clrChange>
          </a:blip>
          <a:srcRect t="20130" b="62102"/>
          <a:stretch>
            <a:fillRect/>
          </a:stretch>
        </p:blipFill>
        <p:spPr>
          <a:xfrm>
            <a:off x="850667" y="2539657"/>
            <a:ext cx="2895320" cy="270365"/>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1026" name="Picture 2" descr="Flying Red Bird GIF by PlayKids | Bird gif, Cartoon people, Flash ..."/>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62421" y="178266"/>
            <a:ext cx="2900363" cy="26289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600">
              <a:solidFill>
                <a:prstClr val="white"/>
              </a:solidFill>
            </a:endParaRPr>
          </a:p>
        </p:txBody>
      </p:sp>
      <p:sp>
        <p:nvSpPr>
          <p:cNvPr id="21" name="TextBox 20"/>
          <p:cNvSpPr txBox="1"/>
          <p:nvPr/>
        </p:nvSpPr>
        <p:spPr>
          <a:xfrm>
            <a:off x="1259632" y="1781381"/>
            <a:ext cx="6932671" cy="923330"/>
          </a:xfrm>
          <a:prstGeom prst="rect">
            <a:avLst/>
          </a:prstGeom>
          <a:noFill/>
        </p:spPr>
        <p:txBody>
          <a:bodyPr wrap="square" rtlCol="0">
            <a:spAutoFit/>
          </a:bodyPr>
          <a:lstStyle/>
          <a:p>
            <a:pPr defTabSz="685800"/>
            <a:r>
              <a:rPr lang="en-US" sz="5400" dirty="0">
                <a:solidFill>
                  <a:prstClr val="white"/>
                </a:solidFill>
                <a:latin typeface="Times New Roman" panose="02020603050405020304" pitchFamily="18" charset="0"/>
                <a:cs typeface="Times New Roman" panose="02020603050405020304" pitchFamily="18" charset="0"/>
              </a:rPr>
              <a:t>GIÚP CHIM XÂY TỔ</a:t>
            </a:r>
          </a:p>
        </p:txBody>
      </p:sp>
    </p:spTree>
    <p:extLst>
      <p:ext uri="{BB962C8B-B14F-4D97-AF65-F5344CB8AC3E}">
        <p14:creationId xmlns:p14="http://schemas.microsoft.com/office/powerpoint/2010/main" val="235386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35" name="Picture 34"/>
          <p:cNvPicPr>
            <a:picLocks noChangeAspect="1"/>
          </p:cNvPicPr>
          <p:nvPr/>
        </p:nvPicPr>
        <p:blipFill>
          <a:blip r:embed="rId6">
            <a:clrChange>
              <a:clrFrom>
                <a:srgbClr val="FFFFFF"/>
              </a:clrFrom>
              <a:clrTo>
                <a:srgbClr val="FFFFFF">
                  <a:alpha val="0"/>
                </a:srgbClr>
              </a:clrTo>
            </a:clrChange>
          </a:blip>
          <a:srcRect b="80356"/>
          <a:stretch>
            <a:fillRect/>
          </a:stretch>
        </p:blipFill>
        <p:spPr>
          <a:xfrm>
            <a:off x="837478" y="2250396"/>
            <a:ext cx="2895319" cy="298894"/>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6">
            <a:clrChange>
              <a:clrFrom>
                <a:srgbClr val="FFFFFF"/>
              </a:clrFrom>
              <a:clrTo>
                <a:srgbClr val="FFFFFF">
                  <a:alpha val="0"/>
                </a:srgbClr>
              </a:clrTo>
            </a:clrChange>
          </a:blip>
          <a:srcRect t="20130" b="62102"/>
          <a:stretch>
            <a:fillRect/>
          </a:stretch>
        </p:blipFill>
        <p:spPr>
          <a:xfrm>
            <a:off x="850667" y="2539657"/>
            <a:ext cx="2895320" cy="270365"/>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37" name="Picture 36"/>
          <p:cNvPicPr>
            <a:picLocks noChangeAspect="1"/>
          </p:cNvPicPr>
          <p:nvPr/>
        </p:nvPicPr>
        <p:blipFill>
          <a:blip r:embed="rId7">
            <a:clrChange>
              <a:clrFrom>
                <a:srgbClr val="FFFFFF"/>
              </a:clrFrom>
              <a:clrTo>
                <a:srgbClr val="FFFFFF">
                  <a:alpha val="0"/>
                </a:srgbClr>
              </a:clrTo>
            </a:clrChange>
          </a:blip>
          <a:stretch>
            <a:fillRect/>
          </a:stretch>
        </p:blipFill>
        <p:spPr>
          <a:xfrm>
            <a:off x="174491" y="169982"/>
            <a:ext cx="830594" cy="403760"/>
          </a:xfrm>
          <a:prstGeom prst="rect">
            <a:avLst/>
          </a:prstGeom>
        </p:spPr>
      </p:pic>
      <p:sp>
        <p:nvSpPr>
          <p:cNvPr id="44" name="Oval 43">
            <a:hlinkClick r:id="rId8" action="ppaction://hlinksldjump"/>
          </p:cNvPr>
          <p:cNvSpPr/>
          <p:nvPr/>
        </p:nvSpPr>
        <p:spPr>
          <a:xfrm>
            <a:off x="144867"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1</a:t>
            </a:r>
          </a:p>
        </p:txBody>
      </p:sp>
      <p:sp>
        <p:nvSpPr>
          <p:cNvPr id="45" name="Oval 44">
            <a:hlinkClick r:id="rId9" action="ppaction://hlinksldjump"/>
          </p:cNvPr>
          <p:cNvSpPr/>
          <p:nvPr/>
        </p:nvSpPr>
        <p:spPr>
          <a:xfrm>
            <a:off x="1009327"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2</a:t>
            </a:r>
          </a:p>
        </p:txBody>
      </p:sp>
      <p:sp>
        <p:nvSpPr>
          <p:cNvPr id="46" name="Oval 45">
            <a:hlinkClick r:id="rId10" action="ppaction://hlinksldjump"/>
          </p:cNvPr>
          <p:cNvSpPr/>
          <p:nvPr/>
        </p:nvSpPr>
        <p:spPr>
          <a:xfrm>
            <a:off x="1873788"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3</a:t>
            </a:r>
          </a:p>
        </p:txBody>
      </p:sp>
      <p:sp>
        <p:nvSpPr>
          <p:cNvPr id="47" name="Oval 46">
            <a:hlinkClick r:id="rId11" action="ppaction://hlinksldjump"/>
          </p:cNvPr>
          <p:cNvSpPr/>
          <p:nvPr/>
        </p:nvSpPr>
        <p:spPr>
          <a:xfrm>
            <a:off x="2738248"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4</a:t>
            </a:r>
          </a:p>
        </p:txBody>
      </p:sp>
      <p:sp>
        <p:nvSpPr>
          <p:cNvPr id="48" name="Oval 47">
            <a:hlinkClick r:id="rId12" action="ppaction://hlinksldjump"/>
          </p:cNvPr>
          <p:cNvSpPr/>
          <p:nvPr/>
        </p:nvSpPr>
        <p:spPr>
          <a:xfrm>
            <a:off x="3602708"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5</a:t>
            </a:r>
          </a:p>
        </p:txBody>
      </p:sp>
      <p:pic>
        <p:nvPicPr>
          <p:cNvPr id="49" name="Picture 48"/>
          <p:cNvPicPr>
            <a:picLocks noChangeAspect="1"/>
          </p:cNvPicPr>
          <p:nvPr/>
        </p:nvPicPr>
        <p:blipFill>
          <a:blip r:embed="rId7">
            <a:clrChange>
              <a:clrFrom>
                <a:srgbClr val="FFFFFF"/>
              </a:clrFrom>
              <a:clrTo>
                <a:srgbClr val="FFFFFF">
                  <a:alpha val="0"/>
                </a:srgbClr>
              </a:clrTo>
            </a:clrChange>
          </a:blip>
          <a:stretch>
            <a:fillRect/>
          </a:stretch>
        </p:blipFill>
        <p:spPr>
          <a:xfrm>
            <a:off x="935997" y="214973"/>
            <a:ext cx="830594" cy="403760"/>
          </a:xfrm>
          <a:prstGeom prst="rect">
            <a:avLst/>
          </a:prstGeom>
        </p:spPr>
      </p:pic>
      <p:pic>
        <p:nvPicPr>
          <p:cNvPr id="50" name="Picture 49"/>
          <p:cNvPicPr>
            <a:picLocks noChangeAspect="1"/>
          </p:cNvPicPr>
          <p:nvPr/>
        </p:nvPicPr>
        <p:blipFill>
          <a:blip r:embed="rId7">
            <a:clrChange>
              <a:clrFrom>
                <a:srgbClr val="FFFFFF"/>
              </a:clrFrom>
              <a:clrTo>
                <a:srgbClr val="FFFFFF">
                  <a:alpha val="0"/>
                </a:srgbClr>
              </a:clrTo>
            </a:clrChange>
          </a:blip>
          <a:stretch>
            <a:fillRect/>
          </a:stretch>
        </p:blipFill>
        <p:spPr>
          <a:xfrm>
            <a:off x="1735528" y="205315"/>
            <a:ext cx="830594" cy="403760"/>
          </a:xfrm>
          <a:prstGeom prst="rect">
            <a:avLst/>
          </a:prstGeom>
        </p:spPr>
      </p:pic>
      <p:pic>
        <p:nvPicPr>
          <p:cNvPr id="51" name="Picture 50"/>
          <p:cNvPicPr>
            <a:picLocks noChangeAspect="1"/>
          </p:cNvPicPr>
          <p:nvPr/>
        </p:nvPicPr>
        <p:blipFill>
          <a:blip r:embed="rId7">
            <a:clrChange>
              <a:clrFrom>
                <a:srgbClr val="FFFFFF"/>
              </a:clrFrom>
              <a:clrTo>
                <a:srgbClr val="FFFFFF">
                  <a:alpha val="0"/>
                </a:srgbClr>
              </a:clrTo>
            </a:clrChange>
          </a:blip>
          <a:stretch>
            <a:fillRect/>
          </a:stretch>
        </p:blipFill>
        <p:spPr>
          <a:xfrm>
            <a:off x="2631051" y="214973"/>
            <a:ext cx="830594" cy="403760"/>
          </a:xfrm>
          <a:prstGeom prst="rect">
            <a:avLst/>
          </a:prstGeom>
        </p:spPr>
      </p:pic>
      <p:pic>
        <p:nvPicPr>
          <p:cNvPr id="52" name="Picture 51"/>
          <p:cNvPicPr>
            <a:picLocks noChangeAspect="1"/>
          </p:cNvPicPr>
          <p:nvPr/>
        </p:nvPicPr>
        <p:blipFill>
          <a:blip r:embed="rId7">
            <a:clrChange>
              <a:clrFrom>
                <a:srgbClr val="FFFFFF"/>
              </a:clrFrom>
              <a:clrTo>
                <a:srgbClr val="FFFFFF">
                  <a:alpha val="0"/>
                </a:srgbClr>
              </a:clrTo>
            </a:clrChange>
          </a:blip>
          <a:stretch>
            <a:fillRect/>
          </a:stretch>
        </p:blipFill>
        <p:spPr>
          <a:xfrm>
            <a:off x="3426424" y="228402"/>
            <a:ext cx="830594" cy="403760"/>
          </a:xfrm>
          <a:prstGeom prst="rect">
            <a:avLst/>
          </a:prstGeom>
        </p:spPr>
      </p:pic>
      <p:pic>
        <p:nvPicPr>
          <p:cNvPr id="1026" name="Picture 2" descr="Flying Red Bird GIF by PlayKids | Bird gif, Cartoon people, Flash ..."/>
          <p:cNvPicPr>
            <a:picLocks noChangeAspect="1" noChangeArrowheads="1" noCrop="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24296" y="142838"/>
            <a:ext cx="2900363"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124035" y="666514"/>
            <a:ext cx="4044425" cy="404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00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7.5E-6 6.2963E-6 L 7.5E-6 6.2963E-6 C 0.00313 0.00348 0.00613 0.00741 0.00951 0.01042 C 0.0129 0.01366 0.01915 0.01667 0.02253 0.01899 C 0.0254 0.02084 0.02813 0.02339 0.03087 0.02524 C 0.03321 0.02686 0.03568 0.02778 0.03803 0.02964 C 0.0405 0.03126 0.04271 0.0338 0.04519 0.03589 C 0.05717 0.04584 0.05014 0.03913 0.06303 0.04862 C 0.06667 0.05116 0.07006 0.05487 0.0737 0.05718 C 0.07683 0.05903 0.08008 0.05996 0.08334 0.06135 C 0.09975 0.06783 0.09024 0.06297 0.10469 0.06968 C 0.10756 0.07107 0.11029 0.07246 0.11303 0.07408 C 0.11628 0.07593 0.11928 0.07871 0.12253 0.08033 C 0.12488 0.08149 0.12735 0.08172 0.12969 0.08241 C 0.1461 0.09491 0.13008 0.08427 0.14636 0.09098 C 0.14883 0.0919 0.15118 0.09399 0.15352 0.09514 C 0.15626 0.09677 0.15912 0.09815 0.16185 0.09931 C 0.16498 0.10093 0.16823 0.10186 0.17136 0.10371 C 0.17462 0.10556 0.17761 0.10834 0.18087 0.10996 C 0.18477 0.11204 0.18894 0.11227 0.19284 0.11436 C 0.1961 0.11598 0.19909 0.11876 0.20235 0.12061 C 0.20626 0.12292 0.21042 0.12431 0.2142 0.12686 C 0.21758 0.12917 0.22045 0.13311 0.22383 0.13542 C 0.22644 0.13727 0.22943 0.13774 0.23217 0.13959 C 0.23464 0.14144 0.23685 0.14422 0.2392 0.14607 C 0.24154 0.14769 0.24402 0.14862 0.24636 0.15024 C 0.25157 0.15371 0.25678 0.15718 0.26185 0.16089 C 0.26589 0.16366 0.2698 0.16644 0.27383 0.16922 C 0.27579 0.17061 0.27774 0.17246 0.27969 0.17362 L 0.28685 0.17778 C 0.28881 0.18056 0.29076 0.1838 0.29284 0.18635 C 0.29532 0.18913 0.30222 0.19399 0.30469 0.19468 C 0.31068 0.1963 0.31667 0.19607 0.32266 0.19677 C 0.33152 0.20209 0.32045 0.19491 0.32969 0.20325 C 0.33087 0.20417 0.33217 0.20464 0.33334 0.20533 C 0.33451 0.20672 0.33542 0.20927 0.33685 0.2095 C 0.34323 0.21135 0.34962 0.21065 0.356 0.21158 C 0.35756 0.21204 0.35912 0.21297 0.36068 0.21389 C 0.36915 0.2213 0.36172 0.21598 0.37383 0.22014 C 0.37501 0.22061 0.37618 0.22153 0.37735 0.22223 C 0.38594 0.22663 0.37826 0.22223 0.38803 0.22639 C 0.39988 0.23172 0.37917 0.22501 0.39883 0.23079 C 0.4056 0.23889 0.39909 0.23172 0.406 0.23704 C 0.40756 0.23843 0.40912 0.23982 0.41068 0.24121 C 0.41198 0.2426 0.41303 0.24445 0.41433 0.24561 C 0.41576 0.24677 0.41745 0.247 0.41902 0.24769 C 0.4224 0.25371 0.42266 0.25556 0.42735 0.25834 C 0.42813 0.2588 0.42891 0.25834 0.42982 0.25834 " pathEditMode="relative" ptsTypes="AAAAAAAAAAAAAAAAAAAAAAAAAAAAAAAAAAAAAAAAAAAAAAAA">
                                      <p:cBhvr>
                                        <p:cTn id="6" dur="2000" fill="hold"/>
                                        <p:tgtEl>
                                          <p:spTgt spid="37"/>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4.16667E-7 -3.33333E-6 L -4.16667E-7 -3.33333E-6 C -0.00221 0.0051 -0.00404 0.01135 -0.00651 0.01598 C -0.01068 0.02385 -0.01263 0.02385 -0.01693 0.02593 C -0.01836 0.02732 -0.01966 0.02871 -0.02096 0.03033 C -0.02422 0.03403 -0.02721 0.03982 -0.0306 0.04213 C -0.03242 0.04375 -0.03437 0.04468 -0.0362 0.04653 C -0.03789 0.04792 -0.03932 0.0507 -0.04102 0.05232 C -0.04258 0.05417 -0.04427 0.05486 -0.04583 0.05648 C -0.05651 0.0676 -0.04427 0.05811 -0.05625 0.06667 C -0.05781 0.06922 -0.05937 0.07246 -0.06094 0.07477 C -0.06263 0.07662 -0.06432 0.07732 -0.06575 0.07871 C -0.06745 0.08056 -0.06901 0.08287 -0.07057 0.08473 C -0.07279 0.08727 -0.07487 0.08866 -0.07708 0.09098 C -0.07865 0.09283 -0.08021 0.09514 -0.0819 0.09699 C -0.08398 0.09931 -0.0862 0.10093 -0.08828 0.10324 C -0.1026 0.1176 -0.08594 0.10116 -0.0987 0.11528 C -0.1013 0.11829 -0.10417 0.12014 -0.10677 0.12338 C -0.12487 0.14468 -0.11406 0.13172 -0.12435 0.14769 C -0.12943 0.15556 -0.13021 0.1551 -0.13477 0.16389 C -0.14883 0.19051 -0.13854 0.17269 -0.14518 0.18403 C -0.1457 0.18611 -0.14609 0.18866 -0.14674 0.19028 C -0.14792 0.1926 -0.14948 0.19398 -0.15078 0.1963 C -0.15195 0.19815 -0.15299 0.20023 -0.15404 0.20232 C -0.15482 0.20417 -0.1556 0.20672 -0.15651 0.20834 C -0.16159 0.21968 -0.16523 0.22547 -0.17005 0.23681 C -0.17227 0.24213 -0.1737 0.24954 -0.17643 0.25301 C -0.17773 0.2544 -0.18086 0.25834 -0.18203 0.26111 C -0.18307 0.26343 -0.18359 0.26667 -0.1845 0.26922 C -0.18516 0.27084 -0.1862 0.27153 -0.18685 0.27338 C -0.1931 0.28658 -0.18776 0.2757 -0.19167 0.2875 C -0.19271 0.29028 -0.19401 0.29236 -0.19479 0.29537 C -0.20286 0.32223 -0.19609 0.30463 -0.20039 0.31598 " pathEditMode="relative" rAng="0" ptsTypes="AAAAAAAAAAAAAAAAAAAAAAAAAAAAAAAAA">
                                      <p:cBhvr>
                                        <p:cTn id="9" dur="2000" fill="hold"/>
                                        <p:tgtEl>
                                          <p:spTgt spid="1026"/>
                                        </p:tgtEl>
                                        <p:attrNameLst>
                                          <p:attrName>ppt_x</p:attrName>
                                          <p:attrName>ppt_y</p:attrName>
                                        </p:attrNameLst>
                                      </p:cBhvr>
                                      <p:rCtr x="-10026" y="15787"/>
                                    </p:animMotion>
                                  </p:childTnLst>
                                </p:cTn>
                              </p:par>
                              <p:par>
                                <p:cTn id="10" presetID="0" presetClass="path" presetSubtype="0" accel="50000" decel="50000" fill="hold" nodeType="withEffect">
                                  <p:stCondLst>
                                    <p:cond delay="0"/>
                                  </p:stCondLst>
                                  <p:childTnLst>
                                    <p:animMotion origin="layout" path="M 0.42982 0.25834 L 0.42982 0.25834 L 0.41315 0.27732 C 0.4112 0.2794 0.40938 0.28241 0.40716 0.28357 C 0.40352 0.28565 0.39961 0.28658 0.39649 0.29005 C 0.38477 0.30255 0.39622 0.29098 0.38451 0.30047 C 0.38125 0.30325 0.37787 0.30533 0.375 0.30903 C 0.37096 0.31436 0.36888 0.3176 0.36432 0.32177 C 0.36315 0.32269 0.36198 0.32315 0.36068 0.32385 C 0.35456 0.33473 0.35977 0.32686 0.35 0.33658 C 0.34323 0.34329 0.34987 0.33936 0.34167 0.34283 C 0.33854 0.34653 0.33529 0.34977 0.33216 0.35348 C 0.33047 0.35556 0.32904 0.35788 0.32734 0.35996 C 0.32409 0.36366 0.32253 0.36413 0.31901 0.36621 C 0.31745 0.36829 0.31602 0.37061 0.31432 0.37246 C 0.31276 0.37431 0.31094 0.37501 0.30951 0.37686 C 0.30169 0.38681 0.31003 0.38079 0.30234 0.38519 C 0.3 0.3882 0.29753 0.39075 0.29531 0.39376 C 0.28477 0.40788 0.28945 0.40417 0.28216 0.40857 C 0.27539 0.42663 0.28659 0.39862 0.27266 0.42339 C 0.26823 0.43126 0.2707 0.42871 0.2655 0.43195 C 0.26406 0.43704 0.26289 0.44214 0.26081 0.44677 C 0.25964 0.44908 0.25833 0.45093 0.25716 0.45302 C 0.25677 0.45579 0.25664 0.4588 0.25599 0.46158 C 0.25547 0.46389 0.25404 0.46528 0.25365 0.46783 C 0.25274 0.47385 0.25247 0.49052 0.25117 0.49746 C 0.25078 0.50001 0.24961 0.50163 0.24883 0.50394 C 0.24844 0.50741 0.24818 0.51089 0.24766 0.51436 C 0.24544 0.53056 0.24753 0.5095 0.24531 0.52917 C 0.24518 0.52987 0.24531 0.53056 0.24531 0.53149 " pathEditMode="relative" ptsTypes="AAAAAAAAAAAAAAAAAAAAAAAAAAAAAA">
                                      <p:cBhvr>
                                        <p:cTn id="11" dur="2000" fill="hold"/>
                                        <p:tgtEl>
                                          <p:spTgt spid="37"/>
                                        </p:tgtEl>
                                        <p:attrNameLst>
                                          <p:attrName>ppt_x</p:attrName>
                                          <p:attrName>ppt_y</p:attrName>
                                        </p:attrNameLst>
                                      </p:cBhvr>
                                    </p:animMotion>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2" name="Am-thanh-phep-thuat-www_nhacchuongvui_com.wav"/>
                                        </p:tgtEl>
                                      </p:cMediaNode>
                                    </p:audio>
                                  </p:subTnLst>
                                </p:cTn>
                              </p:par>
                              <p:par>
                                <p:cTn id="16" presetID="10" presetClass="exit" presetSubtype="0" fill="hold" nodeType="with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par>
                          <p:cTn id="19" fill="hold">
                            <p:stCondLst>
                              <p:cond delay="4500"/>
                            </p:stCondLst>
                            <p:childTnLst>
                              <p:par>
                                <p:cTn id="20" presetID="0" presetClass="path" presetSubtype="0" accel="50000" decel="50000" fill="hold" nodeType="afterEffect">
                                  <p:stCondLst>
                                    <p:cond delay="0"/>
                                  </p:stCondLst>
                                  <p:childTnLst>
                                    <p:animMotion origin="layout" path="M -0.20039 0.31597 L -0.20039 0.31597 C -0.19505 0.26736 -0.20104 0.31181 -0.1957 0.28634 C -0.19518 0.28357 -0.19531 0.28032 -0.19453 0.27778 C -0.19362 0.27523 -0.19218 0.27361 -0.19088 0.27153 C -0.19049 0.26875 -0.18945 0.25972 -0.18854 0.25671 C -0.18789 0.2544 -0.18698 0.25232 -0.18619 0.25023 C -0.1858 0.24815 -0.18554 0.24583 -0.18502 0.24398 C -0.18398 0.24074 -0.18255 0.23843 -0.18138 0.23542 C -0.1806 0.23333 -0.17981 0.23125 -0.17903 0.22917 C -0.17487 0.20694 -0.17877 0.22407 -0.17422 0.20995 C -0.17343 0.20741 -0.17291 0.20417 -0.17187 0.20162 C -0.17096 0.19907 -0.1694 0.19745 -0.16836 0.19514 C -0.16744 0.19329 -0.16679 0.19097 -0.16588 0.18889 C -0.16484 0.18611 -0.16354 0.18333 -0.16237 0.18032 C -0.16158 0.17847 -0.1608 0.17616 -0.16002 0.17407 C -0.15729 0.16759 -0.15416 0.16181 -0.15169 0.15509 C -0.15091 0.15301 -0.15026 0.15046 -0.14922 0.14861 C -0.14648 0.14375 -0.14453 0.14398 -0.14101 0.14236 C -0.13685 0.13148 -0.14075 0.13935 -0.13385 0.13171 C -0.12916 0.12662 -0.12942 0.12431 -0.12435 0.1213 C -0.12239 0.12014 -0.12031 0.11968 -0.11836 0.11898 C -0.10807 0.10694 -0.12109 0.12153 -0.11119 0.11273 C -0.10195 0.10463 -0.11302 0.11181 -0.10403 0.10648 C -0.10286 0.10486 -0.10182 0.10324 -0.10052 0.10208 C -0.09935 0.10116 -0.09804 0.10093 -0.09687 0.1 C -0.09531 0.09884 -0.09375 0.09699 -0.09218 0.09583 C -0.09023 0.09421 -0.08815 0.09329 -0.08619 0.09167 C -0.07695 0.08333 -0.08802 0.09051 -0.07903 0.08519 C -0.07786 0.0838 -0.07656 0.08264 -0.07552 0.08102 C -0.07422 0.07917 -0.0733 0.07639 -0.07187 0.07454 C -0.06966 0.07176 -0.06627 0.06968 -0.06354 0.06829 C -0.05651 0.06458 -0.05651 0.06458 -0.05052 0.06204 C -0.04895 0.06065 -0.04739 0.0588 -0.0457 0.05764 C -0.04388 0.05648 -0.04179 0.05648 -0.03984 0.05556 C -0.03815 0.05486 -0.03658 0.05417 -0.03502 0.05347 C -0.03346 0.05208 -0.0319 0.05046 -0.03033 0.04931 C -0.02916 0.04838 -0.02773 0.04838 -0.02669 0.04722 C -0.01783 0.03657 -0.02799 0.04375 -0.01953 0.03866 C -0.01679 0.03542 -0.01289 0.03056 -0.01002 0.02801 C -0.00898 0.02708 -0.00768 0.02662 -0.00651 0.02593 C -0.00533 0.02384 -0.00442 0.02107 -0.00286 0.01968 C -0.00065 0.01736 0.0043 0.01551 0.0043 0.01551 " pathEditMode="relative" ptsTypes="AAAAAAAAAAAAAAAAAAAAAAAAAAAAAAAAAAAAAAAAAAA">
                                      <p:cBhvr>
                                        <p:cTn id="21" dur="2000" fill="hold"/>
                                        <p:tgtEl>
                                          <p:spTgt spid="1026"/>
                                        </p:tgtEl>
                                        <p:attrNameLst>
                                          <p:attrName>ppt_x</p:attrName>
                                          <p:attrName>ppt_y</p:attrName>
                                        </p:attrNameLst>
                                      </p:cBhvr>
                                    </p:animMotion>
                                  </p:childTnLst>
                                </p:cTn>
                              </p:par>
                              <p:par>
                                <p:cTn id="22" presetID="10" presetClass="exit" presetSubtype="0" fill="hold" grpId="0" nodeType="with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287 -0.00463 L 0.00287 -0.00463 C 0.00534 -0.00139 0.00768 0.00254 0.01042 0.00555 C 0.01315 0.00879 0.0181 0.01157 0.02084 0.01389 C 0.02305 0.01574 0.02526 0.01829 0.02748 0.02014 C 0.0293 0.02176 0.03138 0.02268 0.03321 0.0243 C 0.03516 0.02592 0.03698 0.02847 0.03893 0.03055 C 0.04844 0.04028 0.04284 0.03379 0.05313 0.04305 C 0.05612 0.0456 0.05886 0.0493 0.06172 0.05162 C 0.06419 0.05324 0.0668 0.05416 0.0694 0.05555 C 0.08255 0.06204 0.075 0.05717 0.08646 0.06389 C 0.0888 0.06528 0.09102 0.06643 0.0931 0.06805 C 0.09571 0.06991 0.09818 0.07268 0.10078 0.0743 C 0.10261 0.07546 0.10456 0.07569 0.10651 0.07639 C 0.11953 0.08866 0.10677 0.07824 0.11979 0.08472 C 0.12175 0.08565 0.1237 0.08773 0.12552 0.08889 C 0.12774 0.09051 0.12995 0.0919 0.13216 0.09305 C 0.13464 0.09444 0.13724 0.09537 0.13985 0.09722 C 0.14245 0.09907 0.14479 0.10185 0.1474 0.10347 C 0.15052 0.10555 0.15391 0.10579 0.1569 0.10787 C 0.15951 0.10926 0.16198 0.11204 0.16459 0.11389 C 0.16771 0.1162 0.17097 0.11759 0.17409 0.12014 C 0.17669 0.12245 0.17904 0.12616 0.18177 0.12847 C 0.18386 0.13032 0.1862 0.13079 0.18841 0.13264 C 0.19037 0.13449 0.19219 0.13704 0.19401 0.13889 C 0.19584 0.14051 0.19792 0.14143 0.19974 0.14305 C 0.20391 0.14653 0.20807 0.15 0.21211 0.15347 C 0.21537 0.15625 0.21849 0.15903 0.22175 0.1618 C 0.22331 0.16319 0.22487 0.16481 0.22643 0.16597 L 0.23216 0.17014 C 0.23373 0.17291 0.23529 0.17616 0.23685 0.1787 C 0.23893 0.18125 0.2444 0.18611 0.24636 0.1868 C 0.25117 0.18842 0.25599 0.18819 0.26081 0.18889 C 0.26784 0.19398 0.25899 0.18704 0.26641 0.19514 C 0.26732 0.19606 0.26836 0.19653 0.26927 0.19722 C 0.27018 0.19861 0.27097 0.20116 0.27214 0.20139 C 0.27722 0.20324 0.28229 0.20254 0.28737 0.20347 C 0.28867 0.20393 0.28985 0.20486 0.29115 0.20579 C 0.29792 0.21296 0.29193 0.20764 0.30169 0.2118 C 0.30261 0.21227 0.30352 0.21319 0.30443 0.21389 C 0.31133 0.21829 0.30521 0.21389 0.31302 0.21805 C 0.32253 0.22315 0.30599 0.21666 0.32162 0.22222 C 0.32709 0.23032 0.32188 0.22315 0.32735 0.22847 C 0.32865 0.22986 0.32982 0.23125 0.33112 0.23264 C 0.33216 0.23403 0.33294 0.23565 0.33399 0.2368 C 0.33516 0.23796 0.33659 0.23819 0.33776 0.23889 C 0.3405 0.24491 0.34076 0.24676 0.3444 0.24954 C 0.34505 0.24977 0.34571 0.24954 0.34649 0.24954 " pathEditMode="relative" rAng="0" ptsTypes="AAAAAAAAAAAAAAAAAAAAAAAAAAAAAAAAAAAAAAAAAAAAAAAA">
                                      <p:cBhvr>
                                        <p:cTn id="29" dur="2000" fill="hold"/>
                                        <p:tgtEl>
                                          <p:spTgt spid="49"/>
                                        </p:tgtEl>
                                        <p:attrNameLst>
                                          <p:attrName>ppt_x</p:attrName>
                                          <p:attrName>ppt_y</p:attrName>
                                        </p:attrNameLst>
                                      </p:cBhvr>
                                      <p:rCtr x="17174" y="12708"/>
                                    </p:animMotion>
                                  </p:childTnLst>
                                </p:cTn>
                              </p:par>
                            </p:childTnLst>
                          </p:cTn>
                        </p:par>
                        <p:par>
                          <p:cTn id="30" fill="hold">
                            <p:stCondLst>
                              <p:cond delay="2000"/>
                            </p:stCondLst>
                            <p:childTnLst>
                              <p:par>
                                <p:cTn id="31" presetID="0" presetClass="path" presetSubtype="0" accel="50000" decel="50000" fill="hold" nodeType="afterEffect">
                                  <p:stCondLst>
                                    <p:cond delay="0"/>
                                  </p:stCondLst>
                                  <p:childTnLst>
                                    <p:animMotion origin="layout" path="M 0.0043 0.01574 L 0.0043 0.01574 C 0.00183 0.0169 -0.00065 0.01783 -0.00312 0.01945 C -0.00429 0.02014 -0.0052 0.02222 -0.00638 0.02315 C -0.01002 0.02639 -0.00989 0.02361 -0.01367 0.02894 C -0.01458 0.03033 -0.01549 0.03125 -0.01627 0.03287 C -0.01692 0.0338 -0.01757 0.03565 -0.01823 0.03658 C -0.01914 0.0375 -0.02005 0.03773 -0.02096 0.03843 C -0.02591 0.04908 -0.02109 0.04051 -0.02695 0.04607 C -0.03515 0.05417 -0.0233 0.0463 -0.03281 0.05185 L -0.03815 0.05949 C -0.03984 0.06204 -0.04205 0.06574 -0.04414 0.06736 C -0.04544 0.06806 -0.04674 0.06852 -0.04804 0.06922 C -0.05416 0.07778 -0.04739 0.06922 -0.05937 0.07662 C -0.06041 0.07755 -0.06145 0.0794 -0.06263 0.08079 C -0.06679 0.08496 -0.06601 0.08403 -0.06992 0.08635 C -0.07578 0.09468 -0.06875 0.08519 -0.07721 0.09398 C -0.07877 0.0956 -0.0802 0.09792 -0.08177 0.09977 C -0.08476 0.10301 -0.08359 0.10023 -0.08711 0.10556 C -0.09218 0.11297 -0.08867 0.10903 -0.0931 0.1169 C -0.09388 0.11852 -0.09492 0.11945 -0.0957 0.12084 C -0.09752 0.12385 -0.10273 0.13542 -0.10299 0.13611 C -0.1039 0.13797 -0.10494 0.13935 -0.1056 0.14167 C -0.1082 0.15162 -0.1069 0.14722 -0.10963 0.1551 C -0.11054 0.16042 -0.11119 0.16574 -0.11224 0.1706 C -0.11276 0.17246 -0.11328 0.17408 -0.11354 0.17616 C -0.11393 0.17824 -0.11393 0.18033 -0.11419 0.18218 C -0.11471 0.18496 -0.11562 0.18704 -0.11614 0.18959 C -0.11653 0.19097 -0.11666 0.19213 -0.11679 0.19375 " pathEditMode="relative" rAng="0" ptsTypes="AAAAAAAAAAAAAAAAAAAAAAAAAAAAA">
                                      <p:cBhvr>
                                        <p:cTn id="32" dur="2000" fill="hold"/>
                                        <p:tgtEl>
                                          <p:spTgt spid="1026"/>
                                        </p:tgtEl>
                                        <p:attrNameLst>
                                          <p:attrName>ppt_x</p:attrName>
                                          <p:attrName>ppt_y</p:attrName>
                                        </p:attrNameLst>
                                      </p:cBhvr>
                                      <p:rCtr x="-6055" y="8889"/>
                                    </p:animMotion>
                                  </p:childTnLst>
                                </p:cTn>
                              </p:par>
                              <p:par>
                                <p:cTn id="33" presetID="0" presetClass="path" presetSubtype="0" accel="50000" decel="50000" fill="hold" nodeType="withEffect">
                                  <p:stCondLst>
                                    <p:cond delay="0"/>
                                  </p:stCondLst>
                                  <p:childTnLst>
                                    <p:animMotion origin="layout" path="M 0.34648 0.24954 L 0.34648 0.24954 L 0.33281 0.26551 C 0.33138 0.26713 0.32981 0.26967 0.32812 0.2706 C 0.32526 0.27245 0.322 0.27315 0.3194 0.27616 C 0.31002 0.2868 0.31927 0.27708 0.30989 0.28495 C 0.30729 0.2875 0.30442 0.28912 0.30221 0.29236 C 0.29895 0.29676 0.29739 0.29977 0.29349 0.30301 C 0.2927 0.30393 0.29166 0.30417 0.29062 0.30486 C 0.2858 0.31435 0.28997 0.30741 0.28216 0.31597 C 0.27656 0.32153 0.28203 0.31829 0.27552 0.32106 C 0.27304 0.3243 0.27018 0.32685 0.2677 0.33009 C 0.2664 0.33194 0.26523 0.33379 0.26393 0.33565 C 0.26119 0.33866 0.25989 0.33912 0.25729 0.34097 C 0.25599 0.34259 0.25468 0.34467 0.25338 0.34629 C 0.25208 0.34792 0.25078 0.34861 0.24961 0.35 C 0.24323 0.35856 0.25 0.35347 0.24388 0.35717 C 0.24192 0.35972 0.23984 0.36204 0.23815 0.36458 C 0.22981 0.37639 0.23333 0.37338 0.2276 0.37685 C 0.22213 0.39236 0.23112 0.36852 0.22005 0.38981 C 0.2164 0.39629 0.21836 0.39421 0.21419 0.39699 C 0.21289 0.40139 0.21198 0.40555 0.21041 0.40949 C 0.2095 0.41134 0.20833 0.41296 0.20755 0.41481 C 0.20716 0.41713 0.2069 0.41967 0.20664 0.42222 C 0.20612 0.42407 0.20494 0.42546 0.20455 0.42754 C 0.2039 0.43264 0.20377 0.44653 0.2026 0.45254 C 0.20234 0.45486 0.2013 0.45625 0.20078 0.4581 C 0.20052 0.46111 0.20026 0.46412 0.19987 0.46713 C 0.19804 0.48102 0.19974 0.46296 0.19804 0.47986 C 0.19804 0.48032 0.19804 0.48102 0.19804 0.48194 " pathEditMode="relative" rAng="0" ptsTypes="AAAAAAAAAAAAAAAAAAAAAAAAAAAAAA">
                                      <p:cBhvr>
                                        <p:cTn id="34" dur="2000" fill="hold"/>
                                        <p:tgtEl>
                                          <p:spTgt spid="49"/>
                                        </p:tgtEl>
                                        <p:attrNameLst>
                                          <p:attrName>ppt_x</p:attrName>
                                          <p:attrName>ppt_y</p:attrName>
                                        </p:attrNameLst>
                                      </p:cBhvr>
                                      <p:rCtr x="-7422" y="11620"/>
                                    </p:animMotion>
                                  </p:childTnLst>
                                </p:cTn>
                              </p:par>
                            </p:childTnLst>
                          </p:cTn>
                        </p:par>
                        <p:par>
                          <p:cTn id="35" fill="hold">
                            <p:stCondLst>
                              <p:cond delay="4000"/>
                            </p:stCondLst>
                            <p:childTnLst>
                              <p:par>
                                <p:cTn id="36" presetID="10" presetClass="exit" presetSubtype="0" fill="hold" nodeType="after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4500"/>
                            </p:stCondLst>
                            <p:childTnLst>
                              <p:par>
                                <p:cTn id="43" presetID="0" presetClass="path" presetSubtype="0" accel="50000" decel="50000" fill="hold" nodeType="afterEffect">
                                  <p:stCondLst>
                                    <p:cond delay="0"/>
                                  </p:stCondLst>
                                  <p:childTnLst>
                                    <p:animMotion origin="layout" path="M -0.20039 0.31597 L -0.20039 0.31597 C -0.19375 0.30394 -0.18958 0.29861 -0.18502 0.28634 C -0.18372 0.28287 -0.18281 0.27894 -0.18138 0.2757 C -0.17864 0.26875 -0.17448 0.26181 -0.17187 0.2544 C -0.17096 0.25185 -0.17044 0.24884 -0.16953 0.24607 C -0.16797 0.24097 -0.16536 0.23588 -0.16354 0.23125 C -0.16276 0.22917 -0.16211 0.22685 -0.1612 0.22477 C -0.15117 0.20394 -0.16107 0.22547 -0.15286 0.21227 C -0.14948 0.20672 -0.14583 0.20185 -0.14336 0.19537 C -0.14258 0.19306 -0.14206 0.19051 -0.14101 0.18889 C -0.13997 0.1875 -0.13854 0.1875 -0.13737 0.18681 C -0.13502 0.18125 -0.13229 0.17593 -0.13021 0.16991 C -0.12903 0.16644 -0.12812 0.1625 -0.12669 0.15926 C -0.12526 0.15625 -0.12344 0.15394 -0.12187 0.15093 C -0.12096 0.14884 -0.12044 0.1463 -0.11953 0.14445 C -0.11732 0.14005 -0.11484 0.13611 -0.11237 0.13172 L -0.10521 0.11922 C -0.09349 0.09815 -0.10716 0.12176 -0.0957 0.1044 C -0.09453 0.10232 -0.09362 0.09954 -0.09219 0.09792 C -0.09114 0.09676 -0.08971 0.09676 -0.08867 0.09584 C -0.08698 0.09468 -0.08541 0.09306 -0.08385 0.09167 C -0.08255 0.09028 -0.08138 0.08889 -0.08034 0.08727 C -0.07864 0.08542 -0.07734 0.08264 -0.07552 0.08102 C -0.07409 0.07963 -0.07239 0.07963 -0.0707 0.07894 C -0.06914 0.07685 -0.06771 0.07431 -0.06601 0.07246 C -0.06497 0.07153 -0.06341 0.07176 -0.06237 0.07037 C -0.06068 0.06852 -0.05781 0.06065 -0.05534 0.05996 C -0.04622 0.05741 -0.03711 0.05718 -0.02786 0.05556 C -0.00234 0.05139 -0.02682 0.05556 -0.00885 0.05139 C -0.00169 0.04977 0.00781 0.04838 0.01498 0.04722 C 0.01328 0.04653 0.01172 0.0456 0.01016 0.04514 C 0.00664 0.04398 -0.00052 0.04306 -0.00052 0.04306 " pathEditMode="relative" ptsTypes="AAAAAAAAAAAAAAAAAAAAAAAAAAAAAAAAA">
                                      <p:cBhvr>
                                        <p:cTn id="44" dur="2000" fill="hold"/>
                                        <p:tgtEl>
                                          <p:spTgt spid="1026"/>
                                        </p:tgtEl>
                                        <p:attrNameLst>
                                          <p:attrName>ppt_x</p:attrName>
                                          <p:attrName>ppt_y</p:attrName>
                                        </p:attrNameLst>
                                      </p:cBhvr>
                                    </p:animMotion>
                                  </p:childTnLst>
                                </p:cTn>
                              </p:par>
                              <p:par>
                                <p:cTn id="45" presetID="10" presetClass="exit" presetSubtype="0" fill="hold" grpId="0" nodeType="with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8.33333E-7 2.96296E-6 L -8.33333E-7 0.00023 C 0.00182 0.00347 0.00365 0.00787 0.00573 0.01134 C 0.00794 0.01504 0.01172 0.01805 0.0138 0.02083 C 0.0155 0.02291 0.01719 0.02569 0.01901 0.02777 C 0.02031 0.02963 0.02201 0.03078 0.02344 0.0324 C 0.02487 0.03426 0.0263 0.03727 0.02787 0.03958 C 0.03516 0.05046 0.03086 0.04328 0.0388 0.0537 C 0.04115 0.05648 0.04323 0.06065 0.04544 0.06319 C 0.04727 0.06504 0.04935 0.0662 0.0513 0.06782 C 0.06146 0.075 0.05573 0.06967 0.06458 0.07708 C 0.06628 0.0787 0.0681 0.08009 0.06966 0.08194 C 0.07162 0.08402 0.07357 0.08703 0.07565 0.08889 C 0.07695 0.09027 0.07852 0.09051 0.08008 0.0912 C 0.09011 0.10509 0.08021 0.09328 0.09024 0.10069 C 0.0918 0.10162 0.09336 0.10393 0.09466 0.10532 C 0.09636 0.10717 0.09818 0.10879 0.09987 0.10995 C 0.10169 0.11157 0.10378 0.11273 0.10573 0.11481 C 0.10781 0.1169 0.10964 0.1199 0.11159 0.12176 C 0.11406 0.12407 0.11667 0.1243 0.11901 0.12662 C 0.12096 0.12824 0.12292 0.13148 0.12487 0.13356 C 0.12734 0.13611 0.12982 0.13773 0.13229 0.14051 C 0.13425 0.14328 0.13607 0.14745 0.13815 0.15 C 0.13971 0.15208 0.14154 0.15254 0.14336 0.15463 C 0.14479 0.15671 0.14622 0.15972 0.14766 0.1618 C 0.14909 0.16342 0.15065 0.16458 0.15208 0.16643 C 0.15521 0.17037 0.15846 0.1743 0.16159 0.17824 C 0.16406 0.18125 0.16654 0.18449 0.16901 0.1875 C 0.17031 0.18912 0.17149 0.19097 0.17266 0.19213 L 0.17708 0.19699 C 0.17826 0.2 0.17956 0.2037 0.18073 0.20648 C 0.18229 0.20949 0.18659 0.21504 0.18802 0.21574 C 0.1918 0.21759 0.19557 0.21736 0.19922 0.21805 C 0.20469 0.22384 0.19779 0.21597 0.20352 0.22523 C 0.2043 0.22615 0.20508 0.22662 0.20573 0.22754 C 0.20651 0.22893 0.20703 0.23194 0.20794 0.23217 C 0.21185 0.23426 0.21589 0.23356 0.21979 0.23449 C 0.2207 0.23495 0.22162 0.23611 0.22266 0.23703 C 0.22787 0.24514 0.22331 0.23912 0.23086 0.24398 C 0.23151 0.24444 0.23229 0.24537 0.23294 0.24629 C 0.23828 0.25115 0.23359 0.24629 0.23958 0.25092 C 0.24688 0.25671 0.23412 0.2493 0.24622 0.25555 C 0.25039 0.26481 0.24636 0.25671 0.25065 0.26273 C 0.25169 0.26435 0.25261 0.26574 0.25352 0.26736 C 0.25443 0.26898 0.25495 0.27083 0.25573 0.27199 C 0.25664 0.27338 0.25781 0.27361 0.25872 0.27453 C 0.26081 0.28125 0.26107 0.28333 0.2638 0.28657 C 0.26432 0.2868 0.26484 0.28657 0.2655 0.28657 " pathEditMode="relative" rAng="0" ptsTypes="AAAAAAAAAAAAAAAAAAAAAAAAAAAAAAAAAAAAAAAAAAAAAAAA">
                                      <p:cBhvr>
                                        <p:cTn id="52" dur="2000" fill="hold"/>
                                        <p:tgtEl>
                                          <p:spTgt spid="50"/>
                                        </p:tgtEl>
                                        <p:attrNameLst>
                                          <p:attrName>ppt_x</p:attrName>
                                          <p:attrName>ppt_y</p:attrName>
                                        </p:attrNameLst>
                                      </p:cBhvr>
                                      <p:rCtr x="13268" y="14329"/>
                                    </p:animMotion>
                                  </p:childTnLst>
                                </p:cTn>
                              </p:par>
                            </p:childTnLst>
                          </p:cTn>
                        </p:par>
                        <p:par>
                          <p:cTn id="53" fill="hold">
                            <p:stCondLst>
                              <p:cond delay="2000"/>
                            </p:stCondLst>
                            <p:childTnLst>
                              <p:par>
                                <p:cTn id="54" presetID="0" presetClass="path" presetSubtype="0" accel="50000" decel="50000" fill="hold" nodeType="afterEffect">
                                  <p:stCondLst>
                                    <p:cond delay="0"/>
                                  </p:stCondLst>
                                  <p:childTnLst>
                                    <p:animMotion origin="layout" path="M 0.0043 0.01574 L 0.0043 0.01574 C 0.00235 0.01875 0.00052 0.02246 -0.00156 0.02477 C -0.0026 0.02639 -0.0039 0.02616 -0.00507 0.02662 C -0.00612 0.02732 -0.00703 0.02801 -0.00794 0.02871 C -0.00859 0.02917 -0.00937 0.03033 -0.01002 0.03056 C -0.01315 0.03218 -0.01627 0.0331 -0.0194 0.03426 C -0.02799 0.0419 -0.01927 0.03496 -0.02799 0.03982 C -0.02864 0.04028 -0.02929 0.04144 -0.03007 0.0419 C -0.03125 0.0426 -0.03242 0.04306 -0.03359 0.04375 C -0.03463 0.04422 -0.03554 0.04491 -0.03645 0.0456 C -0.03724 0.04676 -0.03776 0.04861 -0.03867 0.04931 C -0.04179 0.05255 -0.04166 0.04954 -0.0444 0.05301 C -0.04518 0.05417 -0.0457 0.05602 -0.04648 0.05695 C -0.04713 0.05787 -0.04791 0.05787 -0.04869 0.0588 C -0.04948 0.05972 -0.05 0.06158 -0.05078 0.0625 C -0.05169 0.06389 -0.05273 0.06482 -0.05364 0.06621 C -0.05468 0.06806 -0.05547 0.07037 -0.05651 0.07199 C -0.05742 0.07338 -0.05846 0.07431 -0.05937 0.0757 C -0.06041 0.07732 -0.06119 0.07963 -0.06211 0.08148 C -0.06354 0.0838 -0.0651 0.08635 -0.0664 0.08889 L -0.0707 0.0963 L -0.07291 0.09815 C -0.07369 0.1 -0.07448 0.10185 -0.075 0.10371 C -0.0776 0.11297 -0.07565 0.10903 -0.07721 0.1169 C -0.0776 0.11898 -0.07812 0.12084 -0.07864 0.12269 C -0.0789 0.12709 -0.0789 0.13148 -0.07929 0.13588 C -0.07968 0.13912 -0.08033 0.14213 -0.08073 0.14537 C -0.08125 0.14908 -0.08164 0.15278 -0.08216 0.15648 L -0.08281 0.16227 C -0.08359 0.16829 -0.08359 0.16597 -0.08359 0.16991 " pathEditMode="relative" rAng="0" ptsTypes="AAAAAAAAAAAAAAAAAAAAAAAAAAAAAAA">
                                      <p:cBhvr>
                                        <p:cTn id="55" dur="2000" fill="hold"/>
                                        <p:tgtEl>
                                          <p:spTgt spid="1026"/>
                                        </p:tgtEl>
                                        <p:attrNameLst>
                                          <p:attrName>ppt_x</p:attrName>
                                          <p:attrName>ppt_y</p:attrName>
                                        </p:attrNameLst>
                                      </p:cBhvr>
                                      <p:rCtr x="-4401" y="7708"/>
                                    </p:animMotion>
                                  </p:childTnLst>
                                </p:cTn>
                              </p:par>
                              <p:par>
                                <p:cTn id="56" presetID="0" presetClass="path" presetSubtype="0" accel="50000" decel="50000" fill="hold" nodeType="withEffect">
                                  <p:stCondLst>
                                    <p:cond delay="0"/>
                                  </p:stCondLst>
                                  <p:childTnLst>
                                    <p:animMotion origin="layout" path="M 0.25911 0.25139 L 0.25911 0.25139 L 0.24792 0.26181 C 0.24661 0.26296 0.24544 0.26458 0.24401 0.26528 C 0.24167 0.26667 0.23893 0.26713 0.23685 0.26898 C 0.2293 0.27639 0.23685 0.26968 0.22917 0.275 C 0.22708 0.27662 0.22474 0.27755 0.22292 0.27986 C 0.22031 0.28287 0.21888 0.28495 0.21575 0.28704 C 0.2151 0.28773 0.21432 0.28796 0.21341 0.28843 C 0.2095 0.29491 0.21289 0.29005 0.20651 0.29607 C 0.20195 0.29977 0.20651 0.29769 0.20117 0.29931 C 0.19909 0.30162 0.19674 0.30324 0.19479 0.30532 C 0.19375 0.30648 0.19284 0.30787 0.1918 0.30926 C 0.18945 0.31111 0.18841 0.31134 0.18633 0.31273 C 0.18516 0.31389 0.18424 0.31528 0.1832 0.31644 C 0.18203 0.31759 0.18099 0.31806 0.17995 0.31898 C 0.17487 0.32477 0.18034 0.3213 0.17539 0.32361 C 0.17383 0.32546 0.17213 0.32732 0.1707 0.3287 C 0.16393 0.33657 0.1668 0.33472 0.16211 0.33681 C 0.15768 0.34769 0.16497 0.33148 0.15599 0.34583 C 0.15299 0.35023 0.15456 0.34884 0.15117 0.35069 C 0.15013 0.3537 0.14948 0.35648 0.14805 0.35903 C 0.14739 0.36019 0.14635 0.36134 0.1457 0.3625 C 0.14544 0.36412 0.14518 0.36574 0.14505 0.36759 C 0.14466 0.36898 0.14362 0.36991 0.14323 0.3713 C 0.14271 0.37477 0.14271 0.38403 0.14167 0.38796 C 0.14154 0.38958 0.14062 0.39074 0.14023 0.3919 C 0.13997 0.39398 0.13984 0.39583 0.13945 0.39815 C 0.13815 0.40764 0.13945 0.39537 0.13815 0.40671 C 0.13815 0.40694 0.13815 0.40764 0.13815 0.40833 " pathEditMode="relative" rAng="0" ptsTypes="AAAAAAAAAAAAAAAAAAAAAAAAAAAAAA">
                                      <p:cBhvr>
                                        <p:cTn id="57" dur="2000" fill="hold"/>
                                        <p:tgtEl>
                                          <p:spTgt spid="50"/>
                                        </p:tgtEl>
                                        <p:attrNameLst>
                                          <p:attrName>ppt_x</p:attrName>
                                          <p:attrName>ppt_y</p:attrName>
                                        </p:attrNameLst>
                                      </p:cBhvr>
                                      <p:rCtr x="-6055" y="7847"/>
                                    </p:animMotion>
                                  </p:childTnLst>
                                </p:cTn>
                              </p:par>
                            </p:childTnLst>
                          </p:cTn>
                        </p:par>
                        <p:par>
                          <p:cTn id="58" fill="hold">
                            <p:stCondLst>
                              <p:cond delay="4000"/>
                            </p:stCondLst>
                            <p:childTnLst>
                              <p:par>
                                <p:cTn id="59" presetID="10" presetClass="exit" presetSubtype="0" fill="hold" nodeType="after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subTnLst>
                                    <p:audio>
                                      <p:cMediaNode>
                                        <p:cTn display="0" masterRel="sameClick">
                                          <p:stCondLst>
                                            <p:cond evt="begin" delay="0">
                                              <p:tn val="62"/>
                                            </p:cond>
                                          </p:stCondLst>
                                          <p:endCondLst>
                                            <p:cond evt="onStopAudio" delay="0">
                                              <p:tgtEl>
                                                <p:sldTgt/>
                                              </p:tgtEl>
                                            </p:cond>
                                          </p:endCondLst>
                                        </p:cTn>
                                        <p:tgtEl>
                                          <p:sndTgt r:embed="rId2" name="Am-thanh-phep-thuat-www_nhacchuongvui_com.wav"/>
                                        </p:tgtEl>
                                      </p:cMediaNode>
                                    </p:audio>
                                  </p:subTnLst>
                                </p:cTn>
                              </p:par>
                            </p:childTnLst>
                          </p:cTn>
                        </p:par>
                        <p:par>
                          <p:cTn id="65" fill="hold">
                            <p:stCondLst>
                              <p:cond delay="4500"/>
                            </p:stCondLst>
                            <p:childTnLst>
                              <p:par>
                                <p:cTn id="66" presetID="0" presetClass="path" presetSubtype="0" accel="50000" decel="50000" fill="hold" nodeType="afterEffect">
                                  <p:stCondLst>
                                    <p:cond delay="0"/>
                                  </p:stCondLst>
                                  <p:childTnLst>
                                    <p:animMotion origin="layout" path="M -0.20039 0.20163 L -0.20039 0.20163 C -0.19571 0.2007 -0.19089 0.20093 -0.1862 0.19931 C -0.18438 0.19885 -0.18308 0.19607 -0.18138 0.19515 C -0.17956 0.19399 -0.17748 0.19376 -0.17552 0.19306 C -0.17383 0.19237 -0.17227 0.19167 -0.17071 0.19098 C -0.16953 0.18959 -0.16836 0.18774 -0.16719 0.18681 C -0.16237 0.18241 -0.15508 0.17941 -0.15052 0.17616 C -0.14844 0.17478 -0.14649 0.17316 -0.14453 0.172 C -0.14336 0.17107 -0.14206 0.17061 -0.14089 0.16968 C -0.13933 0.16853 -0.13776 0.16667 -0.1362 0.16552 C -0.13503 0.16459 -0.13373 0.16436 -0.13268 0.16343 C -0.13138 0.16228 -0.13034 0.16019 -0.12904 0.15927 C -0.12683 0.15741 -0.11875 0.15533 -0.11719 0.15487 C -0.11602 0.15348 -0.11498 0.1514 -0.11354 0.1507 C -0.09167 0.13913 -0.11341 0.15441 -0.1017 0.14653 C -0.09792 0.14399 -0.0944 0.14144 -0.09102 0.13797 C -0.08972 0.13681 -0.0888 0.1345 -0.08737 0.1338 C -0.08425 0.13241 -0.08099 0.13265 -0.07787 0.13172 C -0.0763 0.13126 -0.07474 0.13033 -0.07305 0.12964 C -0.06953 0.12755 -0.06602 0.12478 -0.06237 0.12316 C -0.06133 0.12269 -0.05547 0.12038 -0.05404 0.11899 C -0.04245 0.10765 -0.05143 0.11251 -0.04219 0.10834 C -0.04102 0.10626 -0.04011 0.10348 -0.03854 0.10209 C -0.03724 0.1007 -0.03516 0.10163 -0.03386 0.10001 C -0.03216 0.09792 -0.03138 0.09445 -0.03021 0.09144 C -0.02865 0.08728 -0.02657 0.08357 -0.02552 0.07871 C -0.02474 0.07524 -0.02383 0.07177 -0.02318 0.06829 C -0.02266 0.06621 -0.02253 0.0639 -0.02188 0.06181 C -0.02032 0.05672 -0.0168 0.04677 -0.01354 0.04283 C -0.01211 0.04098 -0.01042 0.03982 -0.00886 0.03866 C -0.00768 0.03774 -0.00521 0.03658 -0.00521 0.03658 " pathEditMode="relative" ptsTypes="AAAAAAAAAAAAAAAAAAAAAAAAAAAAAAAA">
                                      <p:cBhvr>
                                        <p:cTn id="67" dur="2000" fill="hold"/>
                                        <p:tgtEl>
                                          <p:spTgt spid="1026"/>
                                        </p:tgtEl>
                                        <p:attrNameLst>
                                          <p:attrName>ppt_x</p:attrName>
                                          <p:attrName>ppt_y</p:attrName>
                                        </p:attrNameLst>
                                      </p:cBhvr>
                                    </p:animMotion>
                                  </p:childTnLst>
                                </p:cTn>
                              </p:par>
                              <p:par>
                                <p:cTn id="68" presetID="10" presetClass="exit" presetSubtype="0" fill="hold" grpId="0" nodeType="withEffect">
                                  <p:stCondLst>
                                    <p:cond delay="0"/>
                                  </p:stCondLst>
                                  <p:childTnLst>
                                    <p:animEffect transition="out" filter="fade">
                                      <p:cBhvr>
                                        <p:cTn id="69" dur="500"/>
                                        <p:tgtEl>
                                          <p:spTgt spid="46"/>
                                        </p:tgtEl>
                                      </p:cBhvr>
                                    </p:animEffect>
                                    <p:set>
                                      <p:cBhvr>
                                        <p:cTn id="7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1" restart="whenNotActive" fill="hold" evtFilter="cancelBubble" nodeType="interactiveSeq">
                <p:stCondLst>
                  <p:cond evt="onClick" delay="0">
                    <p:tgtEl>
                      <p:spTgt spid="47"/>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0286 -0.00463 L 0.00286 -0.00463 C 0.0039 -0.00162 0.00495 0.00231 0.00625 0.00532 C 0.00755 0.00856 0.00976 0.01134 0.01107 0.01366 C 0.01198 0.01551 0.01302 0.01805 0.01419 0.01991 C 0.01497 0.02153 0.01588 0.02245 0.0168 0.02407 C 0.01758 0.02569 0.01849 0.02824 0.0194 0.03032 C 0.02383 0.04004 0.02122 0.03356 0.02591 0.04282 C 0.02734 0.04537 0.02851 0.04907 0.02995 0.05139 C 0.03099 0.05301 0.03229 0.05393 0.03333 0.05532 C 0.03945 0.0618 0.03607 0.05694 0.04127 0.06366 C 0.04232 0.06504 0.04336 0.0662 0.0444 0.06782 C 0.04557 0.06967 0.04661 0.07245 0.04792 0.07407 C 0.0487 0.07523 0.04961 0.07546 0.05052 0.07616 C 0.05651 0.08842 0.05065 0.07801 0.05664 0.08449 C 0.05755 0.08541 0.05846 0.0875 0.05924 0.08866 C 0.06028 0.09028 0.06133 0.09166 0.06237 0.09282 C 0.06341 0.09421 0.06471 0.09514 0.06588 0.09699 C 0.06706 0.09884 0.06823 0.10162 0.0694 0.10324 C 0.07083 0.10532 0.07239 0.10555 0.07383 0.10764 C 0.075 0.10903 0.07604 0.1118 0.07721 0.11366 C 0.07877 0.11597 0.08021 0.11736 0.08164 0.11991 C 0.08281 0.12245 0.08398 0.12592 0.08515 0.12824 C 0.08607 0.13009 0.08724 0.13055 0.08828 0.13241 C 0.08919 0.13426 0.08997 0.1368 0.09088 0.13866 C 0.09167 0.14028 0.09271 0.1412 0.09349 0.14282 C 0.09531 0.14629 0.09726 0.14977 0.09922 0.15324 C 0.10065 0.15602 0.10208 0.15879 0.10364 0.16157 C 0.10443 0.16296 0.10508 0.16458 0.10573 0.16574 L 0.10846 0.16991 C 0.10911 0.17268 0.10989 0.17592 0.11055 0.17847 C 0.11146 0.18102 0.11406 0.18588 0.11497 0.18657 C 0.11719 0.18819 0.1194 0.18796 0.12161 0.18866 C 0.12487 0.19375 0.1207 0.1868 0.12422 0.19491 C 0.12461 0.19583 0.12513 0.19629 0.12552 0.19699 C 0.12591 0.19838 0.1263 0.20092 0.12682 0.20116 C 0.12917 0.20301 0.13151 0.20231 0.13385 0.20324 C 0.13437 0.2037 0.13502 0.20463 0.13555 0.20555 C 0.13867 0.21273 0.13594 0.20741 0.14049 0.21157 C 0.14088 0.21204 0.14127 0.21296 0.14167 0.21366 C 0.14492 0.21805 0.14206 0.21366 0.1457 0.21782 C 0.15 0.22291 0.14245 0.21643 0.14961 0.22199 C 0.15208 0.23009 0.14974 0.22291 0.15234 0.22824 C 0.15286 0.22963 0.15338 0.23102 0.15403 0.23241 C 0.15456 0.23379 0.15482 0.23541 0.15534 0.23657 C 0.15586 0.23773 0.15651 0.23796 0.15703 0.23866 C 0.15833 0.24467 0.15846 0.24653 0.16015 0.24954 C 0.16042 0.24954 0.16081 0.24954 0.1612 0.24954 " pathEditMode="relative" rAng="0" ptsTypes="AAAAAAAAAAAAAAAAAAAAAAAAAAAAAAAAAAAAAAAAAAAAAAAA">
                                      <p:cBhvr>
                                        <p:cTn id="75" dur="2000" fill="hold"/>
                                        <p:tgtEl>
                                          <p:spTgt spid="51"/>
                                        </p:tgtEl>
                                        <p:attrNameLst>
                                          <p:attrName>ppt_x</p:attrName>
                                          <p:attrName>ppt_y</p:attrName>
                                        </p:attrNameLst>
                                      </p:cBhvr>
                                      <p:rCtr x="7917" y="12708"/>
                                    </p:animMotion>
                                  </p:childTnLst>
                                </p:cTn>
                              </p:par>
                            </p:childTnLst>
                          </p:cTn>
                        </p:par>
                        <p:par>
                          <p:cTn id="76" fill="hold">
                            <p:stCondLst>
                              <p:cond delay="2000"/>
                            </p:stCondLst>
                            <p:childTnLst>
                              <p:par>
                                <p:cTn id="77" presetID="0" presetClass="path" presetSubtype="0" accel="50000" decel="50000" fill="hold" nodeType="afterEffect">
                                  <p:stCondLst>
                                    <p:cond delay="0"/>
                                  </p:stCondLst>
                                  <p:childTnLst>
                                    <p:animMotion origin="layout" path="M 0.0043 0.01574 L 0.0043 0.01597 C -3.54167E-6 0.02338 -0.00364 0.03102 -0.00794 0.03658 C -0.00976 0.03889 -0.01263 0.04028 -0.01432 0.04375 C -0.01536 0.04584 -0.01614 0.04908 -0.01731 0.05093 C -0.01823 0.05278 -0.01953 0.05278 -0.02096 0.05463 C -0.02669 0.06065 -0.02591 0.05996 -0.02994 0.06551 C -0.03138 0.06875 -0.03229 0.07431 -0.03372 0.07616 C -0.0358 0.07894 -0.03802 0.07824 -0.0401 0.07986 C -0.04153 0.08056 -0.04257 0.08264 -0.04401 0.08357 C -0.04726 0.08496 -0.05065 0.08565 -0.05416 0.08681 C -0.07005 0.10787 -0.05013 0.08125 -0.06406 0.10116 C -0.06601 0.10371 -0.06783 0.10903 -0.06966 0.10903 L -0.07864 0.10903 " pathEditMode="relative" rAng="0" ptsTypes="AAAAAAAAAAAAAA">
                                      <p:cBhvr>
                                        <p:cTn id="78" dur="2000" fill="hold"/>
                                        <p:tgtEl>
                                          <p:spTgt spid="1026"/>
                                        </p:tgtEl>
                                        <p:attrNameLst>
                                          <p:attrName>ppt_x</p:attrName>
                                          <p:attrName>ppt_y</p:attrName>
                                        </p:attrNameLst>
                                      </p:cBhvr>
                                      <p:rCtr x="-4154" y="4653"/>
                                    </p:animMotion>
                                  </p:childTnLst>
                                </p:cTn>
                              </p:par>
                              <p:par>
                                <p:cTn id="79" presetID="0" presetClass="path" presetSubtype="0" accel="50000" decel="50000" fill="hold" nodeType="withEffect">
                                  <p:stCondLst>
                                    <p:cond delay="0"/>
                                  </p:stCondLst>
                                  <p:childTnLst>
                                    <p:animMotion origin="layout" path="M 0.1612 0.24954 L 0.1612 0.25023 L 0.15313 0.2544 C 0.15222 0.25555 0.15144 0.25555 0.15039 0.25671 C 0.1487 0.25764 0.14675 0.25764 0.14532 0.25879 C 0.13985 0.2618 0.14532 0.25879 0.13985 0.2618 C 0.13828 0.2618 0.13659 0.26296 0.13529 0.26389 C 0.13347 0.26597 0.13242 0.26713 0.13021 0.26805 C 0.12982 0.26921 0.1293 0.26921 0.12852 0.26921 C 0.12578 0.27222 0.12813 0.27014 0.12383 0.27338 C 0.12045 0.27546 0.1237 0.2743 0.11979 0.2743 C 0.11836 0.27639 0.1168 0.27754 0.11537 0.27847 C 0.11459 0.27847 0.11381 0.27963 0.11315 0.28055 C 0.11159 0.28171 0.11068 0.28171 0.10938 0.28264 C 0.1086 0.28264 0.10769 0.28379 0.10703 0.28379 C 0.10625 0.28472 0.1056 0.28472 0.10482 0.28588 C 0.10117 0.28889 0.10521 0.28704 0.10144 0.28796 C 0.10039 0.28889 0.09922 0.29004 0.09818 0.2912 C 0.09336 0.29537 0.09545 0.29421 0.09206 0.29537 C 0.08894 0.30162 0.09414 0.29236 0.08776 0.30046 C 0.08555 0.30254 0.08672 0.30162 0.08438 0.30254 C 0.0836 0.30463 0.08308 0.30579 0.08203 0.30787 C 0.08164 0.30787 0.08086 0.30879 0.08047 0.30879 C 0.08021 0.30995 0.08008 0.31088 0.07995 0.31204 C 0.07969 0.31296 0.07891 0.31296 0.07865 0.31412 C 0.07826 0.3162 0.07826 0.32129 0.07761 0.32338 C 0.07748 0.32454 0.07683 0.32454 0.07644 0.32546 C 0.07631 0.32662 0.07631 0.32754 0.07591 0.3287 C 0.07513 0.33403 0.07591 0.32754 0.07513 0.33403 C 0.07513 0.33518 0.07513 0.33403 0.07513 0.33518 " pathEditMode="relative" rAng="0" ptsTypes="AAAAAAAAAAAAAAAAAAAAAAAAAAAAAA">
                                      <p:cBhvr>
                                        <p:cTn id="80" dur="2000" fill="hold"/>
                                        <p:tgtEl>
                                          <p:spTgt spid="51"/>
                                        </p:tgtEl>
                                        <p:attrNameLst>
                                          <p:attrName>ppt_x</p:attrName>
                                          <p:attrName>ppt_y</p:attrName>
                                        </p:attrNameLst>
                                      </p:cBhvr>
                                      <p:rCtr x="-4310" y="4282"/>
                                    </p:animMotion>
                                  </p:childTnLst>
                                </p:cTn>
                              </p:par>
                            </p:childTnLst>
                          </p:cTn>
                        </p:par>
                        <p:par>
                          <p:cTn id="81" fill="hold">
                            <p:stCondLst>
                              <p:cond delay="4000"/>
                            </p:stCondLst>
                            <p:childTnLst>
                              <p:par>
                                <p:cTn id="82" presetID="10" presetClass="exit" presetSubtype="0" fill="hold" nodeType="afterEffect">
                                  <p:stCondLst>
                                    <p:cond delay="0"/>
                                  </p:stCondLst>
                                  <p:childTnLst>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subTnLst>
                                    <p:audio>
                                      <p:cMediaNode>
                                        <p:cTn display="0" masterRel="sameClick">
                                          <p:stCondLst>
                                            <p:cond evt="begin" delay="0">
                                              <p:tn val="85"/>
                                            </p:cond>
                                          </p:stCondLst>
                                          <p:endCondLst>
                                            <p:cond evt="onStopAudio" delay="0">
                                              <p:tgtEl>
                                                <p:sldTgt/>
                                              </p:tgtEl>
                                            </p:cond>
                                          </p:endCondLst>
                                        </p:cTn>
                                        <p:tgtEl>
                                          <p:sndTgt r:embed="rId2" name="Am-thanh-phep-thuat-www_nhacchuongvui_com.wav"/>
                                        </p:tgtEl>
                                      </p:cMediaNode>
                                    </p:audio>
                                  </p:subTnLst>
                                </p:cTn>
                              </p:par>
                            </p:childTnLst>
                          </p:cTn>
                        </p:par>
                        <p:par>
                          <p:cTn id="88" fill="hold">
                            <p:stCondLst>
                              <p:cond delay="4500"/>
                            </p:stCondLst>
                            <p:childTnLst>
                              <p:par>
                                <p:cTn id="89" presetID="0" presetClass="path" presetSubtype="0" accel="50000" decel="50000" fill="hold" nodeType="afterEffect">
                                  <p:stCondLst>
                                    <p:cond delay="0"/>
                                  </p:stCondLst>
                                  <p:childTnLst>
                                    <p:animMotion origin="layout" path="M -0.17956 0.13287 L -0.17956 0.13357 C -0.17187 0.13148 -0.16419 0.13148 -0.15625 0.13032 C -0.15156 0.12963 -0.14687 0.12593 -0.14258 0.12338 C -0.14128 0.12269 -0.13997 0.12153 -0.1388 0.12083 L -0.13268 0.11829 C -0.13008 0.11574 -0.12773 0.11319 -0.12513 0.11134 C -0.11953 0.10764 -0.11862 0.11065 -0.11393 0.10625 C -0.11172 0.1044 -0.11003 0.10139 -0.10781 0.09931 C -0.10547 0.09745 -0.10273 0.09699 -0.10039 0.09444 C -0.09896 0.09375 -0.09805 0.09051 -0.09661 0.09005 C -0.09284 0.0875 -0.08906 0.08681 -0.08555 0.08565 C -0.08385 0.08426 -0.08229 0.08357 -0.08047 0.08241 C -0.07852 0.08171 -0.0763 0.08125 -0.07435 0.08056 C -0.07305 0.07986 -0.072 0.0787 -0.07057 0.07801 C -0.06484 0.07477 -0.06185 0.07546 -0.05573 0.07361 C -0.05365 0.07222 -0.05143 0.07176 -0.04948 0.07107 C -0.0401 0.05903 -0.05195 0.07292 -0.04088 0.06343 C -0.03945 0.06296 -0.03828 0.06042 -0.03711 0.05903 C -0.03529 0.05718 -0.02982 0.05463 -0.02825 0.05394 C -0.02721 0.05278 -0.02604 0.05093 -0.02461 0.04954 C -0.01432 0.03958 -0.02786 0.05602 -0.01706 0.04213 C -0.01641 0.04028 -0.01549 0.03773 -0.01471 0.03519 C -0.0138 0.03194 -0.01237 0.0213 -0.01224 0.01806 C -0.01172 0.01296 -0.01224 0.00671 -0.01094 0.00162 C -0.01029 -0.00139 -0.00508 -0.00463 -0.00365 -0.00509 C -0.00325 -0.00509 -0.00286 -0.00509 -0.00208 -0.00509 " pathEditMode="relative" rAng="0" ptsTypes="AAAAAAAAAAAAAAAAAAAAAAAAAAA">
                                      <p:cBhvr>
                                        <p:cTn id="90" dur="2000" fill="hold"/>
                                        <p:tgtEl>
                                          <p:spTgt spid="1026"/>
                                        </p:tgtEl>
                                        <p:attrNameLst>
                                          <p:attrName>ppt_x</p:attrName>
                                          <p:attrName>ppt_y</p:attrName>
                                        </p:attrNameLst>
                                      </p:cBhvr>
                                      <p:rCtr x="8867" y="-6875"/>
                                    </p:animMotion>
                                  </p:childTnLst>
                                </p:cTn>
                              </p:par>
                              <p:par>
                                <p:cTn id="91" presetID="10" presetClass="exit" presetSubtype="0" fill="hold" grpId="0" nodeType="withEffect">
                                  <p:stCondLst>
                                    <p:cond delay="0"/>
                                  </p:stCondLst>
                                  <p:childTnLst>
                                    <p:animEffect transition="out" filter="fade">
                                      <p:cBhvr>
                                        <p:cTn id="92" dur="500"/>
                                        <p:tgtEl>
                                          <p:spTgt spid="47"/>
                                        </p:tgtEl>
                                      </p:cBhvr>
                                    </p:animEffect>
                                    <p:set>
                                      <p:cBhvr>
                                        <p:cTn id="9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4" restart="whenNotActive" fill="hold" evtFilter="cancelBubble" nodeType="interactiveSeq">
                <p:stCondLst>
                  <p:cond evt="onClick" delay="0">
                    <p:tgtEl>
                      <p:spTgt spid="48"/>
                    </p:tgtEl>
                  </p:cond>
                </p:stCondLst>
                <p:endSync evt="end" delay="0">
                  <p:rtn val="all"/>
                </p:endSync>
                <p:childTnLst>
                  <p:par>
                    <p:cTn id="95" fill="hold">
                      <p:stCondLst>
                        <p:cond delay="0"/>
                      </p:stCondLst>
                      <p:childTnLst>
                        <p:par>
                          <p:cTn id="96" fill="hold">
                            <p:stCondLst>
                              <p:cond delay="0"/>
                            </p:stCondLst>
                            <p:childTnLst>
                              <p:par>
                                <p:cTn id="97" presetID="0" presetClass="path" presetSubtype="0" accel="50000" decel="50000" fill="hold" nodeType="afterEffect">
                                  <p:stCondLst>
                                    <p:cond delay="0"/>
                                  </p:stCondLst>
                                  <p:childTnLst>
                                    <p:animMotion origin="layout" path="M 3.33333E-6 4.81481E-6 L 3.33333E-6 0.00023 C 0.00039 0.003 0.00078 0.00694 0.0013 0.00995 C 0.00182 0.01342 0.00273 0.0162 0.00325 0.01851 C 0.00364 0.02037 0.00403 0.02314 0.00442 0.025 C 0.00481 0.02662 0.00521 0.02754 0.00547 0.02916 C 0.00586 0.03078 0.00625 0.03356 0.00651 0.03564 C 0.00833 0.0456 0.00729 0.03888 0.00924 0.04837 C 0.00976 0.05092 0.01028 0.05486 0.0108 0.05717 C 0.01119 0.05879 0.01172 0.05972 0.01211 0.06111 C 0.01458 0.06782 0.01328 0.06273 0.01536 0.06967 C 0.01575 0.07106 0.01614 0.07222 0.01666 0.07384 C 0.01705 0.07592 0.01744 0.0787 0.01797 0.08032 C 0.01836 0.08148 0.01875 0.08171 0.01901 0.0824 C 0.02148 0.0949 0.01914 0.08425 0.02148 0.09097 C 0.02187 0.09189 0.02226 0.09398 0.02252 0.09513 C 0.02291 0.09675 0.02343 0.09837 0.02382 0.09953 C 0.02422 0.10092 0.02474 0.10185 0.02526 0.1037 C 0.02565 0.10555 0.02617 0.10856 0.02669 0.11018 C 0.02721 0.11226 0.02786 0.1125 0.02838 0.11458 C 0.0289 0.11597 0.02929 0.11875 0.02981 0.12083 C 0.03034 0.12314 0.03099 0.12453 0.03151 0.12708 C 0.03203 0.12986 0.03255 0.13333 0.03294 0.13564 C 0.03333 0.1375 0.03385 0.13796 0.03424 0.13981 C 0.03463 0.14189 0.03489 0.14444 0.03528 0.14629 C 0.03554 0.14791 0.03593 0.14884 0.03632 0.15046 C 0.03698 0.15416 0.03776 0.15763 0.03854 0.16111 C 0.03919 0.16412 0.03971 0.16689 0.04036 0.16967 C 0.04075 0.17106 0.04101 0.17268 0.04127 0.17407 L 0.04231 0.17824 C 0.04257 0.18101 0.04284 0.18449 0.0431 0.18703 C 0.04349 0.18958 0.04453 0.19444 0.04492 0.19537 C 0.04583 0.19699 0.04674 0.19675 0.04765 0.19745 C 0.04896 0.20254 0.04726 0.1956 0.04869 0.2037 C 0.04882 0.20462 0.04896 0.20509 0.04922 0.20601 C 0.04935 0.2074 0.04948 0.20995 0.04974 0.21018 C 0.05065 0.21203 0.05156 0.21134 0.05247 0.21226 C 0.05273 0.21273 0.05299 0.21365 0.05312 0.21458 C 0.05442 0.22199 0.05338 0.21666 0.05521 0.22083 C 0.05534 0.22129 0.05547 0.22222 0.0556 0.22291 C 0.0569 0.22754 0.05586 0.22291 0.05729 0.22731 C 0.05898 0.2324 0.05599 0.22569 0.05885 0.23148 C 0.05976 0.23981 0.05885 0.2324 0.05989 0.23773 C 0.06015 0.23935 0.06028 0.24074 0.06054 0.24212 C 0.0608 0.24351 0.06093 0.24513 0.06106 0.24629 C 0.06132 0.24745 0.06159 0.24768 0.06185 0.24837 C 0.06237 0.25462 0.06237 0.25648 0.06302 0.25972 C 0.06315 0.25972 0.06328 0.25972 0.06354 0.25972 " pathEditMode="relative" rAng="0" ptsTypes="AAAAAAAAAAAAAAAAAAAAAAAAAAAAAAAAAAAAAAAAAAAAAAAA">
                                      <p:cBhvr>
                                        <p:cTn id="98" dur="2000" fill="hold"/>
                                        <p:tgtEl>
                                          <p:spTgt spid="52"/>
                                        </p:tgtEl>
                                        <p:attrNameLst>
                                          <p:attrName>ppt_x</p:attrName>
                                          <p:attrName>ppt_y</p:attrName>
                                        </p:attrNameLst>
                                      </p:cBhvr>
                                      <p:rCtr x="3177" y="12986"/>
                                    </p:animMotion>
                                  </p:childTnLst>
                                </p:cTn>
                              </p:par>
                            </p:childTnLst>
                          </p:cTn>
                        </p:par>
                        <p:par>
                          <p:cTn id="99" fill="hold">
                            <p:stCondLst>
                              <p:cond delay="2000"/>
                            </p:stCondLst>
                            <p:childTnLst>
                              <p:par>
                                <p:cTn id="100" presetID="0" presetClass="path" presetSubtype="0" accel="50000" decel="50000" fill="hold" nodeType="afterEffect">
                                  <p:stCondLst>
                                    <p:cond delay="0"/>
                                  </p:stCondLst>
                                  <p:childTnLst>
                                    <p:animMotion origin="layout" path="M 0.0043 0.01574 L 0.0043 0.01597 C 0.00131 0.01667 -0.00169 0.01621 -0.00455 0.01852 C -0.00586 0.01945 -0.0069 0.02292 -0.00807 0.02454 C -0.00911 0.0257 -0.01041 0.02685 -0.01158 0.02732 C -0.01679 0.03033 -0.02408 0.03195 -0.02903 0.03334 L -0.03606 0.03959 C -0.03724 0.04051 -0.03841 0.04121 -0.03958 0.04236 L -0.04492 0.04838 C -0.04609 0.05162 -0.04713 0.0551 -0.0483 0.05741 C -0.04948 0.05903 -0.05078 0.05903 -0.05182 0.06042 C -0.05312 0.06204 -0.05416 0.06505 -0.05547 0.06621 C -0.05677 0.06783 -0.05833 0.06783 -0.05976 0.06945 C -0.06158 0.0713 -0.06497 0.07547 -0.06497 0.0757 C -0.06588 0.07732 -0.06666 0.0801 -0.0677 0.08125 C -0.06927 0.08403 -0.07278 0.0875 -0.07278 0.08797 " pathEditMode="relative" rAng="0" ptsTypes="AAAAAAAAAAAAAAAA">
                                      <p:cBhvr>
                                        <p:cTn id="101" dur="2000" fill="hold"/>
                                        <p:tgtEl>
                                          <p:spTgt spid="1026"/>
                                        </p:tgtEl>
                                        <p:attrNameLst>
                                          <p:attrName>ppt_x</p:attrName>
                                          <p:attrName>ppt_y</p:attrName>
                                        </p:attrNameLst>
                                      </p:cBhvr>
                                      <p:rCtr x="-3854" y="3611"/>
                                    </p:animMotion>
                                  </p:childTnLst>
                                </p:cTn>
                              </p:par>
                              <p:par>
                                <p:cTn id="102" presetID="0" presetClass="path" presetSubtype="0" accel="50000" decel="50000" fill="hold" nodeType="withEffect">
                                  <p:stCondLst>
                                    <p:cond delay="0"/>
                                  </p:stCondLst>
                                  <p:childTnLst>
                                    <p:animMotion origin="layout" path="M 0.05352 0.32592 L 0.05352 0.32592 L 0.04896 0.32615 C 0.04675 0.32615 0.04675 0.32638 0.04675 0.32638 C 0.04441 0.32638 0.04441 0.32638 0.04219 0.32638 C 0.03776 0.32685 0.04219 0.32638 0.03776 0.32685 C 0.03776 0.32685 0.03542 0.32685 0.03542 0.32685 C 0.03321 0.32708 0.03321 0.32708 0.03099 0.32731 C 0.03099 0.32731 0.03099 0.32731 0.02878 0.32731 C 0.02878 0.32754 0.02878 0.32731 0.02644 0.32777 C 0.02422 0.32777 0.02644 0.32777 0.02422 0.32777 C 0.02201 0.328 0.02201 0.328 0.0198 0.328 C 0.0198 0.328 0.0198 0.32824 0.01745 0.32824 C 0.01745 0.32824 0.01524 0.32824 0.01524 0.32847 C 0.01524 0.32847 0.01303 0.32847 0.01303 0.32847 C 0.01303 0.32847 0.01303 0.32847 0.01303 0.3287 C 0.00847 0.32893 0.01303 0.3287 0.00847 0.3287 C 0.00847 0.32893 0.00847 0.32893 0.00625 0.32893 C 0.00404 0.32939 0.00404 0.32939 0.00183 0.32939 C -0.00052 0.32986 0.00404 0.32916 -0.00052 0.32986 C -0.00273 0.32986 -0.00273 0.32986 -0.00273 0.32986 C -0.00494 0.33009 -0.00494 0.33009 -0.00494 0.33032 C -0.00494 0.33032 -0.00716 0.33032 -0.00716 0.33055 C -0.00716 0.33055 -0.00716 0.33055 -0.00716 0.33055 C -0.00716 0.33078 -0.00716 0.33078 -0.00716 0.33078 C -0.00716 0.33101 -0.00716 0.33148 -0.0095 0.33148 C -0.0095 0.33171 -0.0095 0.33171 -0.0095 0.33171 C -0.0095 0.33194 -0.0095 0.33194 -0.0095 0.33194 C -0.01184 0.3324 -0.0095 0.33194 -0.01184 0.3324 C -0.01184 0.33263 -0.01184 0.3324 -0.01184 0.33263 " pathEditMode="relative" rAng="0" ptsTypes="AAAAAAAAAAAAAAAAAAAAAAAAAAAAAA">
                                      <p:cBhvr>
                                        <p:cTn id="103" dur="2000" fill="hold"/>
                                        <p:tgtEl>
                                          <p:spTgt spid="52"/>
                                        </p:tgtEl>
                                        <p:attrNameLst>
                                          <p:attrName>ppt_x</p:attrName>
                                          <p:attrName>ppt_y</p:attrName>
                                        </p:attrNameLst>
                                      </p:cBhvr>
                                      <p:rCtr x="-3268" y="324"/>
                                    </p:animMotion>
                                  </p:childTnLst>
                                </p:cTn>
                              </p:par>
                            </p:childTnLst>
                          </p:cTn>
                        </p:par>
                        <p:par>
                          <p:cTn id="104" fill="hold">
                            <p:stCondLst>
                              <p:cond delay="4000"/>
                            </p:stCondLst>
                            <p:childTnLst>
                              <p:par>
                                <p:cTn id="105" presetID="10" presetClass="exit" presetSubtype="0" fill="hold" nodeType="after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2" name="Am-thanh-phep-thuat-www_nhacchuongvui_com.wav"/>
                                        </p:tgtEl>
                                      </p:cMediaNode>
                                    </p:audio>
                                  </p:subTnLst>
                                </p:cTn>
                              </p:par>
                            </p:childTnLst>
                          </p:cTn>
                        </p:par>
                        <p:par>
                          <p:cTn id="111" fill="hold">
                            <p:stCondLst>
                              <p:cond delay="4500"/>
                            </p:stCondLst>
                            <p:childTnLst>
                              <p:par>
                                <p:cTn id="112" presetID="0" presetClass="path" presetSubtype="0" accel="50000" decel="50000" fill="hold" nodeType="afterEffect">
                                  <p:stCondLst>
                                    <p:cond delay="0"/>
                                  </p:stCondLst>
                                  <p:childTnLst>
                                    <p:animMotion origin="layout" path="M -0.07279 0.08796 L -0.07279 0.08819 C -0.07084 0.08796 -0.06875 0.08796 -0.06654 0.08796 C -0.06602 0.08796 -0.06524 0.08773 -0.06459 0.08773 C -0.06368 0.08773 -0.06263 0.0875 -0.06172 0.0875 C -0.06029 0.08727 -0.05899 0.08727 -0.05756 0.08704 C -0.05573 0.08681 -0.05443 0.08681 -0.05261 0.08657 C -0.05118 0.08657 -0.04493 0.08611 -0.04271 0.08588 C -0.04206 0.08565 -0.04141 0.08542 -0.04063 0.08542 C -0.03959 0.08542 -0.03829 0.08518 -0.03711 0.08518 C -0.03568 0.08495 -0.03438 0.08472 -0.03295 0.08449 C -0.0323 0.08426 -0.03164 0.08426 -0.03086 0.08403 L -0.0267 0.0838 C -0.02487 0.08333 -0.02266 0.0831 -0.0211 0.08264 C -0.02045 0.08241 -0.01967 0.08241 -0.01888 0.08218 C -0.0181 0.08194 -0.01706 0.08194 -0.01615 0.08171 C -0.01537 0.08148 -0.01394 0.08125 -0.01394 0.08148 " pathEditMode="relative" rAng="0" ptsTypes="AAAAAAAAAAAAAAAAA">
                                      <p:cBhvr>
                                        <p:cTn id="113" dur="2000" fill="hold"/>
                                        <p:tgtEl>
                                          <p:spTgt spid="1026"/>
                                        </p:tgtEl>
                                        <p:attrNameLst>
                                          <p:attrName>ppt_x</p:attrName>
                                          <p:attrName>ppt_y</p:attrName>
                                        </p:attrNameLst>
                                      </p:cBhvr>
                                      <p:rCtr x="2943" y="-324"/>
                                    </p:animMotion>
                                  </p:childTnLst>
                                </p:cTn>
                              </p:par>
                              <p:par>
                                <p:cTn id="114" presetID="10" presetClass="exit" presetSubtype="0" fill="hold" grpId="0" nodeType="withEffect">
                                  <p:stCondLst>
                                    <p:cond delay="0"/>
                                  </p:stCondLst>
                                  <p:childTnLst>
                                    <p:animEffect transition="out" filter="fade">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8"/>
                  </p:tgtEl>
                </p:cond>
              </p:nextCondLst>
            </p:seq>
          </p:childTnLst>
        </p:cTn>
      </p:par>
    </p:tnLst>
    <p:bldLst>
      <p:bldP spid="44" grpId="0" animBg="1"/>
      <p:bldP spid="45" grpId="0" animBg="1"/>
      <p:bldP spid="46"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52641" y="2539729"/>
            <a:ext cx="4878528" cy="738664"/>
            <a:chOff x="9145586" y="9472942"/>
            <a:chExt cx="15130068" cy="1970032"/>
          </a:xfrm>
        </p:grpSpPr>
        <p:sp>
          <p:nvSpPr>
            <p:cNvPr id="22" name="TextBox 21"/>
            <p:cNvSpPr txBox="1"/>
            <p:nvPr/>
          </p:nvSpPr>
          <p:spPr>
            <a:xfrm>
              <a:off x="9755186" y="9472942"/>
              <a:ext cx="14520468" cy="1970032"/>
            </a:xfrm>
            <a:prstGeom prst="rect">
              <a:avLst/>
            </a:prstGeom>
            <a:noFill/>
          </p:spPr>
          <p:txBody>
            <a:bodyPr wrap="square" rtlCol="0">
              <a:spAutoFit/>
            </a:bodyPr>
            <a:lstStyle/>
            <a:p>
              <a:pPr algn="just" defTabSz="685800"/>
              <a:r>
                <a:rPr lang="fr-FR" sz="2100" i="1" dirty="0">
                  <a:solidFill>
                    <a:prstClr val="black"/>
                  </a:solidFill>
                  <a:latin typeface="Times New Roman" panose="02020603050405020304" pitchFamily="18" charset="0"/>
                  <a:cs typeface="Times New Roman" panose="02020603050405020304" pitchFamily="18" charset="0"/>
                </a:rPr>
                <a:t>Là </a:t>
              </a:r>
              <a:r>
                <a:rPr lang="fr-FR" sz="2100" i="1" dirty="0" err="1">
                  <a:solidFill>
                    <a:prstClr val="black"/>
                  </a:solidFill>
                  <a:latin typeface="Times New Roman" panose="02020603050405020304" pitchFamily="18" charset="0"/>
                  <a:cs typeface="Times New Roman" panose="02020603050405020304" pitchFamily="18" charset="0"/>
                </a:rPr>
                <a:t>nhà</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thơ</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nữ</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xuất</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sắc</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của</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nền</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thơ</a:t>
              </a:r>
              <a:r>
                <a:rPr lang="fr-FR" sz="2100" i="1" dirty="0">
                  <a:solidFill>
                    <a:prstClr val="black"/>
                  </a:solidFill>
                  <a:latin typeface="Times New Roman" panose="02020603050405020304" pitchFamily="18" charset="0"/>
                  <a:cs typeface="Times New Roman" panose="02020603050405020304" pitchFamily="18" charset="0"/>
                </a:rPr>
                <a:t> ca </a:t>
              </a:r>
              <a:r>
                <a:rPr lang="fr-FR" sz="2100" i="1" dirty="0" err="1">
                  <a:solidFill>
                    <a:prstClr val="black"/>
                  </a:solidFill>
                  <a:latin typeface="Times New Roman" panose="02020603050405020304" pitchFamily="18" charset="0"/>
                  <a:cs typeface="Times New Roman" panose="02020603050405020304" pitchFamily="18" charset="0"/>
                </a:rPr>
                <a:t>hiện</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đại</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Việt</a:t>
              </a:r>
              <a:r>
                <a:rPr lang="fr-FR" sz="2100" i="1" dirty="0">
                  <a:solidFill>
                    <a:prstClr val="black"/>
                  </a:solidFill>
                  <a:latin typeface="Times New Roman" panose="02020603050405020304" pitchFamily="18" charset="0"/>
                  <a:cs typeface="Times New Roman" panose="02020603050405020304" pitchFamily="18" charset="0"/>
                </a:rPr>
                <a:t> Nam.</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lnSpc>
                  <a:spcPct val="150000"/>
                </a:lnSpc>
              </a:pPr>
              <a:endParaRPr lang="en-US" sz="2100" i="1">
                <a:solidFill>
                  <a:prstClr val="black"/>
                </a:solidFill>
              </a:endParaRPr>
            </a:p>
          </p:txBody>
        </p:sp>
      </p:grpSp>
      <p:grpSp>
        <p:nvGrpSpPr>
          <p:cNvPr id="24" name="Group 23"/>
          <p:cNvGrpSpPr/>
          <p:nvPr/>
        </p:nvGrpSpPr>
        <p:grpSpPr>
          <a:xfrm>
            <a:off x="3934002" y="1875681"/>
            <a:ext cx="4616135" cy="512448"/>
            <a:chOff x="9145586" y="7595254"/>
            <a:chExt cx="14301386" cy="1366706"/>
          </a:xfrm>
        </p:grpSpPr>
        <p:sp>
          <p:nvSpPr>
            <p:cNvPr id="25" name="Rectangle 24"/>
            <p:cNvSpPr/>
            <p:nvPr/>
          </p:nvSpPr>
          <p:spPr>
            <a:xfrm>
              <a:off x="9755183" y="7595254"/>
              <a:ext cx="13691789" cy="1366706"/>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a:t>
              </a:r>
              <a:r>
                <a:rPr lang="en-US" sz="2100" i="1" dirty="0">
                  <a:solidFill>
                    <a:prstClr val="black"/>
                  </a:solidFill>
                  <a:latin typeface="Times New Roman" panose="02020603050405020304" pitchFamily="18" charset="0"/>
                  <a:cs typeface="Times New Roman" panose="02020603050405020304" pitchFamily="18" charset="0"/>
                </a:rPr>
                <a:t>La </a:t>
              </a:r>
              <a:r>
                <a:rPr lang="en-US" sz="2100" i="1" dirty="0" err="1">
                  <a:solidFill>
                    <a:prstClr val="black"/>
                  </a:solidFill>
                  <a:latin typeface="Times New Roman" panose="02020603050405020304" pitchFamily="18" charset="0"/>
                  <a:cs typeface="Times New Roman" panose="02020603050405020304" pitchFamily="18" charset="0"/>
                </a:rPr>
                <a:t>Khê</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Đông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Tây</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cũ</a:t>
              </a:r>
              <a:r>
                <a:rPr lang="en-US" sz="2100" i="1" dirty="0">
                  <a:solidFill>
                    <a:prstClr val="black"/>
                  </a:solidFill>
                  <a:latin typeface="Times New Roman" panose="02020603050405020304" pitchFamily="18" charset="0"/>
                  <a:cs typeface="Times New Roman" panose="02020603050405020304" pitchFamily="18" charset="0"/>
                </a:rPr>
                <a:t>.</a:t>
              </a:r>
              <a:endParaRPr lang="vi-VN" sz="2100" i="1" dirty="0">
                <a:solidFill>
                  <a:prstClr val="black"/>
                </a:solidFill>
                <a:latin typeface="Times New Roman" panose="02020603050405020304" pitchFamily="18" charset="0"/>
                <a:cs typeface="Times New Roman" panose="02020603050405020304" pitchFamily="18"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52641" y="1149066"/>
            <a:ext cx="4874963" cy="738664"/>
            <a:chOff x="9145586" y="9472942"/>
            <a:chExt cx="14820611" cy="1970033"/>
          </a:xfrm>
        </p:grpSpPr>
        <p:sp>
          <p:nvSpPr>
            <p:cNvPr id="28" name="TextBox 27"/>
            <p:cNvSpPr txBox="1"/>
            <p:nvPr/>
          </p:nvSpPr>
          <p:spPr>
            <a:xfrm>
              <a:off x="9755184" y="9472942"/>
              <a:ext cx="14211013" cy="1970033"/>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thật</a:t>
              </a:r>
              <a:r>
                <a:rPr lang="en-US" sz="2100" b="1"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Nguyễn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Thị</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Xuân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Quỳnh</a:t>
              </a:r>
              <a:r>
                <a:rPr lang="en-US" sz="2000" i="1" dirty="0">
                  <a:solidFill>
                    <a:prstClr val="black"/>
                  </a:solidFill>
                  <a:latin typeface="Times New Roman" panose="02020603050405020304" pitchFamily="18" charset="0"/>
                  <a:cs typeface="Times New Roman" panose="02020603050405020304" pitchFamily="18" charset="0"/>
                </a:rPr>
                <a:t> </a:t>
              </a:r>
              <a:r>
                <a:rPr lang="en-US" sz="2100" i="1" dirty="0">
                  <a:solidFill>
                    <a:prstClr val="black"/>
                  </a:solidFill>
                  <a:latin typeface="Times New Roman" panose="02020603050405020304" pitchFamily="18" charset="0"/>
                  <a:cs typeface="Times New Roman" panose="02020603050405020304" pitchFamily="18" charset="0"/>
                </a:rPr>
                <a:t>(1942- 1988), </a:t>
              </a: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4" name="Group 33"/>
          <p:cNvGrpSpPr/>
          <p:nvPr/>
        </p:nvGrpSpPr>
        <p:grpSpPr>
          <a:xfrm>
            <a:off x="3952641" y="3429993"/>
            <a:ext cx="4983119" cy="738664"/>
            <a:chOff x="9145586" y="9472942"/>
            <a:chExt cx="15454442" cy="1970029"/>
          </a:xfrm>
        </p:grpSpPr>
        <p:sp>
          <p:nvSpPr>
            <p:cNvPr id="35" name="TextBox 34"/>
            <p:cNvSpPr txBox="1"/>
            <p:nvPr/>
          </p:nvSpPr>
          <p:spPr>
            <a:xfrm>
              <a:off x="9755186" y="9472942"/>
              <a:ext cx="14844842" cy="1970029"/>
            </a:xfrm>
            <a:prstGeom prst="rect">
              <a:avLst/>
            </a:prstGeom>
            <a:noFill/>
          </p:spPr>
          <p:txBody>
            <a:bodyPr wrap="square" rtlCol="0">
              <a:spAutoFit/>
            </a:bodyPr>
            <a:lstStyle/>
            <a:p>
              <a:pPr algn="just" defTabSz="685800"/>
              <a:r>
                <a:rPr lang="fr-FR" sz="2100" b="1" i="1" dirty="0" err="1">
                  <a:solidFill>
                    <a:prstClr val="black"/>
                  </a:solidFill>
                  <a:latin typeface="Times New Roman" panose="02020603050405020304" pitchFamily="18" charset="0"/>
                  <a:cs typeface="Times New Roman" panose="02020603050405020304" pitchFamily="18" charset="0"/>
                </a:rPr>
                <a:t>Phong</a:t>
              </a:r>
              <a:r>
                <a:rPr lang="fr-FR" sz="2100" b="1" i="1" dirty="0">
                  <a:solidFill>
                    <a:prstClr val="black"/>
                  </a:solidFill>
                  <a:latin typeface="Times New Roman" panose="02020603050405020304" pitchFamily="18" charset="0"/>
                  <a:cs typeface="Times New Roman" panose="02020603050405020304" pitchFamily="18" charset="0"/>
                </a:rPr>
                <a:t> </a:t>
              </a:r>
              <a:r>
                <a:rPr lang="fr-FR" sz="2100" b="1" i="1" dirty="0" err="1">
                  <a:solidFill>
                    <a:prstClr val="black"/>
                  </a:solidFill>
                  <a:latin typeface="Times New Roman" panose="02020603050405020304" pitchFamily="18" charset="0"/>
                  <a:cs typeface="Times New Roman" panose="02020603050405020304" pitchFamily="18" charset="0"/>
                </a:rPr>
                <a:t>cách</a:t>
              </a:r>
              <a:r>
                <a:rPr lang="fr-FR" sz="2100" b="1" i="1" dirty="0">
                  <a:solidFill>
                    <a:prstClr val="black"/>
                  </a:solidFill>
                  <a:latin typeface="Times New Roman" panose="02020603050405020304" pitchFamily="18" charset="0"/>
                  <a:cs typeface="Times New Roman" panose="02020603050405020304" pitchFamily="18" charset="0"/>
                </a:rPr>
                <a:t> </a:t>
              </a:r>
              <a:r>
                <a:rPr lang="fr-FR" sz="2100" b="1" i="1" dirty="0" err="1">
                  <a:solidFill>
                    <a:prstClr val="black"/>
                  </a:solidFill>
                  <a:latin typeface="Times New Roman" panose="02020603050405020304" pitchFamily="18" charset="0"/>
                  <a:cs typeface="Times New Roman" panose="02020603050405020304" pitchFamily="18" charset="0"/>
                </a:rPr>
                <a:t>thơ</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trẻ</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trung</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sôi</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nổi</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tha</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thiết</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mà</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mạnh</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bạo</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giàu</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nữ</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tính</a:t>
              </a:r>
              <a:r>
                <a:rPr lang="fr-FR" sz="2100" i="1" dirty="0">
                  <a:solidFill>
                    <a:prstClr val="black"/>
                  </a:solidFill>
                  <a:latin typeface="Times New Roman" panose="02020603050405020304" pitchFamily="18" charset="0"/>
                  <a:cs typeface="Times New Roman" panose="02020603050405020304" pitchFamily="18" charset="0"/>
                </a:rPr>
                <a:t>.</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0" name="Picture 29" descr="Káº¿t quáº£ hÃ¬nh áº£nh cho tÃ¡c giáº£ xuÃ¢n quá»³nh"/>
          <p:cNvPicPr>
            <a:picLocks noChangeAspect="1" noChangeArrowheads="1"/>
          </p:cNvPicPr>
          <p:nvPr/>
        </p:nvPicPr>
        <p:blipFill>
          <a:blip r:embed="rId3"/>
          <a:srcRect/>
          <a:stretch>
            <a:fillRect/>
          </a:stretch>
        </p:blipFill>
        <p:spPr bwMode="auto">
          <a:xfrm>
            <a:off x="-36512" y="-26586"/>
            <a:ext cx="3611650" cy="5170086"/>
          </a:xfrm>
          <a:prstGeom prst="rect">
            <a:avLst/>
          </a:prstGeom>
          <a:noFill/>
        </p:spPr>
      </p:pic>
      <p:grpSp>
        <p:nvGrpSpPr>
          <p:cNvPr id="31" name="Group 30"/>
          <p:cNvGrpSpPr/>
          <p:nvPr/>
        </p:nvGrpSpPr>
        <p:grpSpPr>
          <a:xfrm>
            <a:off x="3956032" y="4281358"/>
            <a:ext cx="4983119" cy="415498"/>
            <a:chOff x="9145586" y="9472942"/>
            <a:chExt cx="15454442" cy="1108140"/>
          </a:xfrm>
        </p:grpSpPr>
        <p:sp>
          <p:nvSpPr>
            <p:cNvPr id="32" name="TextBox 31"/>
            <p:cNvSpPr txBox="1"/>
            <p:nvPr/>
          </p:nvSpPr>
          <p:spPr>
            <a:xfrm>
              <a:off x="9755186" y="9472942"/>
              <a:ext cx="14844842" cy="1108140"/>
            </a:xfrm>
            <a:prstGeom prst="rect">
              <a:avLst/>
            </a:prstGeom>
            <a:noFill/>
          </p:spPr>
          <p:txBody>
            <a:bodyPr wrap="square" rtlCol="0">
              <a:spAutoFit/>
            </a:bodyPr>
            <a:lstStyle/>
            <a:p>
              <a:pPr algn="just" defTabSz="685800"/>
              <a:r>
                <a:rPr lang="fr-FR" sz="2100" b="1" i="1" dirty="0" err="1">
                  <a:solidFill>
                    <a:prstClr val="black"/>
                  </a:solidFill>
                  <a:latin typeface="Times New Roman" panose="02020603050405020304" pitchFamily="18" charset="0"/>
                  <a:cs typeface="Times New Roman" panose="02020603050405020304" pitchFamily="18" charset="0"/>
                </a:rPr>
                <a:t>Đề</a:t>
              </a:r>
              <a:r>
                <a:rPr lang="fr-FR" sz="2100" b="1" i="1" dirty="0">
                  <a:solidFill>
                    <a:prstClr val="black"/>
                  </a:solidFill>
                  <a:latin typeface="Times New Roman" panose="02020603050405020304" pitchFamily="18" charset="0"/>
                  <a:cs typeface="Times New Roman" panose="02020603050405020304" pitchFamily="18" charset="0"/>
                </a:rPr>
                <a:t> </a:t>
              </a:r>
              <a:r>
                <a:rPr lang="fr-FR" sz="2100" b="1" i="1" dirty="0" err="1">
                  <a:solidFill>
                    <a:prstClr val="black"/>
                  </a:solidFill>
                  <a:latin typeface="Times New Roman" panose="02020603050405020304" pitchFamily="18" charset="0"/>
                  <a:cs typeface="Times New Roman" panose="02020603050405020304" pitchFamily="18" charset="0"/>
                </a:rPr>
                <a:t>tài</a:t>
              </a:r>
              <a:r>
                <a:rPr lang="fr-FR" sz="2100" b="1" i="1" dirty="0">
                  <a:solidFill>
                    <a:prstClr val="black"/>
                  </a:solidFill>
                  <a:latin typeface="Times New Roman" panose="02020603050405020304" pitchFamily="18" charset="0"/>
                  <a:cs typeface="Times New Roman" panose="02020603050405020304" pitchFamily="18" charset="0"/>
                </a:rPr>
                <a:t> </a:t>
              </a:r>
              <a:r>
                <a:rPr lang="fr-FR" sz="2100" b="1" i="1" dirty="0" err="1">
                  <a:solidFill>
                    <a:prstClr val="black"/>
                  </a:solidFill>
                  <a:latin typeface="Times New Roman" panose="02020603050405020304" pitchFamily="18" charset="0"/>
                  <a:cs typeface="Times New Roman" panose="02020603050405020304" pitchFamily="18" charset="0"/>
                </a:rPr>
                <a:t>sáng</a:t>
              </a:r>
              <a:r>
                <a:rPr lang="fr-FR" sz="2100" b="1" i="1" dirty="0">
                  <a:solidFill>
                    <a:prstClr val="black"/>
                  </a:solidFill>
                  <a:latin typeface="Times New Roman" panose="02020603050405020304" pitchFamily="18" charset="0"/>
                  <a:cs typeface="Times New Roman" panose="02020603050405020304" pitchFamily="18" charset="0"/>
                </a:rPr>
                <a:t> </a:t>
              </a:r>
              <a:r>
                <a:rPr lang="fr-FR" sz="2100" b="1" i="1" dirty="0" err="1">
                  <a:solidFill>
                    <a:prstClr val="black"/>
                  </a:solidFill>
                  <a:latin typeface="Times New Roman" panose="02020603050405020304" pitchFamily="18" charset="0"/>
                  <a:cs typeface="Times New Roman" panose="02020603050405020304" pitchFamily="18" charset="0"/>
                </a:rPr>
                <a:t>tác</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tình</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yêu</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gia</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đình</a:t>
              </a:r>
              <a:r>
                <a:rPr lang="fr-FR" sz="2100" i="1" dirty="0">
                  <a:solidFill>
                    <a:prstClr val="black"/>
                  </a:solidFill>
                  <a:latin typeface="Times New Roman" panose="02020603050405020304" pitchFamily="18" charset="0"/>
                  <a:cs typeface="Times New Roman" panose="02020603050405020304" pitchFamily="18" charset="0"/>
                </a:rPr>
                <a:t>…</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33" name="Oval 3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11587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ox(i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ox(i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4"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HỎI:HÌNH ẢNH XUYÊN SUỐT BÀI THƠ LÀ HÌNH ẢNH NÀO?</a:t>
            </a:r>
          </a:p>
        </p:txBody>
      </p:sp>
      <p:sp>
        <p:nvSpPr>
          <p:cNvPr id="7" name="Rectangle 6"/>
          <p:cNvSpPr/>
          <p:nvPr/>
        </p:nvSpPr>
        <p:spPr>
          <a:xfrm>
            <a:off x="5003701" y="308107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TIẾNG GÀ TRƯA</a:t>
            </a:r>
          </a:p>
        </p:txBody>
      </p:sp>
      <p:sp>
        <p:nvSpPr>
          <p:cNvPr id="8" name="Rectangle 7"/>
          <p:cNvSpPr/>
          <p:nvPr/>
        </p:nvSpPr>
        <p:spPr>
          <a:xfrm>
            <a:off x="657580" y="389325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NGƯỜI CHÁU</a:t>
            </a:r>
          </a:p>
        </p:txBody>
      </p:sp>
      <p:sp>
        <p:nvSpPr>
          <p:cNvPr id="9" name="Rectangle 8"/>
          <p:cNvSpPr/>
          <p:nvPr/>
        </p:nvSpPr>
        <p:spPr>
          <a:xfrm>
            <a:off x="5003701" y="389325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QUẢ TRỨNG HỒNG</a:t>
            </a:r>
          </a:p>
        </p:txBody>
      </p:sp>
      <p:sp>
        <p:nvSpPr>
          <p:cNvPr id="10" name="Rectangle 9"/>
          <p:cNvSpPr/>
          <p:nvPr/>
        </p:nvSpPr>
        <p:spPr>
          <a:xfrm>
            <a:off x="640915" y="311713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NGƯỜI BÀ</a:t>
            </a:r>
          </a:p>
        </p:txBody>
      </p:sp>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284941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633053" y="637711"/>
            <a:ext cx="3707549" cy="3707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570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sp>
        <p:nvSpPr>
          <p:cNvPr id="5" name="Rectangle 4"/>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HỎI: TÌNH CẢM, CẢM XÚC ĐƯỢC NHÂN VẬT TRỮ TÌNH THỂ HIỆN TRONG BÀI THƠ LÀ TÌNH CẢM GÌ?</a:t>
            </a:r>
          </a:p>
        </p:txBody>
      </p:sp>
      <p:sp>
        <p:nvSpPr>
          <p:cNvPr id="7" name="Rectangle 6"/>
          <p:cNvSpPr/>
          <p:nvPr/>
        </p:nvSpPr>
        <p:spPr>
          <a:xfrm>
            <a:off x="4987505" y="3876264"/>
            <a:ext cx="3512852" cy="67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CẢ 3 Ý TRÊN</a:t>
            </a:r>
          </a:p>
        </p:txBody>
      </p:sp>
      <p:sp>
        <p:nvSpPr>
          <p:cNvPr id="8" name="Rectangle 7"/>
          <p:cNvSpPr/>
          <p:nvPr/>
        </p:nvSpPr>
        <p:spPr>
          <a:xfrm>
            <a:off x="657580" y="3893256"/>
            <a:ext cx="3512852" cy="67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TÌNH YÊU QUÊ HƯƠNG, ĐẤT NƯỚC</a:t>
            </a:r>
          </a:p>
        </p:txBody>
      </p:sp>
      <p:sp>
        <p:nvSpPr>
          <p:cNvPr id="9" name="Rectangle 8"/>
          <p:cNvSpPr/>
          <p:nvPr/>
        </p:nvSpPr>
        <p:spPr>
          <a:xfrm>
            <a:off x="5003701" y="3101718"/>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TÌNH BÀ CHÁU</a:t>
            </a:r>
          </a:p>
        </p:txBody>
      </p:sp>
      <p:sp>
        <p:nvSpPr>
          <p:cNvPr id="10" name="Rectangle 9"/>
          <p:cNvSpPr/>
          <p:nvPr/>
        </p:nvSpPr>
        <p:spPr>
          <a:xfrm>
            <a:off x="640915" y="311713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NỖI NHỚ TUỔI THƠ</a:t>
            </a:r>
          </a:p>
        </p:txBody>
      </p:sp>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292550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07450" y="36446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021913" y="694177"/>
            <a:ext cx="3408089" cy="34080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78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sp>
        <p:nvSpPr>
          <p:cNvPr id="6" name="Rectangle 5"/>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HỎI:TỪ “CHẮT CHIU” TRONG CÂU “DÀNH TỪNG QUẢ CHẮT CHIU” CÓ NGHĨA LÀ GÌ?</a:t>
            </a:r>
          </a:p>
        </p:txBody>
      </p:sp>
      <p:sp>
        <p:nvSpPr>
          <p:cNvPr id="8" name="Rectangle 7"/>
          <p:cNvSpPr/>
          <p:nvPr/>
        </p:nvSpPr>
        <p:spPr>
          <a:xfrm>
            <a:off x="679932" y="388574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GIỮ GÌN, NÂNG NIU</a:t>
            </a:r>
          </a:p>
        </p:txBody>
      </p:sp>
      <p:sp>
        <p:nvSpPr>
          <p:cNvPr id="9" name="Rectangle 8"/>
          <p:cNvSpPr/>
          <p:nvPr/>
        </p:nvSpPr>
        <p:spPr>
          <a:xfrm>
            <a:off x="4986016" y="312648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QUAN TÂM, CHĂM SÓC</a:t>
            </a:r>
          </a:p>
        </p:txBody>
      </p:sp>
      <p:sp>
        <p:nvSpPr>
          <p:cNvPr id="10" name="Rectangle 9"/>
          <p:cNvSpPr/>
          <p:nvPr/>
        </p:nvSpPr>
        <p:spPr>
          <a:xfrm>
            <a:off x="5003701" y="389325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ÂU YẾM, VỖ VỀ</a:t>
            </a:r>
          </a:p>
        </p:txBody>
      </p:sp>
      <p:sp>
        <p:nvSpPr>
          <p:cNvPr id="11" name="Rectangle 10"/>
          <p:cNvSpPr/>
          <p:nvPr/>
        </p:nvSpPr>
        <p:spPr>
          <a:xfrm>
            <a:off x="640915" y="311713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TIẾT KIỆM, DÈ SẺN</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27303" y="287056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99876" y="365409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893323" y="857490"/>
            <a:ext cx="3544472" cy="35444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Káº¿t quáº£ hÃ¬nh áº£nh cho home icon">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35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sp>
        <p:nvSpPr>
          <p:cNvPr id="7" name="Rectangle 6"/>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HỎI: BÀI THƠ “TIẾNG GÀ TRƯA” ĐƯỢC XUÂN QUỲNH SÁNG TÁC VÀO THỜI GIAN NÀO?</a:t>
            </a:r>
          </a:p>
        </p:txBody>
      </p:sp>
      <p:sp>
        <p:nvSpPr>
          <p:cNvPr id="9" name="Rectangle 8"/>
          <p:cNvSpPr/>
          <p:nvPr/>
        </p:nvSpPr>
        <p:spPr>
          <a:xfrm>
            <a:off x="4987035" y="4115260"/>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THỜI KÌ ĐẦU KHÁNG CHIẾN CHỐNG MỸ</a:t>
            </a:r>
          </a:p>
        </p:txBody>
      </p:sp>
      <p:sp>
        <p:nvSpPr>
          <p:cNvPr id="10" name="Rectangle 9"/>
          <p:cNvSpPr/>
          <p:nvPr/>
        </p:nvSpPr>
        <p:spPr>
          <a:xfrm>
            <a:off x="640915" y="335308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THỜI KÌ ĐẦU KHÁNG CHIẾN CHỐNG PHÁP</a:t>
            </a:r>
          </a:p>
        </p:txBody>
      </p:sp>
      <p:sp>
        <p:nvSpPr>
          <p:cNvPr id="11" name="Rectangle 10"/>
          <p:cNvSpPr/>
          <p:nvPr/>
        </p:nvSpPr>
        <p:spPr>
          <a:xfrm>
            <a:off x="4987035" y="335308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THỜI KÌ CUỐI KHÁNG CHIẾN CHỐNG MỸ</a:t>
            </a:r>
          </a:p>
        </p:txBody>
      </p:sp>
      <p:sp>
        <p:nvSpPr>
          <p:cNvPr id="12" name="Rectangle 11"/>
          <p:cNvSpPr/>
          <p:nvPr/>
        </p:nvSpPr>
        <p:spPr>
          <a:xfrm>
            <a:off x="624249" y="415132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THỜI KÌ CUỐI KHÁNG CHIẾN CHỐNG PHÁP</a:t>
            </a:r>
          </a:p>
        </p:txBody>
      </p:sp>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66565" y="392588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83510" y="317687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82202" y="309716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06980" y="388360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562226" y="723664"/>
            <a:ext cx="3702827" cy="37028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369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9"/>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6">
            <a:clrChange>
              <a:clrFrom>
                <a:srgbClr val="FFFFFF"/>
              </a:clrFrom>
              <a:clrTo>
                <a:srgbClr val="FFFFFF">
                  <a:alpha val="0"/>
                </a:srgbClr>
              </a:clrTo>
            </a:clrChange>
          </a:blip>
          <a:srcRect t="20130" b="62102"/>
          <a:stretch>
            <a:fillRect/>
          </a:stretch>
        </p:blipFill>
        <p:spPr>
          <a:xfrm>
            <a:off x="850667" y="2542772"/>
            <a:ext cx="2895320" cy="270365"/>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sp>
        <p:nvSpPr>
          <p:cNvPr id="8" name="Rectangle 7"/>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HỎI: MẠCH CẢM XÚC TRONG BÀI DIỄN BIẾN THEO TRÌNH TỰ NÀO?</a:t>
            </a:r>
          </a:p>
        </p:txBody>
      </p:sp>
      <p:sp>
        <p:nvSpPr>
          <p:cNvPr id="10" name="Rectangle 9"/>
          <p:cNvSpPr/>
          <p:nvPr/>
        </p:nvSpPr>
        <p:spPr>
          <a:xfrm>
            <a:off x="657580" y="3052333"/>
            <a:ext cx="3512852" cy="6466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HIỆN TẠI- QUÁ KHỨ- HIỆN TẠI</a:t>
            </a:r>
          </a:p>
        </p:txBody>
      </p:sp>
      <p:sp>
        <p:nvSpPr>
          <p:cNvPr id="11" name="Rectangle 10"/>
          <p:cNvSpPr/>
          <p:nvPr/>
        </p:nvSpPr>
        <p:spPr>
          <a:xfrm>
            <a:off x="657580" y="3893256"/>
            <a:ext cx="3512852" cy="6539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QUÁ KHỨ- HIỆN TẠI- TƯƠNG LAI</a:t>
            </a:r>
          </a:p>
        </p:txBody>
      </p:sp>
      <p:sp>
        <p:nvSpPr>
          <p:cNvPr id="12" name="Rectangle 11"/>
          <p:cNvSpPr/>
          <p:nvPr/>
        </p:nvSpPr>
        <p:spPr>
          <a:xfrm>
            <a:off x="5003701" y="3893256"/>
            <a:ext cx="3512852" cy="6539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HIỆN TẠI- QUÁ KHỨ- TƯƠNG LAI</a:t>
            </a:r>
          </a:p>
        </p:txBody>
      </p:sp>
      <p:sp>
        <p:nvSpPr>
          <p:cNvPr id="13" name="Rectangle 12"/>
          <p:cNvSpPr/>
          <p:nvPr/>
        </p:nvSpPr>
        <p:spPr>
          <a:xfrm>
            <a:off x="5003701" y="3044375"/>
            <a:ext cx="3512852" cy="6466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QUÁ KHỨ- HIỆN TẠI</a:t>
            </a:r>
          </a:p>
        </p:txBody>
      </p:sp>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46017" y="301361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77524" y="301534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711420" y="555363"/>
            <a:ext cx="3541415" cy="35414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51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88309" y="323934"/>
            <a:ext cx="7370703" cy="119492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983309" y="1491630"/>
            <a:ext cx="2250371" cy="315188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1141" y="1518854"/>
            <a:ext cx="2244812" cy="3124659"/>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l="16540" t="-571" r="16222" b="571"/>
          <a:stretch/>
        </p:blipFill>
        <p:spPr>
          <a:xfrm>
            <a:off x="806606" y="1483287"/>
            <a:ext cx="2177179" cy="3186762"/>
          </a:xfrm>
          <a:prstGeom prst="rect">
            <a:avLst/>
          </a:prstGeom>
        </p:spPr>
      </p:pic>
    </p:spTree>
    <p:extLst>
      <p:ext uri="{BB962C8B-B14F-4D97-AF65-F5344CB8AC3E}">
        <p14:creationId xmlns:p14="http://schemas.microsoft.com/office/powerpoint/2010/main" val="135859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24289"/>
            <a:ext cx="3315068" cy="3970318"/>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Trên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đường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quân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chân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bên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xóm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nhỏ</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ai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nhảy</a:t>
            </a:r>
            <a:r>
              <a:rPr lang="en-US" i="1" dirty="0">
                <a:solidFill>
                  <a:prstClr val="black"/>
                </a:solidFill>
                <a:latin typeface="Times New Roman" panose="02020603050405020304" pitchFamily="18" charset="0"/>
                <a:cs typeface="Times New Roman" panose="02020603050405020304" pitchFamily="18" charset="0"/>
              </a:rPr>
              <a:t> ổ:</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Cục</a:t>
            </a:r>
            <a:r>
              <a:rPr lang="en-US" i="1" dirty="0">
                <a:solidFill>
                  <a:prstClr val="black"/>
                </a:solidFill>
                <a:latin typeface="Times New Roman" panose="02020603050405020304" pitchFamily="18" charset="0"/>
                <a:cs typeface="Times New Roman" panose="02020603050405020304" pitchFamily="18" charset="0"/>
              </a:rPr>
              <a:t>...</a:t>
            </a:r>
            <a:r>
              <a:rPr lang="en-US" i="1" dirty="0" err="1">
                <a:solidFill>
                  <a:prstClr val="black"/>
                </a:solidFill>
                <a:latin typeface="Times New Roman" panose="02020603050405020304" pitchFamily="18" charset="0"/>
                <a:cs typeface="Times New Roman" panose="02020603050405020304" pitchFamily="18" charset="0"/>
              </a:rPr>
              <a:t>cục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tác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cục</a:t>
            </a:r>
            <a:r>
              <a:rPr lang="en-US" i="1" dirty="0">
                <a:solidFill>
                  <a:prstClr val="black"/>
                </a:solidFill>
                <a:latin typeface="Times New Roman" panose="02020603050405020304" pitchFamily="18" charset="0"/>
                <a:cs typeface="Times New Roman" panose="02020603050405020304" pitchFamily="18" charset="0"/>
              </a:rPr>
              <a:t> ta”</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chân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đỡ</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mỏi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gọi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về</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tuổi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thơ</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rơm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Khắp</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mình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hoa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đốm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trắng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óng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như</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màu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2922829" y="924289"/>
            <a:ext cx="3304607" cy="4247317"/>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Tay</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khum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quả</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chắt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Cho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ấp</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Cứ</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gió</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lo </a:t>
            </a:r>
            <a:r>
              <a:rPr lang="en-US" i="1" dirty="0" err="1">
                <a:solidFill>
                  <a:prstClr val="black"/>
                </a:solidFill>
                <a:latin typeface="Times New Roman" panose="02020603050405020304" pitchFamily="18" charset="0"/>
                <a:cs typeface="Times New Roman" panose="02020603050405020304" pitchFamily="18" charset="0"/>
              </a:rPr>
              <a:t>đàn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toi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Mong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trời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sương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muối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cuối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bán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chéo</a:t>
            </a:r>
            <a:r>
              <a:rPr lang="en-US" i="1" dirty="0">
                <a:solidFill>
                  <a:prstClr val="black"/>
                </a:solidFill>
                <a:latin typeface="Times New Roman" panose="02020603050405020304" pitchFamily="18" charset="0"/>
                <a:cs typeface="Times New Roman" panose="02020603050405020304" pitchFamily="18" charset="0"/>
              </a:rPr>
              <a:t> go</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Ống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rộng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quét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trúc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bâu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Đi</a:t>
            </a:r>
            <a:r>
              <a:rPr lang="en-US" i="1" dirty="0">
                <a:solidFill>
                  <a:prstClr val="black"/>
                </a:solidFill>
                <a:latin typeface="Times New Roman" panose="02020603050405020304" pitchFamily="18" charset="0"/>
                <a:cs typeface="Times New Roman" panose="02020603050405020304" pitchFamily="18" charset="0"/>
              </a:rPr>
              <a:t> qua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sột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soạt</a:t>
            </a:r>
            <a:endParaRPr lang="en-US" i="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798054" y="1224371"/>
            <a:ext cx="3352211" cy="3647152"/>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Mang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nhiêu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phúc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Đêm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về</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nằm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ngủ</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sắc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chiến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hôm</a:t>
            </a:r>
            <a:r>
              <a:rPr lang="en-US" i="1" dirty="0">
                <a:solidFill>
                  <a:prstClr val="black"/>
                </a:solidFill>
                <a:latin typeface="Times New Roman" panose="02020603050405020304" pitchFamily="18" charset="0"/>
                <a:cs typeface="Times New Roman" panose="02020603050405020304" pitchFamily="18" charset="0"/>
              </a:rPr>
              <a:t> nay</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Vì</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lòng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yêu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Tổ</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quốc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Vì</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xóm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làng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thân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thuộc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cũng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vì</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Vì</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tác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trứng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tuổi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thơ</a:t>
            </a:r>
            <a:r>
              <a:rPr lang="en-US" i="1" dirty="0">
                <a:solidFill>
                  <a:prstClr val="black"/>
                </a:solidFill>
                <a:latin typeface="Times New Roman" panose="02020603050405020304" pitchFamily="18" charset="0"/>
                <a:cs typeface="Times New Roman" panose="02020603050405020304" pitchFamily="18" charset="0"/>
              </a:rPr>
              <a:t>.</a:t>
            </a:r>
          </a:p>
          <a:p>
            <a:pPr algn="r" defTabSz="685800"/>
            <a:r>
              <a:rPr lang="en-US" i="1" dirty="0">
                <a:solidFill>
                  <a:prstClr val="black"/>
                </a:solidFill>
                <a:latin typeface="Times New Roman" panose="02020603050405020304" pitchFamily="18" charset="0"/>
                <a:cs typeface="Times New Roman" panose="02020603050405020304" pitchFamily="18" charset="0"/>
              </a:rPr>
              <a:t>	</a:t>
            </a:r>
            <a:r>
              <a:rPr lang="en-US" sz="1500" i="1" dirty="0">
                <a:solidFill>
                  <a:prstClr val="black"/>
                </a:solidFill>
                <a:latin typeface="Times New Roman" panose="02020603050405020304" pitchFamily="18" charset="0"/>
                <a:cs typeface="Times New Roman" panose="02020603050405020304" pitchFamily="18" charset="0"/>
              </a:rPr>
              <a:t>(</a:t>
            </a:r>
            <a:r>
              <a:rPr lang="en-US" sz="1500" i="1" dirty="0" err="1">
                <a:solidFill>
                  <a:prstClr val="black"/>
                </a:solidFill>
                <a:latin typeface="Times New Roman" panose="02020603050405020304" pitchFamily="18" charset="0"/>
                <a:cs typeface="Times New Roman" panose="02020603050405020304" pitchFamily="18" charset="0"/>
              </a:rPr>
              <a:t>Sân</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ga</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chiều</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em</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đi</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Tuyển</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thơ</a:t>
            </a:r>
            <a:r>
              <a:rPr lang="en-US" sz="1500" i="1" dirty="0">
                <a:solidFill>
                  <a:prstClr val="black"/>
                </a:solidFill>
                <a:latin typeface="Times New Roman" panose="02020603050405020304" pitchFamily="18" charset="0"/>
                <a:cs typeface="Times New Roman" panose="02020603050405020304" pitchFamily="18" charset="0"/>
              </a:rPr>
              <a:t>) NXB </a:t>
            </a:r>
            <a:r>
              <a:rPr lang="en-US" sz="1500" i="1" dirty="0" err="1">
                <a:solidFill>
                  <a:prstClr val="black"/>
                </a:solidFill>
                <a:latin typeface="Times New Roman" panose="02020603050405020304" pitchFamily="18" charset="0"/>
                <a:cs typeface="Times New Roman" panose="02020603050405020304" pitchFamily="18" charset="0"/>
              </a:rPr>
              <a:t>Văn</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học</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Hà</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Nội</a:t>
            </a:r>
            <a:r>
              <a:rPr lang="en-US" sz="1500" i="1" dirty="0">
                <a:solidFill>
                  <a:prstClr val="black"/>
                </a:solidFill>
                <a:latin typeface="Times New Roman" panose="02020603050405020304" pitchFamily="18" charset="0"/>
                <a:cs typeface="Times New Roman" panose="02020603050405020304" pitchFamily="18" charset="0"/>
              </a:rPr>
              <a:t>, 1948)</a:t>
            </a:r>
          </a:p>
        </p:txBody>
      </p:sp>
      <p:pic>
        <p:nvPicPr>
          <p:cNvPr id="7" name="Picture 6"/>
          <p:cNvPicPr>
            <a:picLocks noChangeAspect="1"/>
          </p:cNvPicPr>
          <p:nvPr/>
        </p:nvPicPr>
        <p:blipFill>
          <a:blip r:embed="rId3"/>
          <a:stretch>
            <a:fillRect/>
          </a:stretch>
        </p:blipFill>
        <p:spPr>
          <a:xfrm>
            <a:off x="-5415" y="67799"/>
            <a:ext cx="5003547" cy="1236832"/>
          </a:xfrm>
          <a:prstGeom prst="rect">
            <a:avLst/>
          </a:prstGeom>
        </p:spPr>
      </p:pic>
      <p:pic>
        <p:nvPicPr>
          <p:cNvPr id="8" name="Picture 7" descr="—Pngtree—vector growing chickens_2054348.png"/>
          <p:cNvPicPr>
            <a:picLocks noChangeAspect="1"/>
          </p:cNvPicPr>
          <p:nvPr/>
        </p:nvPicPr>
        <p:blipFill>
          <a:blip r:embed="rId4"/>
          <a:srcRect t="25747" b="34253"/>
          <a:stretch>
            <a:fillRect/>
          </a:stretch>
        </p:blipFill>
        <p:spPr>
          <a:xfrm>
            <a:off x="4678044" y="44909"/>
            <a:ext cx="3013514" cy="976794"/>
          </a:xfrm>
          <a:prstGeom prst="rect">
            <a:avLst/>
          </a:prstGeom>
        </p:spPr>
      </p:pic>
    </p:spTree>
    <p:extLst>
      <p:ext uri="{BB962C8B-B14F-4D97-AF65-F5344CB8AC3E}">
        <p14:creationId xmlns:p14="http://schemas.microsoft.com/office/powerpoint/2010/main" val="197325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6" name="Rounded Rectangle 15"/>
          <p:cNvSpPr/>
          <p:nvPr/>
        </p:nvSpPr>
        <p:spPr>
          <a:xfrm>
            <a:off x="179516" y="1720521"/>
            <a:ext cx="8725493" cy="3155485"/>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endParaRPr>
          </a:p>
        </p:txBody>
      </p:sp>
      <p:grpSp>
        <p:nvGrpSpPr>
          <p:cNvPr id="17" name="Group 16">
            <a:extLst>
              <a:ext uri="{FF2B5EF4-FFF2-40B4-BE49-F238E27FC236}">
                <a16:creationId xmlns:a16="http://schemas.microsoft.com/office/drawing/2014/main" id="{9C48E7AE-E523-4C40-8567-849984E66578}"/>
              </a:ext>
            </a:extLst>
          </p:cNvPr>
          <p:cNvGrpSpPr/>
          <p:nvPr/>
        </p:nvGrpSpPr>
        <p:grpSpPr>
          <a:xfrm>
            <a:off x="1879793" y="1436494"/>
            <a:ext cx="5140479" cy="568054"/>
            <a:chOff x="0" y="3042001"/>
            <a:chExt cx="5472030" cy="533580"/>
          </a:xfrm>
          <a:solidFill>
            <a:schemeClr val="accent6">
              <a:lumMod val="20000"/>
              <a:lumOff val="80000"/>
            </a:schemeClr>
          </a:solidFill>
        </p:grpSpPr>
        <p:sp>
          <p:nvSpPr>
            <p:cNvPr id="18" name="Rectangle: Rounded Corners 14">
              <a:extLst>
                <a:ext uri="{FF2B5EF4-FFF2-40B4-BE49-F238E27FC236}">
                  <a16:creationId xmlns:a16="http://schemas.microsoft.com/office/drawing/2014/main" id="{ACE436E4-1B20-413C-9E62-9985353DB25B}"/>
                </a:ext>
              </a:extLst>
            </p:cNvPr>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20" name="Rectangle: Rounded Corners 8">
              <a:extLst>
                <a:ext uri="{FF2B5EF4-FFF2-40B4-BE49-F238E27FC236}">
                  <a16:creationId xmlns:a16="http://schemas.microsoft.com/office/drawing/2014/main" id="{3C1189B5-24D5-4185-BA15-25001C087838}"/>
                </a:ext>
              </a:extLst>
            </p:cNvPr>
            <p:cNvSpPr txBox="1"/>
            <p:nvPr/>
          </p:nvSpPr>
          <p:spPr>
            <a:xfrm>
              <a:off x="26047" y="3068048"/>
              <a:ext cx="5419936" cy="4814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b="1" i="1" dirty="0">
                  <a:solidFill>
                    <a:prstClr val="black"/>
                  </a:solidFill>
                  <a:latin typeface="Times New Roman" panose="02020603050405020304" pitchFamily="18" charset="0"/>
                  <a:cs typeface="Times New Roman" panose="02020603050405020304" pitchFamily="18" charset="0"/>
                </a:rPr>
                <a:t>PHIẾU KHÁM PHÁ VĂN BẢN</a:t>
              </a:r>
            </a:p>
          </p:txBody>
        </p:sp>
      </p:grpSp>
      <p:sp>
        <p:nvSpPr>
          <p:cNvPr id="21" name="Rectangle 20">
            <a:extLst>
              <a:ext uri="{FF2B5EF4-FFF2-40B4-BE49-F238E27FC236}">
                <a16:creationId xmlns:a16="http://schemas.microsoft.com/office/drawing/2014/main" id="{03224279-A30D-4C69-A8B7-E5E0D48501A8}"/>
              </a:ext>
            </a:extLst>
          </p:cNvPr>
          <p:cNvSpPr>
            <a:spLocks noChangeArrowheads="1"/>
          </p:cNvSpPr>
          <p:nvPr/>
        </p:nvSpPr>
        <p:spPr bwMode="auto">
          <a:xfrm>
            <a:off x="538913" y="1928876"/>
            <a:ext cx="5833288" cy="251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685800">
              <a:lnSpc>
                <a:spcPct val="150000"/>
              </a:lnSpc>
              <a:spcBef>
                <a:spcPct val="0"/>
              </a:spcBef>
              <a:buClr>
                <a:srgbClr val="000000"/>
              </a:buClr>
              <a:buFont typeface="Arial" panose="020B0604020202020204" pitchFamily="34" charset="0"/>
              <a:buNone/>
            </a:pP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a:solidFill>
                  <a:prstClr val="black"/>
                </a:solidFill>
                <a:latin typeface="Times New Roman" panose="02020603050405020304" pitchFamily="18" charset="0"/>
                <a:cs typeface="Times New Roman" panose="02020603050405020304" pitchFamily="18" charset="0"/>
                <a:sym typeface="Arial"/>
              </a:rPr>
              <a:t>Hoàn</a:t>
            </a: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a:solidFill>
                  <a:prstClr val="black"/>
                </a:solidFill>
                <a:latin typeface="Times New Roman" panose="02020603050405020304" pitchFamily="18" charset="0"/>
                <a:cs typeface="Times New Roman" panose="02020603050405020304" pitchFamily="18" charset="0"/>
                <a:sym typeface="Arial"/>
              </a:rPr>
              <a:t>cánh</a:t>
            </a: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a:solidFill>
                  <a:prstClr val="black"/>
                </a:solidFill>
                <a:latin typeface="Times New Roman" panose="02020603050405020304" pitchFamily="18" charset="0"/>
                <a:cs typeface="Times New Roman" panose="02020603050405020304" pitchFamily="18" charset="0"/>
                <a:sym typeface="Arial"/>
              </a:rPr>
              <a:t>sáng</a:t>
            </a: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a:solidFill>
                  <a:prstClr val="black"/>
                </a:solidFill>
                <a:latin typeface="Times New Roman" panose="02020603050405020304" pitchFamily="18" charset="0"/>
                <a:cs typeface="Times New Roman" panose="02020603050405020304" pitchFamily="18" charset="0"/>
                <a:sym typeface="Arial"/>
              </a:rPr>
              <a:t>tác</a:t>
            </a:r>
            <a:r>
              <a:rPr lang="en-US" altLang="vi-VN" sz="2100" i="1" kern="0" dirty="0">
                <a:solidFill>
                  <a:prstClr val="black"/>
                </a:solidFill>
                <a:latin typeface="Times New Roman" panose="02020603050405020304" pitchFamily="18" charset="0"/>
                <a:cs typeface="Times New Roman" panose="02020603050405020304" pitchFamily="18" charset="0"/>
                <a:sym typeface="Arial"/>
              </a:rPr>
              <a:t>:………………..........................</a:t>
            </a:r>
          </a:p>
          <a:p>
            <a:pPr algn="just" defTabSz="685800">
              <a:lnSpc>
                <a:spcPct val="150000"/>
              </a:lnSpc>
              <a:spcBef>
                <a:spcPct val="0"/>
              </a:spcBef>
              <a:buClr>
                <a:srgbClr val="000000"/>
              </a:buClr>
              <a:buFont typeface="Arial" panose="020B0604020202020204" pitchFamily="34" charset="0"/>
              <a:buNone/>
            </a:pP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a:solidFill>
                  <a:prstClr val="black"/>
                </a:solidFill>
                <a:latin typeface="Times New Roman" panose="02020603050405020304" pitchFamily="18" charset="0"/>
                <a:cs typeface="Times New Roman" panose="02020603050405020304" pitchFamily="18" charset="0"/>
                <a:sym typeface="Arial"/>
              </a:rPr>
              <a:t>Xuất</a:t>
            </a: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a:solidFill>
                  <a:prstClr val="black"/>
                </a:solidFill>
                <a:latin typeface="Times New Roman" panose="02020603050405020304" pitchFamily="18" charset="0"/>
                <a:cs typeface="Times New Roman" panose="02020603050405020304" pitchFamily="18" charset="0"/>
                <a:sym typeface="Arial"/>
              </a:rPr>
              <a:t>xứ</a:t>
            </a:r>
            <a:r>
              <a:rPr lang="en-US" altLang="vi-VN" sz="2100" i="1" kern="0" dirty="0">
                <a:solidFill>
                  <a:prstClr val="black"/>
                </a:solidFill>
                <a:latin typeface="Times New Roman" panose="02020603050405020304" pitchFamily="18" charset="0"/>
                <a:cs typeface="Times New Roman" panose="02020603050405020304" pitchFamily="18" charset="0"/>
                <a:sym typeface="Arial"/>
              </a:rPr>
              <a:t>…………...………………….………………...</a:t>
            </a:r>
            <a:endParaRPr lang="en-US" altLang="vi-VN" sz="2100" b="1" i="1" kern="0" dirty="0">
              <a:solidFill>
                <a:prstClr val="black"/>
              </a:solidFill>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Font typeface="Arial" panose="020B0604020202020204" pitchFamily="34" charset="0"/>
              <a:buNone/>
            </a:pP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a:solidFill>
                  <a:prstClr val="black"/>
                </a:solidFill>
                <a:latin typeface="Times New Roman" panose="02020603050405020304" pitchFamily="18" charset="0"/>
                <a:cs typeface="Times New Roman" panose="02020603050405020304" pitchFamily="18" charset="0"/>
                <a:sym typeface="Arial"/>
              </a:rPr>
              <a:t>Thể</a:t>
            </a: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a:solidFill>
                  <a:prstClr val="black"/>
                </a:solidFill>
                <a:latin typeface="Times New Roman" panose="02020603050405020304" pitchFamily="18" charset="0"/>
                <a:cs typeface="Times New Roman" panose="02020603050405020304" pitchFamily="18" charset="0"/>
                <a:sym typeface="Arial"/>
              </a:rPr>
              <a:t>thơ</a:t>
            </a: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a:t>
            </a:r>
            <a:r>
              <a:rPr lang="en-US" altLang="vi-VN" sz="2100" i="1" kern="0" dirty="0">
                <a:solidFill>
                  <a:prstClr val="black"/>
                </a:solidFill>
                <a:latin typeface="Times New Roman" panose="02020603050405020304" pitchFamily="18" charset="0"/>
                <a:cs typeface="Times New Roman" panose="02020603050405020304" pitchFamily="18" charset="0"/>
                <a:sym typeface="Arial"/>
              </a:rPr>
              <a:t>…………………………………………………</a:t>
            </a:r>
            <a:endParaRPr lang="en-US" altLang="vi-VN" sz="2100" b="1" i="1" kern="0" dirty="0">
              <a:solidFill>
                <a:prstClr val="black"/>
              </a:solidFill>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Font typeface="Arial" panose="020B0604020202020204" pitchFamily="34" charset="0"/>
              <a:buNone/>
            </a:pP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a:solidFill>
                  <a:prstClr val="black"/>
                </a:solidFill>
                <a:latin typeface="Times New Roman" panose="02020603050405020304" pitchFamily="18" charset="0"/>
                <a:cs typeface="Times New Roman" panose="02020603050405020304" pitchFamily="18" charset="0"/>
                <a:sym typeface="Arial"/>
              </a:rPr>
              <a:t>Mạch</a:t>
            </a: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a:solidFill>
                  <a:prstClr val="black"/>
                </a:solidFill>
                <a:latin typeface="Times New Roman" panose="02020603050405020304" pitchFamily="18" charset="0"/>
                <a:cs typeface="Times New Roman" panose="02020603050405020304" pitchFamily="18" charset="0"/>
                <a:sym typeface="Arial"/>
              </a:rPr>
              <a:t>cảm</a:t>
            </a: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a:solidFill>
                  <a:prstClr val="black"/>
                </a:solidFill>
                <a:latin typeface="Times New Roman" panose="02020603050405020304" pitchFamily="18" charset="0"/>
                <a:cs typeface="Times New Roman" panose="02020603050405020304" pitchFamily="18" charset="0"/>
                <a:sym typeface="Arial"/>
              </a:rPr>
              <a:t>xúc</a:t>
            </a: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a:t>
            </a:r>
            <a:r>
              <a:rPr lang="en-US" altLang="vi-VN" sz="2100" i="1" kern="0" dirty="0">
                <a:solidFill>
                  <a:prstClr val="black"/>
                </a:solidFill>
                <a:latin typeface="Times New Roman" panose="02020603050405020304" pitchFamily="18" charset="0"/>
                <a:cs typeface="Times New Roman" panose="02020603050405020304" pitchFamily="18" charset="0"/>
                <a:sym typeface="Arial"/>
              </a:rPr>
              <a:t>…..…………………………………….</a:t>
            </a:r>
            <a:endParaRPr lang="en-US" altLang="vi-VN" sz="2100" b="1" i="1" kern="0" dirty="0">
              <a:solidFill>
                <a:prstClr val="black"/>
              </a:solidFill>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Font typeface="Arial" panose="020B0604020202020204" pitchFamily="34" charset="0"/>
              <a:buNone/>
            </a:pP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a:solidFill>
                  <a:prstClr val="black"/>
                </a:solidFill>
                <a:latin typeface="Times New Roman" panose="02020603050405020304" pitchFamily="18" charset="0"/>
                <a:cs typeface="Times New Roman" panose="02020603050405020304" pitchFamily="18" charset="0"/>
                <a:sym typeface="Arial"/>
              </a:rPr>
              <a:t>Bố</a:t>
            </a: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a:solidFill>
                  <a:prstClr val="black"/>
                </a:solidFill>
                <a:latin typeface="Times New Roman" panose="02020603050405020304" pitchFamily="18" charset="0"/>
                <a:cs typeface="Times New Roman" panose="02020603050405020304" pitchFamily="18" charset="0"/>
                <a:sym typeface="Arial"/>
              </a:rPr>
              <a:t>cục</a:t>
            </a:r>
            <a:r>
              <a:rPr lang="en-US" altLang="vi-VN" sz="2100" b="1" i="1" kern="0" dirty="0">
                <a:solidFill>
                  <a:prstClr val="black"/>
                </a:solidFill>
                <a:latin typeface="Times New Roman" panose="02020603050405020304" pitchFamily="18" charset="0"/>
                <a:cs typeface="Times New Roman" panose="02020603050405020304" pitchFamily="18" charset="0"/>
                <a:sym typeface="Arial"/>
              </a:rPr>
              <a:t>:</a:t>
            </a:r>
            <a:r>
              <a:rPr lang="en-US" altLang="vi-VN" sz="2100" i="1" kern="0" dirty="0">
                <a:solidFill>
                  <a:prstClr val="black"/>
                </a:solidFill>
                <a:latin typeface="Times New Roman" panose="02020603050405020304" pitchFamily="18" charset="0"/>
                <a:cs typeface="Times New Roman" panose="02020603050405020304" pitchFamily="18" charset="0"/>
                <a:sym typeface="Arial"/>
              </a:rPr>
              <a:t>………………………………………………..</a:t>
            </a:r>
            <a:endParaRPr lang="en-US" altLang="vi-VN" sz="2100" b="1" i="1" kern="0" dirty="0">
              <a:solidFill>
                <a:prstClr val="black"/>
              </a:solidFill>
              <a:latin typeface="Times New Roman" panose="02020603050405020304" pitchFamily="18" charset="0"/>
              <a:cs typeface="Times New Roman" panose="02020603050405020304" pitchFamily="18" charset="0"/>
              <a:sym typeface="Arial"/>
            </a:endParaRPr>
          </a:p>
        </p:txBody>
      </p:sp>
      <p:pic>
        <p:nvPicPr>
          <p:cNvPr id="19" name="Picture 18" descr="soan-bai-tieng-ga-trua-cua-xuan-quynh.jpg"/>
          <p:cNvPicPr>
            <a:picLocks noChangeAspect="1"/>
          </p:cNvPicPr>
          <p:nvPr/>
        </p:nvPicPr>
        <p:blipFill>
          <a:blip r:embed="rId3" cstate="print"/>
          <a:stretch>
            <a:fillRect/>
          </a:stretch>
        </p:blipFill>
        <p:spPr>
          <a:xfrm>
            <a:off x="6345532" y="2043897"/>
            <a:ext cx="2424767" cy="2515288"/>
          </a:xfrm>
          <a:prstGeom prst="rect">
            <a:avLst/>
          </a:prstGeom>
        </p:spPr>
      </p:pic>
      <p:pic>
        <p:nvPicPr>
          <p:cNvPr id="23" name="Picture 22"/>
          <p:cNvPicPr>
            <a:picLocks noChangeAspect="1"/>
          </p:cNvPicPr>
          <p:nvPr/>
        </p:nvPicPr>
        <p:blipFill>
          <a:blip r:embed="rId4"/>
          <a:stretch>
            <a:fillRect/>
          </a:stretch>
        </p:blipFill>
        <p:spPr>
          <a:xfrm>
            <a:off x="4140453" y="322001"/>
            <a:ext cx="5003547" cy="1236832"/>
          </a:xfrm>
          <a:prstGeom prst="rect">
            <a:avLst/>
          </a:prstGeom>
        </p:spPr>
      </p:pic>
    </p:spTree>
    <p:extLst>
      <p:ext uri="{BB962C8B-B14F-4D97-AF65-F5344CB8AC3E}">
        <p14:creationId xmlns:p14="http://schemas.microsoft.com/office/powerpoint/2010/main" val="3531103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9" name="Oval 18"/>
          <p:cNvSpPr/>
          <p:nvPr/>
        </p:nvSpPr>
        <p:spPr>
          <a:xfrm>
            <a:off x="3059832" y="-1244674"/>
            <a:ext cx="7128792" cy="7704856"/>
          </a:xfrm>
          <a:prstGeom prst="ellipse">
            <a:avLst/>
          </a:prstGeom>
          <a:solidFill>
            <a:schemeClr val="accent6">
              <a:lumMod val="20000"/>
              <a:lumOff val="80000"/>
              <a:alpha val="9490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3743908" y="1271059"/>
            <a:ext cx="5112568" cy="738664"/>
          </a:xfrm>
          <a:prstGeom prst="rect">
            <a:avLst/>
          </a:prstGeom>
          <a:noFill/>
        </p:spPr>
        <p:txBody>
          <a:bodyPr wrap="square" rtlCol="0">
            <a:spAutoFit/>
          </a:bodyPr>
          <a:lstStyle/>
          <a:p>
            <a:pPr defTabSz="3429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Hoàn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tác</a:t>
            </a:r>
            <a:r>
              <a:rPr lang="en-US" sz="2100" dirty="0" err="1">
                <a:solidFill>
                  <a:prstClr val="black"/>
                </a:solidFill>
                <a:latin typeface="Times New Roman" pitchFamily="18" charset="0"/>
                <a:cs typeface="Times New Roman" pitchFamily="18" charset="0"/>
              </a:rPr>
              <a:t>Viết</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trong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thời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kì</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đầu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của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cuộc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kháng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chiến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chống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Mỹ</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cứu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nước</a:t>
            </a:r>
            <a:endParaRPr lang="en-US" sz="2100" dirty="0">
              <a:solidFill>
                <a:prstClr val="black"/>
              </a:solidFill>
              <a:latin typeface="Times New Roman" pitchFamily="18" charset="0"/>
              <a:cs typeface="Times New Roman" pitchFamily="18" charset="0"/>
            </a:endParaRPr>
          </a:p>
        </p:txBody>
      </p:sp>
      <p:sp>
        <p:nvSpPr>
          <p:cNvPr id="30" name="TextBox 29"/>
          <p:cNvSpPr txBox="1"/>
          <p:nvPr/>
        </p:nvSpPr>
        <p:spPr>
          <a:xfrm>
            <a:off x="3419872" y="2154404"/>
            <a:ext cx="5436604" cy="415498"/>
          </a:xfrm>
          <a:prstGeom prst="rect">
            <a:avLst/>
          </a:prstGeom>
          <a:noFill/>
        </p:spPr>
        <p:txBody>
          <a:bodyPr wrap="square" rtlCol="0">
            <a:spAutoFit/>
          </a:bodyPr>
          <a:lstStyle/>
          <a:p>
            <a:pPr algn="just" defTabSz="3429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Xuất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xứ</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itchFamily="18" charset="0"/>
                <a:cs typeface="Times New Roman" pitchFamily="18" charset="0"/>
              </a:rPr>
              <a:t>Trích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trong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tập</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Hoa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dọc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chiến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hào</a:t>
            </a:r>
            <a:r>
              <a:rPr lang="en-US" sz="2100" dirty="0">
                <a:solidFill>
                  <a:prstClr val="black"/>
                </a:solidFill>
                <a:latin typeface="Times New Roman" pitchFamily="18" charset="0"/>
                <a:cs typeface="Times New Roman" pitchFamily="18" charset="0"/>
              </a:rPr>
              <a:t>”</a:t>
            </a:r>
          </a:p>
        </p:txBody>
      </p:sp>
      <p:sp>
        <p:nvSpPr>
          <p:cNvPr id="31" name="TextBox 30"/>
          <p:cNvSpPr txBox="1"/>
          <p:nvPr/>
        </p:nvSpPr>
        <p:spPr>
          <a:xfrm>
            <a:off x="3378830" y="2675360"/>
            <a:ext cx="5472608" cy="577081"/>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Thể</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thơ</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ngôn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endParaRPr lang="en-US" sz="2100" b="1" dirty="0">
              <a:solidFill>
                <a:prstClr val="black"/>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6540" t="-571" r="16222" b="571"/>
          <a:stretch/>
        </p:blipFill>
        <p:spPr>
          <a:xfrm>
            <a:off x="273436" y="1051930"/>
            <a:ext cx="2563393" cy="3752068"/>
          </a:xfrm>
          <a:prstGeom prst="rect">
            <a:avLst/>
          </a:prstGeom>
        </p:spPr>
      </p:pic>
      <p:pic>
        <p:nvPicPr>
          <p:cNvPr id="17" name="Picture 16"/>
          <p:cNvPicPr>
            <a:picLocks noChangeAspect="1"/>
          </p:cNvPicPr>
          <p:nvPr/>
        </p:nvPicPr>
        <p:blipFill>
          <a:blip r:embed="rId5"/>
          <a:stretch>
            <a:fillRect/>
          </a:stretch>
        </p:blipFill>
        <p:spPr>
          <a:xfrm>
            <a:off x="4211960" y="451871"/>
            <a:ext cx="4039553" cy="998541"/>
          </a:xfrm>
          <a:prstGeom prst="rect">
            <a:avLst/>
          </a:prstGeom>
        </p:spPr>
      </p:pic>
      <p:sp>
        <p:nvSpPr>
          <p:cNvPr id="18" name="TextBox 17"/>
          <p:cNvSpPr txBox="1"/>
          <p:nvPr/>
        </p:nvSpPr>
        <p:spPr>
          <a:xfrm>
            <a:off x="4355976" y="2963900"/>
            <a:ext cx="3315068" cy="2031325"/>
          </a:xfrm>
          <a:prstGeom prst="rect">
            <a:avLst/>
          </a:prstGeom>
          <a:noFill/>
        </p:spPr>
        <p:txBody>
          <a:bodyPr wrap="square" rtlCol="0">
            <a:spAutoFit/>
          </a:bodyPr>
          <a:lstStyle/>
          <a:p>
            <a:pPr defTabSz="685800"/>
            <a:endParaRPr lang="en-US" b="1" i="1" dirty="0">
              <a:solidFill>
                <a:prstClr val="black"/>
              </a:solidFill>
              <a:latin typeface="Times New Roman" panose="02020603050405020304" pitchFamily="18" charset="0"/>
              <a:cs typeface="Times New Roman" panose="02020603050405020304" pitchFamily="18" charset="0"/>
            </a:endParaRPr>
          </a:p>
          <a:p>
            <a:pPr defTabSz="685800"/>
            <a:r>
              <a:rPr lang="en-US" b="1" i="1" dirty="0">
                <a:solidFill>
                  <a:prstClr val="black"/>
                </a:solidFill>
                <a:latin typeface="Times New Roman" panose="02020603050405020304" pitchFamily="18" charset="0"/>
                <a:cs typeface="Times New Roman" panose="02020603050405020304" pitchFamily="18" charset="0"/>
              </a:rPr>
              <a:t>    </a:t>
            </a:r>
            <a:r>
              <a:rPr lang="en-US" b="1" i="1" dirty="0" err="1">
                <a:solidFill>
                  <a:prstClr val="black"/>
                </a:solidFill>
                <a:latin typeface="Times New Roman" panose="02020603050405020304" pitchFamily="18" charset="0"/>
                <a:cs typeface="Times New Roman" panose="02020603050405020304" pitchFamily="18" charset="0"/>
              </a:rPr>
              <a:t>Tiếng</a:t>
            </a:r>
            <a:r>
              <a:rPr lang="en-US" b="1" i="1" dirty="0">
                <a:solidFill>
                  <a:prstClr val="black"/>
                </a:solidFill>
                <a:latin typeface="Times New Roman" panose="02020603050405020304" pitchFamily="18" charset="0"/>
                <a:cs typeface="Times New Roman" panose="02020603050405020304" pitchFamily="18" charset="0"/>
              </a:rPr>
              <a:t> </a:t>
            </a:r>
            <a:r>
              <a:rPr lang="en-US" b="1" i="1" dirty="0" err="1">
                <a:solidFill>
                  <a:prstClr val="black"/>
                </a:solidFill>
                <a:latin typeface="Times New Roman" panose="02020603050405020304" pitchFamily="18" charset="0"/>
                <a:cs typeface="Times New Roman" panose="02020603050405020304" pitchFamily="18" charset="0"/>
              </a:rPr>
              <a:t>gà</a:t>
            </a:r>
            <a:r>
              <a:rPr lang="en-US" b="1" i="1" dirty="0">
                <a:solidFill>
                  <a:prstClr val="black"/>
                </a:solidFill>
                <a:latin typeface="Times New Roman" panose="02020603050405020304" pitchFamily="18" charset="0"/>
                <a:cs typeface="Times New Roman" panose="02020603050405020304" pitchFamily="18" charset="0"/>
              </a:rPr>
              <a:t> </a:t>
            </a:r>
            <a:r>
              <a:rPr lang="en-US" b="1" i="1" dirty="0" err="1">
                <a:solidFill>
                  <a:prstClr val="black"/>
                </a:solidFill>
                <a:latin typeface="Times New Roman" panose="02020603050405020304" pitchFamily="18" charset="0"/>
                <a:cs typeface="Times New Roman" panose="02020603050405020304" pitchFamily="18" charset="0"/>
              </a:rPr>
              <a:t>trưa</a:t>
            </a:r>
            <a:endParaRPr lang="en-US" b="1"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rơm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Khắp</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mình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hoa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đốm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trắng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óng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như</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màu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p>
        </p:txBody>
      </p:sp>
      <p:sp>
        <p:nvSpPr>
          <p:cNvPr id="20" name="Oval 19"/>
          <p:cNvSpPr/>
          <p:nvPr/>
        </p:nvSpPr>
        <p:spPr>
          <a:xfrm>
            <a:off x="4511577" y="3200914"/>
            <a:ext cx="1753689" cy="4359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27354" y="18400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84427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circle(in)">
                                      <p:cBhvr>
                                        <p:cTn id="42" dur="20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80">
                                          <p:stCondLst>
                                            <p:cond delay="0"/>
                                          </p:stCondLst>
                                        </p:cTn>
                                        <p:tgtEl>
                                          <p:spTgt spid="20"/>
                                        </p:tgtEl>
                                      </p:cBhvr>
                                    </p:animEffect>
                                    <p:anim calcmode="lin" valueType="num">
                                      <p:cBhvr>
                                        <p:cTn id="4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3" dur="26">
                                          <p:stCondLst>
                                            <p:cond delay="650"/>
                                          </p:stCondLst>
                                        </p:cTn>
                                        <p:tgtEl>
                                          <p:spTgt spid="20"/>
                                        </p:tgtEl>
                                      </p:cBhvr>
                                      <p:to x="100000" y="60000"/>
                                    </p:animScale>
                                    <p:animScale>
                                      <p:cBhvr>
                                        <p:cTn id="54" dur="166" decel="50000">
                                          <p:stCondLst>
                                            <p:cond delay="676"/>
                                          </p:stCondLst>
                                        </p:cTn>
                                        <p:tgtEl>
                                          <p:spTgt spid="20"/>
                                        </p:tgtEl>
                                      </p:cBhvr>
                                      <p:to x="100000" y="100000"/>
                                    </p:animScale>
                                    <p:animScale>
                                      <p:cBhvr>
                                        <p:cTn id="55" dur="26">
                                          <p:stCondLst>
                                            <p:cond delay="1312"/>
                                          </p:stCondLst>
                                        </p:cTn>
                                        <p:tgtEl>
                                          <p:spTgt spid="20"/>
                                        </p:tgtEl>
                                      </p:cBhvr>
                                      <p:to x="100000" y="80000"/>
                                    </p:animScale>
                                    <p:animScale>
                                      <p:cBhvr>
                                        <p:cTn id="56" dur="166" decel="50000">
                                          <p:stCondLst>
                                            <p:cond delay="1338"/>
                                          </p:stCondLst>
                                        </p:cTn>
                                        <p:tgtEl>
                                          <p:spTgt spid="20"/>
                                        </p:tgtEl>
                                      </p:cBhvr>
                                      <p:to x="100000" y="100000"/>
                                    </p:animScale>
                                    <p:animScale>
                                      <p:cBhvr>
                                        <p:cTn id="57" dur="26">
                                          <p:stCondLst>
                                            <p:cond delay="1642"/>
                                          </p:stCondLst>
                                        </p:cTn>
                                        <p:tgtEl>
                                          <p:spTgt spid="20"/>
                                        </p:tgtEl>
                                      </p:cBhvr>
                                      <p:to x="100000" y="90000"/>
                                    </p:animScale>
                                    <p:animScale>
                                      <p:cBhvr>
                                        <p:cTn id="58" dur="166" decel="50000">
                                          <p:stCondLst>
                                            <p:cond delay="1668"/>
                                          </p:stCondLst>
                                        </p:cTn>
                                        <p:tgtEl>
                                          <p:spTgt spid="20"/>
                                        </p:tgtEl>
                                      </p:cBhvr>
                                      <p:to x="100000" y="100000"/>
                                    </p:animScale>
                                    <p:animScale>
                                      <p:cBhvr>
                                        <p:cTn id="59" dur="26">
                                          <p:stCondLst>
                                            <p:cond delay="1808"/>
                                          </p:stCondLst>
                                        </p:cTn>
                                        <p:tgtEl>
                                          <p:spTgt spid="20"/>
                                        </p:tgtEl>
                                      </p:cBhvr>
                                      <p:to x="100000" y="95000"/>
                                    </p:animScale>
                                    <p:animScale>
                                      <p:cBhvr>
                                        <p:cTn id="60" dur="166" decel="50000">
                                          <p:stCondLst>
                                            <p:cond delay="1834"/>
                                          </p:stCondLst>
                                        </p:cTn>
                                        <p:tgtEl>
                                          <p:spTgt spid="20"/>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80">
                                          <p:stCondLst>
                                            <p:cond delay="0"/>
                                          </p:stCondLst>
                                        </p:cTn>
                                        <p:tgtEl>
                                          <p:spTgt spid="18"/>
                                        </p:tgtEl>
                                      </p:cBhvr>
                                    </p:animEffect>
                                    <p:anim calcmode="lin" valueType="num">
                                      <p:cBhvr>
                                        <p:cTn id="6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9" dur="26">
                                          <p:stCondLst>
                                            <p:cond delay="650"/>
                                          </p:stCondLst>
                                        </p:cTn>
                                        <p:tgtEl>
                                          <p:spTgt spid="18"/>
                                        </p:tgtEl>
                                      </p:cBhvr>
                                      <p:to x="100000" y="60000"/>
                                    </p:animScale>
                                    <p:animScale>
                                      <p:cBhvr>
                                        <p:cTn id="70" dur="166" decel="50000">
                                          <p:stCondLst>
                                            <p:cond delay="676"/>
                                          </p:stCondLst>
                                        </p:cTn>
                                        <p:tgtEl>
                                          <p:spTgt spid="18"/>
                                        </p:tgtEl>
                                      </p:cBhvr>
                                      <p:to x="100000" y="100000"/>
                                    </p:animScale>
                                    <p:animScale>
                                      <p:cBhvr>
                                        <p:cTn id="71" dur="26">
                                          <p:stCondLst>
                                            <p:cond delay="1312"/>
                                          </p:stCondLst>
                                        </p:cTn>
                                        <p:tgtEl>
                                          <p:spTgt spid="18"/>
                                        </p:tgtEl>
                                      </p:cBhvr>
                                      <p:to x="100000" y="80000"/>
                                    </p:animScale>
                                    <p:animScale>
                                      <p:cBhvr>
                                        <p:cTn id="72" dur="166" decel="50000">
                                          <p:stCondLst>
                                            <p:cond delay="1338"/>
                                          </p:stCondLst>
                                        </p:cTn>
                                        <p:tgtEl>
                                          <p:spTgt spid="18"/>
                                        </p:tgtEl>
                                      </p:cBhvr>
                                      <p:to x="100000" y="100000"/>
                                    </p:animScale>
                                    <p:animScale>
                                      <p:cBhvr>
                                        <p:cTn id="73" dur="26">
                                          <p:stCondLst>
                                            <p:cond delay="1642"/>
                                          </p:stCondLst>
                                        </p:cTn>
                                        <p:tgtEl>
                                          <p:spTgt spid="18"/>
                                        </p:tgtEl>
                                      </p:cBhvr>
                                      <p:to x="100000" y="90000"/>
                                    </p:animScale>
                                    <p:animScale>
                                      <p:cBhvr>
                                        <p:cTn id="74" dur="166" decel="50000">
                                          <p:stCondLst>
                                            <p:cond delay="1668"/>
                                          </p:stCondLst>
                                        </p:cTn>
                                        <p:tgtEl>
                                          <p:spTgt spid="18"/>
                                        </p:tgtEl>
                                      </p:cBhvr>
                                      <p:to x="100000" y="100000"/>
                                    </p:animScale>
                                    <p:animScale>
                                      <p:cBhvr>
                                        <p:cTn id="75" dur="26">
                                          <p:stCondLst>
                                            <p:cond delay="1808"/>
                                          </p:stCondLst>
                                        </p:cTn>
                                        <p:tgtEl>
                                          <p:spTgt spid="18"/>
                                        </p:tgtEl>
                                      </p:cBhvr>
                                      <p:to x="100000" y="95000"/>
                                    </p:animScale>
                                    <p:animScale>
                                      <p:cBhvr>
                                        <p:cTn id="76"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p:bldP spid="30" grpId="0"/>
      <p:bldP spid="31" grpId="0"/>
      <p:bldP spid="18"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 y="0"/>
            <a:ext cx="9146960" cy="5143500"/>
          </a:xfrm>
          <a:prstGeom prst="rect">
            <a:avLst/>
          </a:prstGeom>
        </p:spPr>
      </p:pic>
      <p:sp>
        <p:nvSpPr>
          <p:cNvPr id="3" name="Rectangle 2"/>
          <p:cNvSpPr/>
          <p:nvPr/>
        </p:nvSpPr>
        <p:spPr>
          <a:xfrm>
            <a:off x="0" y="339502"/>
            <a:ext cx="9144000" cy="4464496"/>
          </a:xfrm>
          <a:prstGeom prst="rect">
            <a:avLst/>
          </a:prstGeom>
          <a:solidFill>
            <a:srgbClr val="FFFFFF">
              <a:alpha val="9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Pngtree—rooster hen eggs_1599780.png"/>
          <p:cNvPicPr>
            <a:picLocks noChangeAspect="1"/>
          </p:cNvPicPr>
          <p:nvPr/>
        </p:nvPicPr>
        <p:blipFill>
          <a:blip r:embed="rId4"/>
          <a:stretch>
            <a:fillRect/>
          </a:stretch>
        </p:blipFill>
        <p:spPr>
          <a:xfrm>
            <a:off x="395536" y="195486"/>
            <a:ext cx="1634961" cy="1634961"/>
          </a:xfrm>
          <a:prstGeom prst="rect">
            <a:avLst/>
          </a:prstGeom>
        </p:spPr>
      </p:pic>
      <p:sp>
        <p:nvSpPr>
          <p:cNvPr id="13" name="Right Arrow 12"/>
          <p:cNvSpPr/>
          <p:nvPr/>
        </p:nvSpPr>
        <p:spPr>
          <a:xfrm>
            <a:off x="2264671" y="971890"/>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4" name="Picture 13" descr="—Pngtree—designed by kindly grandmother with_4027364.png"/>
          <p:cNvPicPr>
            <a:picLocks noChangeAspect="1"/>
          </p:cNvPicPr>
          <p:nvPr/>
        </p:nvPicPr>
        <p:blipFill>
          <a:blip r:embed="rId5" cstate="print"/>
          <a:stretch>
            <a:fillRect/>
          </a:stretch>
        </p:blipFill>
        <p:spPr>
          <a:xfrm>
            <a:off x="2809687" y="446388"/>
            <a:ext cx="1320026" cy="1320026"/>
          </a:xfrm>
          <a:prstGeom prst="rect">
            <a:avLst/>
          </a:prstGeom>
        </p:spPr>
      </p:pic>
      <p:sp>
        <p:nvSpPr>
          <p:cNvPr id="15" name="Right Arrow 14"/>
          <p:cNvSpPr/>
          <p:nvPr/>
        </p:nvSpPr>
        <p:spPr>
          <a:xfrm>
            <a:off x="4227285" y="1010920"/>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6" name="Picture 15" descr="—Pngtree—gift_3712160.png"/>
          <p:cNvPicPr>
            <a:picLocks noChangeAspect="1"/>
          </p:cNvPicPr>
          <p:nvPr/>
        </p:nvPicPr>
        <p:blipFill>
          <a:blip r:embed="rId6" cstate="print"/>
          <a:stretch>
            <a:fillRect/>
          </a:stretch>
        </p:blipFill>
        <p:spPr>
          <a:xfrm>
            <a:off x="4532550" y="252636"/>
            <a:ext cx="1898495" cy="1898495"/>
          </a:xfrm>
          <a:prstGeom prst="rect">
            <a:avLst/>
          </a:prstGeom>
        </p:spPr>
      </p:pic>
      <p:sp>
        <p:nvSpPr>
          <p:cNvPr id="17" name="Right Arrow 16"/>
          <p:cNvSpPr/>
          <p:nvPr/>
        </p:nvSpPr>
        <p:spPr>
          <a:xfrm>
            <a:off x="6532799" y="991404"/>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8" name="Picture 3" descr="Káº¿t quáº£ hÃ¬nh áº£nh cho báº£n Äá» viá»t nam hoáº¡t hÃ¬nh"/>
          <p:cNvPicPr>
            <a:picLocks noChangeAspect="1" noChangeArrowheads="1"/>
          </p:cNvPicPr>
          <p:nvPr/>
        </p:nvPicPr>
        <p:blipFill>
          <a:blip r:embed="rId7" cstate="print"/>
          <a:srcRect/>
          <a:stretch>
            <a:fillRect/>
          </a:stretch>
        </p:blipFill>
        <p:spPr bwMode="auto">
          <a:xfrm>
            <a:off x="7084689" y="359812"/>
            <a:ext cx="1032985" cy="1427348"/>
          </a:xfrm>
          <a:prstGeom prst="rect">
            <a:avLst/>
          </a:prstGeom>
          <a:noFill/>
        </p:spPr>
      </p:pic>
      <p:sp>
        <p:nvSpPr>
          <p:cNvPr id="19" name="Rounded Rectangle 18"/>
          <p:cNvSpPr/>
          <p:nvPr/>
        </p:nvSpPr>
        <p:spPr>
          <a:xfrm>
            <a:off x="814324" y="2018730"/>
            <a:ext cx="1353787" cy="1937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1650" dirty="0" err="1">
                <a:solidFill>
                  <a:prstClr val="black"/>
                </a:solidFill>
                <a:latin typeface="Times New Roman" pitchFamily="18" charset="0"/>
                <a:cs typeface="Times New Roman" pitchFamily="18" charset="0"/>
              </a:rPr>
              <a:t>Hình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ảnh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những</a:t>
            </a:r>
            <a:r>
              <a:rPr lang="en-US" sz="1650" dirty="0">
                <a:solidFill>
                  <a:prstClr val="black"/>
                </a:solidFill>
                <a:latin typeface="Times New Roman" pitchFamily="18" charset="0"/>
                <a:cs typeface="Times New Roman" pitchFamily="18" charset="0"/>
              </a:rPr>
              <a:t> con </a:t>
            </a:r>
            <a:r>
              <a:rPr lang="en-US" sz="1650" dirty="0" err="1">
                <a:solidFill>
                  <a:prstClr val="black"/>
                </a:solidFill>
                <a:latin typeface="Times New Roman" pitchFamily="18" charset="0"/>
                <a:cs typeface="Times New Roman" pitchFamily="18" charset="0"/>
              </a:rPr>
              <a:t>gà</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mái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mơ</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mái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vàng</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đẹp</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đẽ</a:t>
            </a:r>
            <a:endParaRPr lang="en-US" sz="1650" dirty="0">
              <a:solidFill>
                <a:prstClr val="black"/>
              </a:solidFill>
              <a:latin typeface="Times New Roman" pitchFamily="18" charset="0"/>
              <a:cs typeface="Times New Roman" pitchFamily="18" charset="0"/>
            </a:endParaRPr>
          </a:p>
          <a:p>
            <a:pPr algn="ctr" defTabSz="342900"/>
            <a:r>
              <a:rPr lang="en-US" sz="1350" dirty="0">
                <a:solidFill>
                  <a:prstClr val="black"/>
                </a:solidFill>
                <a:latin typeface="Times New Roman" pitchFamily="18" charset="0"/>
                <a:cs typeface="Times New Roman" pitchFamily="18" charset="0"/>
              </a:rPr>
              <a:t>………………………………………………</a:t>
            </a:r>
          </a:p>
        </p:txBody>
      </p:sp>
      <p:sp>
        <p:nvSpPr>
          <p:cNvPr id="20" name="Rounded Rectangle 19"/>
          <p:cNvSpPr/>
          <p:nvPr/>
        </p:nvSpPr>
        <p:spPr>
          <a:xfrm>
            <a:off x="2807895" y="2008339"/>
            <a:ext cx="1353787" cy="1937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1650" dirty="0" err="1">
                <a:solidFill>
                  <a:prstClr val="black"/>
                </a:solidFill>
                <a:latin typeface="Times New Roman" pitchFamily="18" charset="0"/>
                <a:cs typeface="Times New Roman" pitchFamily="18" charset="0"/>
              </a:rPr>
              <a:t>Hình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ảnh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người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bà</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gần</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gũi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yêu</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thương</a:t>
            </a:r>
            <a:endParaRPr lang="en-US" sz="1650" dirty="0">
              <a:solidFill>
                <a:prstClr val="black"/>
              </a:solidFill>
              <a:latin typeface="Times New Roman" pitchFamily="18" charset="0"/>
              <a:cs typeface="Times New Roman" pitchFamily="18" charset="0"/>
            </a:endParaRPr>
          </a:p>
          <a:p>
            <a:pPr algn="ctr" defTabSz="342900"/>
            <a:r>
              <a:rPr lang="en-US" sz="1350" dirty="0">
                <a:solidFill>
                  <a:prstClr val="black"/>
                </a:solidFill>
                <a:latin typeface="Times New Roman" pitchFamily="18" charset="0"/>
                <a:cs typeface="Times New Roman" pitchFamily="18" charset="0"/>
              </a:rPr>
              <a:t>………………………………………………</a:t>
            </a:r>
          </a:p>
        </p:txBody>
      </p:sp>
      <p:sp>
        <p:nvSpPr>
          <p:cNvPr id="21" name="Rounded Rectangle 20"/>
          <p:cNvSpPr/>
          <p:nvPr/>
        </p:nvSpPr>
        <p:spPr>
          <a:xfrm>
            <a:off x="4961781" y="1971230"/>
            <a:ext cx="1353787" cy="1937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1650" dirty="0" err="1">
                <a:solidFill>
                  <a:prstClr val="black"/>
                </a:solidFill>
                <a:latin typeface="Times New Roman" pitchFamily="18" charset="0"/>
                <a:cs typeface="Times New Roman" pitchFamily="18" charset="0"/>
              </a:rPr>
              <a:t>Hình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ảnh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về</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món</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quà</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và</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giấc</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mơ</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tuổi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thơ</a:t>
            </a:r>
            <a:endParaRPr lang="en-US" sz="1650" dirty="0">
              <a:solidFill>
                <a:prstClr val="black"/>
              </a:solidFill>
              <a:latin typeface="Times New Roman" pitchFamily="18" charset="0"/>
              <a:cs typeface="Times New Roman" pitchFamily="18" charset="0"/>
            </a:endParaRPr>
          </a:p>
          <a:p>
            <a:pPr algn="ctr" defTabSz="342900"/>
            <a:r>
              <a:rPr lang="en-US" sz="1350" dirty="0">
                <a:solidFill>
                  <a:prstClr val="black"/>
                </a:solidFill>
                <a:latin typeface="Times New Roman" pitchFamily="18" charset="0"/>
                <a:cs typeface="Times New Roman" pitchFamily="18" charset="0"/>
              </a:rPr>
              <a:t>………………………………………………</a:t>
            </a:r>
          </a:p>
        </p:txBody>
      </p:sp>
      <p:sp>
        <p:nvSpPr>
          <p:cNvPr id="22" name="Rounded Rectangle 21"/>
          <p:cNvSpPr/>
          <p:nvPr/>
        </p:nvSpPr>
        <p:spPr>
          <a:xfrm>
            <a:off x="7008790" y="1960840"/>
            <a:ext cx="1353787" cy="1937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1650" dirty="0" err="1">
                <a:solidFill>
                  <a:prstClr val="black"/>
                </a:solidFill>
                <a:latin typeface="Times New Roman" pitchFamily="18" charset="0"/>
                <a:cs typeface="Times New Roman" pitchFamily="18" charset="0"/>
              </a:rPr>
              <a:t>Tình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yêu</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Tổ</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quốc</a:t>
            </a:r>
            <a:endParaRPr lang="en-US" sz="1650" dirty="0">
              <a:solidFill>
                <a:prstClr val="black"/>
              </a:solidFill>
              <a:latin typeface="Times New Roman" pitchFamily="18" charset="0"/>
              <a:cs typeface="Times New Roman" pitchFamily="18" charset="0"/>
            </a:endParaRPr>
          </a:p>
          <a:p>
            <a:pPr algn="ctr" defTabSz="342900"/>
            <a:r>
              <a:rPr lang="en-US" sz="1650" dirty="0">
                <a:solidFill>
                  <a:prstClr val="black"/>
                </a:solidFill>
                <a:latin typeface="Times New Roman" pitchFamily="18" charset="0"/>
                <a:cs typeface="Times New Roman" pitchFamily="18" charset="0"/>
              </a:rPr>
              <a:t>………………………………</a:t>
            </a:r>
          </a:p>
          <a:p>
            <a:pPr algn="ctr" defTabSz="342900"/>
            <a:r>
              <a:rPr lang="en-US" sz="1650" dirty="0">
                <a:solidFill>
                  <a:prstClr val="black"/>
                </a:solidFill>
                <a:latin typeface="Times New Roman" pitchFamily="18" charset="0"/>
                <a:cs typeface="Times New Roman" pitchFamily="18" charset="0"/>
              </a:rPr>
              <a:t>……………………</a:t>
            </a:r>
          </a:p>
        </p:txBody>
      </p:sp>
      <p:sp>
        <p:nvSpPr>
          <p:cNvPr id="23" name="Cloud 22"/>
          <p:cNvSpPr/>
          <p:nvPr/>
        </p:nvSpPr>
        <p:spPr>
          <a:xfrm>
            <a:off x="2381869" y="771550"/>
            <a:ext cx="4809507" cy="276128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2400" dirty="0" err="1">
                <a:solidFill>
                  <a:prstClr val="black"/>
                </a:solidFill>
                <a:latin typeface="Times New Roman" pitchFamily="18" charset="0"/>
                <a:cs typeface="Times New Roman" pitchFamily="18" charset="0"/>
              </a:rPr>
              <a:t>Tìm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đoạn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ứng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nội</a:t>
            </a:r>
            <a:r>
              <a:rPr lang="en-US" sz="2400" dirty="0">
                <a:solidFill>
                  <a:prstClr val="black"/>
                </a:solidFill>
                <a:latin typeface="Times New Roman" pitchFamily="18" charset="0"/>
                <a:cs typeface="Times New Roman" pitchFamily="18" charset="0"/>
              </a:rPr>
              <a:t> dung </a:t>
            </a:r>
            <a:r>
              <a:rPr lang="en-US" sz="2400" dirty="0" err="1">
                <a:solidFill>
                  <a:prstClr val="black"/>
                </a:solidFill>
                <a:latin typeface="Times New Roman" pitchFamily="18" charset="0"/>
                <a:cs typeface="Times New Roman" pitchFamily="18" charset="0"/>
              </a:rPr>
              <a:t>sau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gạch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dưới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từ</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ngữ</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em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nhiều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liên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tưởng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nhất</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045708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ppt_x"/>
                                          </p:val>
                                        </p:tav>
                                        <p:tav tm="100000">
                                          <p:val>
                                            <p:strVal val="#ppt_x"/>
                                          </p:val>
                                        </p:tav>
                                      </p:tavLst>
                                    </p:anim>
                                    <p:anim calcmode="lin" valueType="num">
                                      <p:cBhvr additive="base">
                                        <p:cTn id="61" dur="500" fill="hold"/>
                                        <p:tgtEl>
                                          <p:spTgt spid="18"/>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0" grpId="0" animBg="1"/>
      <p:bldP spid="21" grpId="0" animBg="1"/>
      <p:bldP spid="22" grpId="0" animBg="1"/>
      <p:bldP spid="23" grpId="0" animBg="1"/>
      <p:bldP spid="23" grpId="1" animBg="1"/>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2899</TotalTime>
  <Words>2872</Words>
  <Application>Microsoft Office PowerPoint</Application>
  <PresentationFormat>On-screen Show (16:9)</PresentationFormat>
  <Paragraphs>615</Paragraphs>
  <Slides>44</Slides>
  <Notes>37</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44</vt:i4>
      </vt:variant>
    </vt:vector>
  </HeadingPairs>
  <TitlesOfParts>
    <vt:vector size="59" baseType="lpstr">
      <vt:lpstr>.VnBlack</vt:lpstr>
      <vt:lpstr>Arial</vt:lpstr>
      <vt:lpstr>Calibri</vt:lpstr>
      <vt:lpstr>Calibri Light</vt:lpstr>
      <vt:lpstr>Tahoma</vt:lpstr>
      <vt:lpstr>Times New Roman</vt:lpstr>
      <vt:lpstr>https://freeppt7.com</vt:lpstr>
      <vt:lpstr>2_Office Theme</vt:lpstr>
      <vt:lpstr>1_https://freeppt7.com</vt:lpstr>
      <vt:lpstr>2_https://freeppt7.com</vt:lpstr>
      <vt:lpstr>3_https://freeppt7.com</vt:lpstr>
      <vt:lpstr>4_https://freeppt7.com</vt:lpstr>
      <vt:lpstr>3_Office Theme</vt:lpstr>
      <vt:lpstr>2_Default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Thu Hà Nguyễn</cp:lastModifiedBy>
  <cp:revision>712</cp:revision>
  <dcterms:created xsi:type="dcterms:W3CDTF">2021-11-12T03:08:25Z</dcterms:created>
  <dcterms:modified xsi:type="dcterms:W3CDTF">2023-11-05T16:28:36Z</dcterms:modified>
</cp:coreProperties>
</file>