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5"/>
  </p:notesMasterIdLst>
  <p:sldIdLst>
    <p:sldId id="385" r:id="rId11"/>
    <p:sldId id="260" r:id="rId12"/>
    <p:sldId id="328" r:id="rId13"/>
    <p:sldId id="329" r:id="rId14"/>
    <p:sldId id="313" r:id="rId15"/>
    <p:sldId id="330" r:id="rId16"/>
    <p:sldId id="331" r:id="rId17"/>
    <p:sldId id="332" r:id="rId18"/>
    <p:sldId id="333" r:id="rId19"/>
    <p:sldId id="334" r:id="rId20"/>
    <p:sldId id="335" r:id="rId21"/>
    <p:sldId id="354" r:id="rId22"/>
    <p:sldId id="355" r:id="rId23"/>
    <p:sldId id="357" r:id="rId24"/>
    <p:sldId id="360" r:id="rId25"/>
    <p:sldId id="361" r:id="rId26"/>
    <p:sldId id="362" r:id="rId27"/>
    <p:sldId id="363" r:id="rId28"/>
    <p:sldId id="364" r:id="rId29"/>
    <p:sldId id="366" r:id="rId30"/>
    <p:sldId id="367" r:id="rId31"/>
    <p:sldId id="368" r:id="rId32"/>
    <p:sldId id="371" r:id="rId33"/>
    <p:sldId id="372" r:id="rId34"/>
    <p:sldId id="376" r:id="rId35"/>
    <p:sldId id="375" r:id="rId36"/>
    <p:sldId id="384" r:id="rId37"/>
    <p:sldId id="377" r:id="rId38"/>
    <p:sldId id="378" r:id="rId39"/>
    <p:sldId id="379" r:id="rId40"/>
    <p:sldId id="380" r:id="rId41"/>
    <p:sldId id="381" r:id="rId42"/>
    <p:sldId id="382" r:id="rId43"/>
    <p:sldId id="383" r:id="rId4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2939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74714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862291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19</a:t>
            </a:fld>
            <a:endParaRPr lang="en-US"/>
          </a:p>
        </p:txBody>
      </p:sp>
    </p:spTree>
    <p:extLst>
      <p:ext uri="{BB962C8B-B14F-4D97-AF65-F5344CB8AC3E}">
        <p14:creationId xmlns:p14="http://schemas.microsoft.com/office/powerpoint/2010/main" val="2236324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18577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21</a:t>
            </a:fld>
            <a:endParaRPr lang="en-US"/>
          </a:p>
        </p:txBody>
      </p:sp>
    </p:spTree>
    <p:extLst>
      <p:ext uri="{BB962C8B-B14F-4D97-AF65-F5344CB8AC3E}">
        <p14:creationId xmlns:p14="http://schemas.microsoft.com/office/powerpoint/2010/main" val="274661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524146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926634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t>
            </a: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7</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11848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92081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05870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6.emf"/><Relationship Id="rId5" Type="http://schemas.openxmlformats.org/officeDocument/2006/relationships/slideLayout" Target="../slideLayouts/slideLayout140.xml"/><Relationship Id="rId10" Type="http://schemas.openxmlformats.org/officeDocument/2006/relationships/theme" Target="../theme/theme8.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8/30/2022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8/30/2022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image" Target="../media/image11.png"/><Relationship Id="rId5" Type="http://schemas.openxmlformats.org/officeDocument/2006/relationships/image" Target="../media/image25.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6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6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6.xml"/><Relationship Id="rId5" Type="http://schemas.openxmlformats.org/officeDocument/2006/relationships/image" Target="../media/image29.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36.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6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 Id="rId9" Type="http://schemas.openxmlformats.org/officeDocument/2006/relationships/image" Target="../media/image45.gif"/></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slide" Target="slide33.xml"/><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41.png"/><Relationship Id="rId12" Type="http://schemas.openxmlformats.org/officeDocument/2006/relationships/slide" Target="slide30.xml"/><Relationship Id="rId17"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168.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4.png"/><Relationship Id="rId19"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slide" Target="slide31.xml"/><Relationship Id="rId22"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4.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8.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smtClean="0">
                <a:solidFill>
                  <a:srgbClr val="9BBB59">
                    <a:lumMod val="50000"/>
                  </a:srgbClr>
                </a:solidFill>
              </a:rPr>
              <a:t>Nhìn</a:t>
            </a:r>
            <a:r>
              <a:rPr lang="en-US" sz="2800" b="1" dirty="0" smtClean="0">
                <a:solidFill>
                  <a:srgbClr val="9BBB59">
                    <a:lumMod val="50000"/>
                  </a:srgbClr>
                </a:solidFill>
              </a:rPr>
              <a:t> </a:t>
            </a:r>
            <a:r>
              <a:rPr lang="en-US" sz="2800" b="1" dirty="0" err="1" smtClean="0">
                <a:solidFill>
                  <a:srgbClr val="9BBB59">
                    <a:lumMod val="50000"/>
                  </a:srgbClr>
                </a:solidFill>
              </a:rPr>
              <a:t>hình</a:t>
            </a:r>
            <a:r>
              <a:rPr lang="en-US" sz="2800" b="1" dirty="0" smtClean="0">
                <a:solidFill>
                  <a:srgbClr val="9BBB59">
                    <a:lumMod val="50000"/>
                  </a:srgbClr>
                </a:solidFill>
              </a:rPr>
              <a:t> </a:t>
            </a:r>
            <a:r>
              <a:rPr lang="en-US" sz="2800" b="1" dirty="0" err="1" smtClean="0">
                <a:solidFill>
                  <a:srgbClr val="9BBB59">
                    <a:lumMod val="50000"/>
                  </a:srgbClr>
                </a:solidFill>
              </a:rPr>
              <a:t>đoán</a:t>
            </a:r>
            <a:r>
              <a:rPr lang="en-US" sz="2800" b="1" dirty="0" smtClean="0">
                <a:solidFill>
                  <a:srgbClr val="9BBB59">
                    <a:lumMod val="50000"/>
                  </a:srgbClr>
                </a:solidFill>
              </a:rPr>
              <a:t> </a:t>
            </a:r>
            <a:r>
              <a:rPr lang="en-US" sz="2800" b="1" dirty="0" err="1" smtClean="0">
                <a:solidFill>
                  <a:srgbClr val="9BBB59">
                    <a:lumMod val="50000"/>
                  </a:srgbClr>
                </a:solidFill>
              </a:rPr>
              <a:t>địa</a:t>
            </a:r>
            <a:r>
              <a:rPr lang="en-US" sz="2800" b="1" dirty="0" smtClean="0">
                <a:solidFill>
                  <a:srgbClr val="9BBB59">
                    <a:lumMod val="50000"/>
                  </a:srgbClr>
                </a:solidFill>
              </a:rPr>
              <a:t> </a:t>
            </a:r>
            <a:r>
              <a:rPr lang="en-US" sz="2800" b="1" dirty="0" err="1" smtClean="0">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251368" y="1936392"/>
            <a:ext cx="1936985" cy="415498"/>
          </a:xfrm>
          <a:prstGeom prst="rect">
            <a:avLst/>
          </a:prstGeom>
          <a:noFill/>
        </p:spPr>
        <p:txBody>
          <a:bodyPr wrap="square" rtlCol="0">
            <a:spAutoFit/>
          </a:bodyPr>
          <a:lstStyle/>
          <a:p>
            <a:pPr algn="just" defTabSz="685800"/>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Bối</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73437" y="2391321"/>
            <a:ext cx="8416163" cy="1061829"/>
          </a:xfrm>
          <a:prstGeom prst="rect">
            <a:avLst/>
          </a:prstGeom>
          <a:noFill/>
        </p:spPr>
        <p:txBody>
          <a:bodyPr wrap="square" rtlCol="0">
            <a:spAutoFit/>
          </a:bodyPr>
          <a:lstStyle/>
          <a:p>
            <a:pPr algn="just" defTabSz="685800"/>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chung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smtClean="0">
                <a:solidFill>
                  <a:prstClr val="black"/>
                </a:solidFill>
                <a:latin typeface="Times New Roman" panose="02020603050405020304" pitchFamily="18" charset="0"/>
                <a:cs typeface="Times New Roman" panose="02020603050405020304" pitchFamily="18" charset="0"/>
              </a:rPr>
              <a:t>Không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Tây</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err="1" smtClean="0">
                <a:solidFill>
                  <a:prstClr val="black"/>
                </a:solidFill>
                <a:latin typeface="Times New Roman" panose="02020603050405020304" pitchFamily="18" charset="0"/>
                <a:cs typeface="Times New Roman" panose="02020603050405020304" pitchFamily="18" charset="0"/>
              </a:rPr>
              <a:t>Thời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473437" y="3604151"/>
            <a:ext cx="8416163" cy="1061829"/>
          </a:xfrm>
          <a:prstGeom prst="rect">
            <a:avLst/>
          </a:prstGeom>
          <a:noFill/>
        </p:spPr>
        <p:txBody>
          <a:bodyPr wrap="square" rtlCol="0">
            <a:spAutoFit/>
          </a:bodyPr>
          <a:lstStyle/>
          <a:p>
            <a:pPr algn="just" defTabSz="685800"/>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riêng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smtClean="0">
                <a:solidFill>
                  <a:prstClr val="black"/>
                </a:solidFill>
                <a:latin typeface="Times New Roman" panose="02020603050405020304" pitchFamily="18" charset="0"/>
                <a:cs typeface="Times New Roman" panose="02020603050405020304" pitchFamily="18" charset="0"/>
              </a:rPr>
              <a:t>Không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lều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rừng</a:t>
            </a:r>
            <a:r>
              <a:rPr lang="en-US" sz="2100" dirty="0">
                <a:solidFill>
                  <a:prstClr val="black"/>
                </a:solidFill>
                <a:latin typeface="Times New Roman" panose="02020603050405020304" pitchFamily="18" charset="0"/>
                <a:cs typeface="Times New Roman" panose="02020603050405020304" pitchFamily="18" charset="0"/>
              </a:rPr>
              <a:t> U Minh</a:t>
            </a:r>
          </a:p>
          <a:p>
            <a:pPr algn="just" defTabSz="685800"/>
            <a:r>
              <a:rPr lang="en-US" sz="2100" dirty="0" err="1" smtClean="0">
                <a:solidFill>
                  <a:prstClr val="black"/>
                </a:solidFill>
                <a:latin typeface="Times New Roman" panose="02020603050405020304" pitchFamily="18" charset="0"/>
                <a:cs typeface="Times New Roman" panose="02020603050405020304" pitchFamily="18" charset="0"/>
              </a:rPr>
              <a:t>Thời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đêm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5796136" y="1635646"/>
            <a:ext cx="3188075" cy="3168352"/>
          </a:xfrm>
          <a:prstGeom prst="rect">
            <a:avLst/>
          </a:prstGeom>
        </p:spPr>
      </p:pic>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5729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3957491" y="1909907"/>
            <a:ext cx="5051054"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loại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đạt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072641" y="2522233"/>
            <a:ext cx="3906210" cy="415498"/>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thuyết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072641" y="3005975"/>
            <a:ext cx="7052087" cy="415498"/>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PTBĐ: </a:t>
            </a:r>
            <a:r>
              <a:rPr lang="en-US" sz="2100" dirty="0" err="1">
                <a:solidFill>
                  <a:prstClr val="black"/>
                </a:solidFill>
                <a:latin typeface="Times New Roman" panose="02020603050405020304" pitchFamily="18" charset="0"/>
                <a:cs typeface="Times New Roman" panose="02020603050405020304" pitchFamily="18" charset="0"/>
              </a:rPr>
              <a:t>Tự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957491" y="3634789"/>
            <a:ext cx="402161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cục</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5368785" y="3634789"/>
            <a:ext cx="3906210"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5 </a:t>
            </a:r>
            <a:r>
              <a:rPr lang="en-US" sz="2100" dirty="0" err="1">
                <a:solidFill>
                  <a:prstClr val="black"/>
                </a:solidFill>
                <a:latin typeface="Times New Roman" panose="02020603050405020304" pitchFamily="18" charset="0"/>
                <a:cs typeface="Times New Roman" panose="02020603050405020304" pitchFamily="18" charset="0"/>
              </a:rPr>
              <a:t>phần</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641" y="1730354"/>
            <a:ext cx="2725312" cy="3376045"/>
          </a:xfrm>
          <a:prstGeom prst="rect">
            <a:avLst/>
          </a:prstGeom>
        </p:spPr>
      </p:pic>
      <p:grpSp>
        <p:nvGrpSpPr>
          <p:cNvPr id="17" name="Group 16"/>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126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4051188" y="2067694"/>
            <a:ext cx="5506117" cy="1488484"/>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24644" y="1606029"/>
            <a:ext cx="2890116" cy="461665"/>
          </a:xfrm>
          <a:prstGeom prst="rect">
            <a:avLst/>
          </a:prstGeom>
          <a:solidFill>
            <a:schemeClr val="accent5">
              <a:lumMod val="75000"/>
            </a:schemeClr>
          </a:solidFill>
        </p:spPr>
        <p:txBody>
          <a:bodyPr wrap="square">
            <a:spAutoFit/>
          </a:bodyPr>
          <a:lstStyle/>
          <a:p>
            <a:pPr algn="ctr"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Võ</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Tòng</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9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p:cNvSpPr txBox="1"/>
          <p:nvPr/>
        </p:nvSpPr>
        <p:spPr>
          <a:xfrm>
            <a:off x="443515" y="1011614"/>
            <a:ext cx="5051054" cy="400110"/>
          </a:xfrm>
          <a:prstGeom prst="rect">
            <a:avLst/>
          </a:prstGeom>
          <a:noFill/>
        </p:spPr>
        <p:txBody>
          <a:bodyPr wrap="square" rtlCol="0">
            <a:spAutoFit/>
          </a:bodyPr>
          <a:lstStyle/>
          <a:p>
            <a:pPr algn="just" defTabSz="685800"/>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Nhân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Võ</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Tòng</a:t>
            </a:r>
            <a:endParaRPr lang="en-US" sz="2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78422" y="1518930"/>
            <a:ext cx="5424629" cy="3000821"/>
          </a:xfrm>
          <a:prstGeom prst="rect">
            <a:avLst/>
          </a:prstGeom>
          <a:noFill/>
        </p:spPr>
        <p:txBody>
          <a:bodyPr wrap="square" rtlCol="0">
            <a:spAutoFit/>
          </a:bodyPr>
          <a:lstStyle/>
          <a:p>
            <a:pPr algn="just" defTabSz="685800">
              <a:lnSpc>
                <a:spcPct val="150000"/>
              </a:lnSpc>
            </a:pP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a:t>
            </a:r>
            <a:r>
              <a:rPr lang="en-US" sz="2100" dirty="0" err="1" smtClean="0">
                <a:solidFill>
                  <a:prstClr val="black"/>
                </a:solidFill>
                <a:latin typeface="Times New Roman" panose="02020603050405020304" pitchFamily="18" charset="0"/>
                <a:cs typeface="Times New Roman" panose="02020603050405020304" pitchFamily="18" charset="0"/>
              </a:rPr>
              <a:t>hú</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cởi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trần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mặc</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một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chiếc</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quần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ka</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còn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mới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nhưng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coi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bộ</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đã</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lâu</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không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giặt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chiếc</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quần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lính</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Pháp</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có</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những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sáu</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túi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Bên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hông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chú</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đeo</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lủng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lẳng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một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lưỡi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lê</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nằm</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gọn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trong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vỏ</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sắt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đúng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như</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lời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má</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nuôi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tôi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đã</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tả</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Lại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còn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thắt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cái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xanh-tuya-rông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nữa</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chứ</a:t>
            </a:r>
            <a:r>
              <a:rPr lang="en-US" sz="2100" dirty="0" smtClean="0">
                <a:solidFill>
                  <a:prstClr val="black"/>
                </a:solidFill>
                <a:latin typeface="Times New Roman" panose="02020603050405020304" pitchFamily="18" charset="0"/>
                <a:cs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586123" y="4519751"/>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smtClean="0">
                <a:solidFill>
                  <a:schemeClr val="bg1"/>
                </a:solidFill>
                <a:latin typeface="Times New Roman" panose="02020603050405020304" pitchFamily="18" charset="0"/>
                <a:cs typeface="Times New Roman" panose="02020603050405020304" pitchFamily="18" charset="0"/>
              </a:rPr>
              <a:t>NGOẠI HÌNH</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5A716459-8E3A-41CD-A0E8-B4DA092A027F}"/>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99895" y="4279923"/>
            <a:ext cx="935728" cy="935728"/>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3988"/>
          <a:stretch/>
        </p:blipFill>
        <p:spPr>
          <a:xfrm>
            <a:off x="5940152" y="8275"/>
            <a:ext cx="3004457" cy="2355726"/>
          </a:xfrm>
          <a:prstGeom prst="rect">
            <a:avLst/>
          </a:prstGeom>
          <a:ln>
            <a:noFill/>
          </a:ln>
          <a:effectLst>
            <a:softEdge rad="112500"/>
          </a:effec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24787" t="32079" r="25928" b="39984"/>
          <a:stretch/>
        </p:blipFill>
        <p:spPr>
          <a:xfrm>
            <a:off x="5935162" y="2364001"/>
            <a:ext cx="3009447" cy="2617415"/>
          </a:xfrm>
          <a:prstGeom prst="rect">
            <a:avLst/>
          </a:prstGeom>
          <a:ln>
            <a:noFill/>
          </a:ln>
          <a:effectLst>
            <a:softEdge rad="112500"/>
          </a:effectLst>
        </p:spPr>
      </p:pic>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80">
                                          <p:stCondLst>
                                            <p:cond delay="0"/>
                                          </p:stCondLst>
                                        </p:cTn>
                                        <p:tgtEl>
                                          <p:spTgt spid="23"/>
                                        </p:tgtEl>
                                      </p:cBhvr>
                                    </p:animEffect>
                                    <p:anim calcmode="lin" valueType="num">
                                      <p:cBhvr>
                                        <p:cTn id="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gtEl>
                                      </p:cBhvr>
                                      <p:to x="100000" y="60000"/>
                                    </p:animScale>
                                    <p:animScale>
                                      <p:cBhvr>
                                        <p:cTn id="36" dur="166" decel="50000">
                                          <p:stCondLst>
                                            <p:cond delay="676"/>
                                          </p:stCondLst>
                                        </p:cTn>
                                        <p:tgtEl>
                                          <p:spTgt spid="23"/>
                                        </p:tgtEl>
                                      </p:cBhvr>
                                      <p:to x="100000" y="100000"/>
                                    </p:animScale>
                                    <p:animScale>
                                      <p:cBhvr>
                                        <p:cTn id="37" dur="26">
                                          <p:stCondLst>
                                            <p:cond delay="1312"/>
                                          </p:stCondLst>
                                        </p:cTn>
                                        <p:tgtEl>
                                          <p:spTgt spid="23"/>
                                        </p:tgtEl>
                                      </p:cBhvr>
                                      <p:to x="100000" y="80000"/>
                                    </p:animScale>
                                    <p:animScale>
                                      <p:cBhvr>
                                        <p:cTn id="38" dur="166" decel="50000">
                                          <p:stCondLst>
                                            <p:cond delay="1338"/>
                                          </p:stCondLst>
                                        </p:cTn>
                                        <p:tgtEl>
                                          <p:spTgt spid="23"/>
                                        </p:tgtEl>
                                      </p:cBhvr>
                                      <p:to x="100000" y="100000"/>
                                    </p:animScale>
                                    <p:animScale>
                                      <p:cBhvr>
                                        <p:cTn id="39" dur="26">
                                          <p:stCondLst>
                                            <p:cond delay="1642"/>
                                          </p:stCondLst>
                                        </p:cTn>
                                        <p:tgtEl>
                                          <p:spTgt spid="23"/>
                                        </p:tgtEl>
                                      </p:cBhvr>
                                      <p:to x="100000" y="90000"/>
                                    </p:animScale>
                                    <p:animScale>
                                      <p:cBhvr>
                                        <p:cTn id="40" dur="166" decel="50000">
                                          <p:stCondLst>
                                            <p:cond delay="1668"/>
                                          </p:stCondLst>
                                        </p:cTn>
                                        <p:tgtEl>
                                          <p:spTgt spid="23"/>
                                        </p:tgtEl>
                                      </p:cBhvr>
                                      <p:to x="100000" y="100000"/>
                                    </p:animScale>
                                    <p:animScale>
                                      <p:cBhvr>
                                        <p:cTn id="41" dur="26">
                                          <p:stCondLst>
                                            <p:cond delay="1808"/>
                                          </p:stCondLst>
                                        </p:cTn>
                                        <p:tgtEl>
                                          <p:spTgt spid="23"/>
                                        </p:tgtEl>
                                      </p:cBhvr>
                                      <p:to x="100000" y="95000"/>
                                    </p:animScale>
                                    <p:animScale>
                                      <p:cBhvr>
                                        <p:cTn id="42" dur="166" decel="50000">
                                          <p:stCondLst>
                                            <p:cond delay="1834"/>
                                          </p:stCondLst>
                                        </p:cTn>
                                        <p:tgtEl>
                                          <p:spTgt spid="23"/>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NGOẠI HÌNH</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635896" y="843558"/>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C</a:t>
            </a:r>
            <a:r>
              <a:rPr lang="vi-VN" sz="2100" dirty="0">
                <a:solidFill>
                  <a:prstClr val="black"/>
                </a:solidFill>
                <a:latin typeface="Times New Roman" panose="02020603050405020304" pitchFamily="18" charset="0"/>
                <a:cs typeface="Times New Roman" panose="02020603050405020304" pitchFamily="18" charset="0"/>
              </a:rPr>
              <a:t>ởi trần, mặc chiếc quần ka ki còn mới, nhưng coi bộ đã lâu không giặt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3648950" y="1588141"/>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lưỡi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nằm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3648950" y="2355163"/>
            <a:ext cx="5112568"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xanh-tuya-rông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648949" y="2824273"/>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mặt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sẹo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khiếp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chạy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cổ</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664421" y="3616549"/>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chữ</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bùa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lè</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rằn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rực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4203967" y="4281358"/>
            <a:ext cx="4112449" cy="738664"/>
          </a:xfrm>
          <a:prstGeom prst="rect">
            <a:avLst/>
          </a:prstGeom>
          <a:noFill/>
        </p:spPr>
        <p:txBody>
          <a:bodyPr wrap="square" rtlCol="0">
            <a:spAutoFit/>
          </a:bodyPr>
          <a:lstStyle/>
          <a:p>
            <a:pPr marL="342900" indent="-342900" algn="ctr" defTabSz="685800">
              <a:buFont typeface="Wingdings" panose="05000000000000000000" pitchFamily="2" charset="2"/>
              <a:buChar char="è"/>
            </a:pP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Trang</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trợn</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bụi</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endPar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LAI LỊCH</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07504" y="1087073"/>
            <a:ext cx="4248472" cy="738664"/>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quán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mọi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07504" y="1934264"/>
            <a:ext cx="4248472" cy="415498"/>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Đến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đây</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từ</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mười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mấy</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năm</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trước</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07503" y="2409150"/>
            <a:ext cx="4248472" cy="738664"/>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Sống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cô</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độc</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một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mình</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không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có</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ai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làm</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bạn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giỏi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võ</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7503" y="3201238"/>
            <a:ext cx="4248472" cy="738664"/>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Khỏe</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mạnh</a:t>
            </a:r>
            <a:r>
              <a:rPr lang="en-US" sz="2100" dirty="0" smtClean="0">
                <a:solidFill>
                  <a:prstClr val="black"/>
                </a:solidFill>
                <a:latin typeface="Times New Roman" panose="02020603050405020304" pitchFamily="18" charset="0"/>
                <a:cs typeface="Times New Roman" panose="02020603050405020304" pitchFamily="18" charset="0"/>
              </a:rPr>
              <a:t>, dung </a:t>
            </a:r>
            <a:r>
              <a:rPr lang="en-US" sz="2100" dirty="0" err="1" smtClean="0">
                <a:solidFill>
                  <a:prstClr val="black"/>
                </a:solidFill>
                <a:latin typeface="Times New Roman" panose="02020603050405020304" pitchFamily="18" charset="0"/>
                <a:cs typeface="Times New Roman" panose="02020603050405020304" pitchFamily="18" charset="0"/>
              </a:rPr>
              <a:t>cảm</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một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mình</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giết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chết</a:t>
            </a:r>
            <a:r>
              <a:rPr lang="en-US" sz="2100" dirty="0" smtClean="0">
                <a:solidFill>
                  <a:prstClr val="black"/>
                </a:solidFill>
                <a:latin typeface="Times New Roman" panose="02020603050405020304" pitchFamily="18" charset="0"/>
                <a:cs typeface="Times New Roman" panose="02020603050405020304" pitchFamily="18" charset="0"/>
              </a:rPr>
              <a:t> con </a:t>
            </a:r>
            <a:r>
              <a:rPr lang="en-US" sz="2100" dirty="0" err="1" smtClean="0">
                <a:solidFill>
                  <a:prstClr val="black"/>
                </a:solidFill>
                <a:latin typeface="Times New Roman" panose="02020603050405020304" pitchFamily="18" charset="0"/>
                <a:cs typeface="Times New Roman" panose="02020603050405020304" pitchFamily="18" charset="0"/>
              </a:rPr>
              <a:t>hổ</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chúa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07503" y="4011910"/>
            <a:ext cx="4248472" cy="738664"/>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Có</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một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vết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thẹo</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từ</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thái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dương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xuống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cổ</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sau</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lần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giết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hổ</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61727"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2798968" y="1706728"/>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107229" y="1942683"/>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768060" y="255772"/>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976710" y="2178639"/>
            <a:ext cx="2700000" cy="2700000"/>
          </a:xfrm>
        </p:spPr>
      </p:pic>
      <p:sp>
        <p:nvSpPr>
          <p:cNvPr id="20" name="Rectangle 19"/>
          <p:cNvSpPr/>
          <p:nvPr/>
        </p:nvSpPr>
        <p:spPr>
          <a:xfrm>
            <a:off x="5262239"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smtClean="0">
                <a:solidFill>
                  <a:srgbClr val="AAD4D0">
                    <a:lumMod val="75000"/>
                  </a:srgbClr>
                </a:solidFill>
                <a:latin typeface="Times New Roman" panose="02020603050405020304" pitchFamily="18" charset="0"/>
                <a:cs typeface="Times New Roman" panose="02020603050405020304" pitchFamily="18" charset="0"/>
              </a:rPr>
              <a:t>LAI LỊCH</a:t>
            </a:r>
            <a:endParaRPr lang="en-US" sz="2400" dirty="0">
              <a:solidFill>
                <a:srgbClr val="AAD4D0">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727078" y="1486344"/>
            <a:ext cx="4310430" cy="3000821"/>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Là</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lành</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tận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lắm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Có</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nhưng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hách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tù</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kia</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Khi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ra</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tù</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Võ</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Tòng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bỏ</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làng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ra</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đến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đây</a:t>
            </a:r>
            <a:endParaRPr lang="en-US" sz="21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Sống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một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mình</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nên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kì</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hình</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dị</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tướng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6020" y="1037933"/>
            <a:ext cx="4377472" cy="415498"/>
          </a:xfrm>
          <a:prstGeom prst="rect">
            <a:avLst/>
          </a:prstGeom>
          <a:noFill/>
        </p:spPr>
        <p:txBody>
          <a:bodyPr wrap="square" rtlCol="0">
            <a:spAutoFit/>
          </a:bodyPr>
          <a:lstStyle/>
          <a:p>
            <a:pPr algn="just" defTabSz="685800"/>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Có</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người</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kể</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rằng</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682354" y="4631926"/>
            <a:ext cx="4277529"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rõ</a:t>
            </a:r>
            <a:r>
              <a:rPr lang="en-US" sz="2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lai</a:t>
            </a:r>
            <a:r>
              <a:rPr lang="en-US" sz="2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1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1000"/>
                                        <p:tgtEl>
                                          <p:spTgt spid="14">
                                            <p:txEl>
                                              <p:pRg st="3" end="3"/>
                                            </p:txEl>
                                          </p:spTgt>
                                        </p:tgtEl>
                                      </p:cBhvr>
                                    </p:animEffect>
                                    <p:anim calcmode="lin" valueType="num">
                                      <p:cBhvr>
                                        <p:cTn id="2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45664560"/>
              </p:ext>
            </p:extLst>
          </p:nvPr>
        </p:nvGraphicFramePr>
        <p:xfrm>
          <a:off x="251520" y="771550"/>
          <a:ext cx="8568951" cy="4032448"/>
        </p:xfrm>
        <a:graphic>
          <a:graphicData uri="http://schemas.openxmlformats.org/drawingml/2006/table">
            <a:tbl>
              <a:tblPr firstRow="1" bandRow="1">
                <a:tableStyleId>{5940675A-B579-460E-94D1-54222C63F5DA}</a:tableStyleId>
              </a:tblPr>
              <a:tblGrid>
                <a:gridCol w="1872208">
                  <a:extLst>
                    <a:ext uri="{9D8B030D-6E8A-4147-A177-3AD203B41FA5}">
                      <a16:colId xmlns:a16="http://schemas.microsoft.com/office/drawing/2014/main" xmlns="" val="20000"/>
                    </a:ext>
                  </a:extLst>
                </a:gridCol>
                <a:gridCol w="3840426">
                  <a:extLst>
                    <a:ext uri="{9D8B030D-6E8A-4147-A177-3AD203B41FA5}">
                      <a16:colId xmlns:a16="http://schemas.microsoft.com/office/drawing/2014/main" xmlns="" val="20001"/>
                    </a:ext>
                  </a:extLst>
                </a:gridCol>
                <a:gridCol w="2856317">
                  <a:extLst>
                    <a:ext uri="{9D8B030D-6E8A-4147-A177-3AD203B41FA5}">
                      <a16:colId xmlns:a16="http://schemas.microsoft.com/office/drawing/2014/main" xmlns="" val="20002"/>
                    </a:ext>
                  </a:extLst>
                </a:gridCol>
              </a:tblGrid>
              <a:tr h="576064">
                <a:tc gridSpan="3">
                  <a:txBody>
                    <a:bodyPr/>
                    <a:lstStyle/>
                    <a:p>
                      <a:pPr algn="l"/>
                      <a:r>
                        <a:rPr lang="en-US" sz="2800" dirty="0" smtClean="0">
                          <a:solidFill>
                            <a:schemeClr val="bg1"/>
                          </a:solidFill>
                          <a:latin typeface="Times New Roman" panose="02020603050405020304" pitchFamily="18" charset="0"/>
                          <a:cs typeface="Times New Roman" panose="02020603050405020304" pitchFamily="18" charset="0"/>
                        </a:rPr>
                        <a:t>NHÂN</a:t>
                      </a:r>
                      <a:r>
                        <a:rPr lang="en-US" sz="2800" baseline="0" dirty="0" smtClean="0">
                          <a:solidFill>
                            <a:schemeClr val="bg1"/>
                          </a:solidFill>
                          <a:latin typeface="Times New Roman" panose="02020603050405020304" pitchFamily="18" charset="0"/>
                          <a:cs typeface="Times New Roman" panose="02020603050405020304" pitchFamily="18" charset="0"/>
                        </a:rPr>
                        <a:t> VẬT VÕ TÒNG</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504056">
                <a:tc>
                  <a:txBody>
                    <a:bodyPr/>
                    <a:lstStyle/>
                    <a:p>
                      <a:r>
                        <a:rPr lang="en-US" sz="2100" b="0" i="0" dirty="0" err="1" smtClean="0">
                          <a:solidFill>
                            <a:schemeClr val="tx1"/>
                          </a:solidFill>
                          <a:latin typeface="Times New Roman" panose="02020603050405020304" pitchFamily="18" charset="0"/>
                          <a:cs typeface="Times New Roman" panose="02020603050405020304" pitchFamily="18" charset="0"/>
                        </a:rPr>
                        <a:t>Phương</a:t>
                      </a:r>
                      <a:r>
                        <a:rPr lang="en-US" sz="2100" b="0" i="0" baseline="0" dirty="0" smtClean="0">
                          <a:solidFill>
                            <a:schemeClr val="tx1"/>
                          </a:solidFill>
                          <a:latin typeface="Times New Roman" panose="02020603050405020304" pitchFamily="18" charset="0"/>
                          <a:cs typeface="Times New Roman" panose="02020603050405020304" pitchFamily="18" charset="0"/>
                        </a:rPr>
                        <a:t> </a:t>
                      </a:r>
                      <a:r>
                        <a:rPr lang="en-US" sz="2100" b="0" i="0" baseline="0" dirty="0" err="1" smtClean="0">
                          <a:solidFill>
                            <a:schemeClr val="tx1"/>
                          </a:solidFill>
                          <a:latin typeface="Times New Roman" panose="02020603050405020304" pitchFamily="18" charset="0"/>
                          <a:cs typeface="Times New Roman" panose="02020603050405020304" pitchFamily="18" charset="0"/>
                        </a:rPr>
                        <a:t>diện</a:t>
                      </a:r>
                      <a:endParaRPr lang="en-US" sz="2100" b="0" i="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smtClean="0">
                          <a:latin typeface="Times New Roman" panose="02020603050405020304" pitchFamily="18" charset="0"/>
                          <a:cs typeface="Times New Roman" panose="02020603050405020304" pitchFamily="18" charset="0"/>
                        </a:rPr>
                        <a:t>Từ</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ngữ</a:t>
                      </a:r>
                      <a:r>
                        <a:rPr lang="en-US" sz="2100" dirty="0" smtClean="0">
                          <a:latin typeface="Times New Roman" panose="02020603050405020304" pitchFamily="18" charset="0"/>
                          <a:cs typeface="Times New Roman" panose="02020603050405020304" pitchFamily="18" charset="0"/>
                        </a:rPr>
                        <a:t>,</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câu</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văn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thể</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hiện</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smtClean="0">
                          <a:latin typeface="Times New Roman" panose="02020603050405020304" pitchFamily="18" charset="0"/>
                          <a:cs typeface="Times New Roman" panose="02020603050405020304" pitchFamily="18" charset="0"/>
                        </a:rPr>
                        <a:t>Đặc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điểm</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tính</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cách</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xmlns="" val="10001"/>
                  </a:ext>
                </a:extLst>
              </a:tr>
              <a:tr h="1299344">
                <a:tc>
                  <a:txBody>
                    <a:bodyPr/>
                    <a:lstStyle/>
                    <a:p>
                      <a:r>
                        <a:rPr lang="en-US" sz="2100" b="1" i="1" dirty="0" err="1" smtClean="0">
                          <a:solidFill>
                            <a:schemeClr val="tx1"/>
                          </a:solidFill>
                          <a:latin typeface="Times New Roman" panose="02020603050405020304" pitchFamily="18" charset="0"/>
                          <a:cs typeface="Times New Roman" panose="02020603050405020304" pitchFamily="18" charset="0"/>
                        </a:rPr>
                        <a:t>Hành</a:t>
                      </a:r>
                      <a:r>
                        <a:rPr lang="en-US" sz="2100" b="1" i="1" baseline="0" dirty="0" smtClean="0">
                          <a:solidFill>
                            <a:schemeClr val="tx1"/>
                          </a:solidFill>
                          <a:latin typeface="Times New Roman" panose="02020603050405020304" pitchFamily="18" charset="0"/>
                          <a:cs typeface="Times New Roman" panose="02020603050405020304" pitchFamily="18" charset="0"/>
                        </a:rPr>
                        <a:t> </a:t>
                      </a:r>
                      <a:r>
                        <a:rPr lang="en-US" sz="2100" b="1" i="1" baseline="0" dirty="0" err="1" smtClean="0">
                          <a:solidFill>
                            <a:schemeClr val="tx1"/>
                          </a:solidFill>
                          <a:latin typeface="Times New Roman" panose="02020603050405020304" pitchFamily="18" charset="0"/>
                          <a:cs typeface="Times New Roman" panose="02020603050405020304" pitchFamily="18" charset="0"/>
                        </a:rPr>
                        <a:t>động</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endParaRPr lang="en-US" sz="2100">
                        <a:latin typeface="Times New Roman" panose="02020603050405020304" pitchFamily="18" charset="0"/>
                        <a:cs typeface="Times New Roman" panose="02020603050405020304" pitchFamily="18" charset="0"/>
                      </a:endParaRPr>
                    </a:p>
                  </a:txBody>
                  <a:tcPr/>
                </a:tc>
                <a:tc>
                  <a:txBody>
                    <a:bodyPr/>
                    <a:lstStyle/>
                    <a:p>
                      <a:endParaRPr lang="en-US" sz="21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788888">
                <a:tc rowSpan="2">
                  <a:txBody>
                    <a:bodyPr/>
                    <a:lstStyle/>
                    <a:p>
                      <a:r>
                        <a:rPr lang="en-US" sz="2100" b="1" i="1" dirty="0" err="1" smtClean="0">
                          <a:solidFill>
                            <a:schemeClr val="tx1"/>
                          </a:solidFill>
                          <a:latin typeface="Times New Roman" panose="02020603050405020304" pitchFamily="18" charset="0"/>
                          <a:cs typeface="Times New Roman" panose="02020603050405020304" pitchFamily="18" charset="0"/>
                        </a:rPr>
                        <a:t>Lời</a:t>
                      </a:r>
                      <a:r>
                        <a:rPr lang="en-US" sz="2100" b="1" i="1" dirty="0" smtClean="0">
                          <a:solidFill>
                            <a:schemeClr val="tx1"/>
                          </a:solidFill>
                          <a:latin typeface="Times New Roman" panose="02020603050405020304" pitchFamily="18" charset="0"/>
                          <a:cs typeface="Times New Roman" panose="02020603050405020304" pitchFamily="18" charset="0"/>
                        </a:rPr>
                        <a:t> </a:t>
                      </a:r>
                      <a:r>
                        <a:rPr lang="en-US" sz="2100" b="1" i="1" dirty="0" err="1" smtClean="0">
                          <a:solidFill>
                            <a:schemeClr val="tx1"/>
                          </a:solidFill>
                          <a:latin typeface="Times New Roman" panose="02020603050405020304" pitchFamily="18" charset="0"/>
                          <a:cs typeface="Times New Roman" panose="02020603050405020304" pitchFamily="18" charset="0"/>
                        </a:rPr>
                        <a:t>nói</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Với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tía</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nuôi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cậu</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bé</a:t>
                      </a:r>
                      <a:r>
                        <a:rPr lang="en-US" sz="2100" baseline="0" dirty="0" smtClean="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864096">
                <a:tc vMerge="1">
                  <a:txBody>
                    <a:bodyPr/>
                    <a:lstStyle/>
                    <a:p>
                      <a:endParaRPr lang="en-US" dirty="0"/>
                    </a:p>
                  </a:txBody>
                  <a:tcPr/>
                </a:tc>
                <a:tc>
                  <a:txBody>
                    <a:bodyPr/>
                    <a:lstStyle/>
                    <a:p>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Với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cậu</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bé</a:t>
                      </a:r>
                      <a:r>
                        <a:rPr lang="en-US" sz="2100" baseline="0" dirty="0" smtClean="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pic>
        <p:nvPicPr>
          <p:cNvPr id="24" name="Picture Placeholder 11"/>
          <p:cNvPicPr>
            <a:picLocks noChangeAspect="1"/>
          </p:cNvPicPr>
          <p:nvPr/>
        </p:nvPicPr>
        <p:blipFill>
          <a:blip r:embed="rId4">
            <a:extLst>
              <a:ext uri="{28A0092B-C50C-407E-A947-70E740481C1C}">
                <a14:useLocalDpi xmlns:a14="http://schemas.microsoft.com/office/drawing/2010/main" val="0"/>
              </a:ext>
            </a:extLst>
          </a:blip>
          <a:srcRect l="6487" r="6487"/>
          <a:stretch>
            <a:fillRect/>
          </a:stretch>
        </p:blipFill>
        <p:spPr>
          <a:xfrm>
            <a:off x="7380312" y="0"/>
            <a:ext cx="1287940" cy="1287940"/>
          </a:xfrm>
          <a:prstGeom prst="diamond">
            <a:avLst/>
          </a:prstGeom>
        </p:spPr>
      </p:pic>
      <p:pic>
        <p:nvPicPr>
          <p:cNvPr id="25" name="Picture Placeholder 8"/>
          <p:cNvPicPr>
            <a:picLocks noChangeAspect="1"/>
          </p:cNvPicPr>
          <p:nvPr/>
        </p:nvPicPr>
        <p:blipFill>
          <a:blip r:embed="rId5">
            <a:extLst>
              <a:ext uri="{28A0092B-C50C-407E-A947-70E740481C1C}">
                <a14:useLocalDpi xmlns:a14="http://schemas.microsoft.com/office/drawing/2010/main" val="0"/>
              </a:ext>
            </a:extLst>
          </a:blip>
          <a:srcRect l="10794" r="10794"/>
          <a:stretch>
            <a:fillRect/>
          </a:stretch>
        </p:blipFill>
        <p:spPr>
          <a:xfrm>
            <a:off x="6516216" y="283762"/>
            <a:ext cx="1056300" cy="1056300"/>
          </a:xfrm>
          <a:prstGeom prst="diamond">
            <a:avLst/>
          </a:prstGeom>
        </p:spPr>
      </p:pic>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80941" y="391765"/>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HÀNH ĐỘNG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23528" y="1131590"/>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Giết</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hổ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xắn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măng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địa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chủ</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323528" y="1995686"/>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đến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trước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việc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chịu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tội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23527" y="2859782"/>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sẵn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giúp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323526" y="3723878"/>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ống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thuốc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ông</a:t>
            </a:r>
            <a:r>
              <a:rPr lang="en-US" sz="2200" dirty="0">
                <a:solidFill>
                  <a:prstClr val="black"/>
                </a:solidFill>
                <a:latin typeface="Times New Roman" panose="02020603050405020304" pitchFamily="18" charset="0"/>
                <a:cs typeface="Times New Roman" panose="02020603050405020304" pitchFamily="18" charset="0"/>
              </a:rPr>
              <a:t> Hai</a:t>
            </a:r>
          </a:p>
        </p:txBody>
      </p:sp>
      <p:sp>
        <p:nvSpPr>
          <p:cNvPr id="25" name="TextBox 24"/>
          <p:cNvSpPr txBox="1"/>
          <p:nvPr/>
        </p:nvSpPr>
        <p:spPr>
          <a:xfrm>
            <a:off x="353078" y="4586056"/>
            <a:ext cx="5515065" cy="430887"/>
          </a:xfrm>
          <a:prstGeom prst="rect">
            <a:avLst/>
          </a:prstGeom>
          <a:noFill/>
        </p:spPr>
        <p:txBody>
          <a:bodyPr wrap="square" rtlCol="0">
            <a:spAutoFit/>
          </a:bodyPr>
          <a:lstStyle/>
          <a:p>
            <a:pPr algn="just" defTabSz="685800"/>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26" name="Picture Placeholder 11"/>
          <p:cNvPicPr>
            <a:picLocks noChangeAspect="1"/>
          </p:cNvPicPr>
          <p:nvPr/>
        </p:nvPicPr>
        <p:blipFill>
          <a:blip r:embed="rId3">
            <a:extLst>
              <a:ext uri="{28A0092B-C50C-407E-A947-70E740481C1C}">
                <a14:useLocalDpi xmlns:a14="http://schemas.microsoft.com/office/drawing/2010/main" val="0"/>
              </a:ext>
            </a:extLst>
          </a:blip>
          <a:srcRect l="6487" r="6487"/>
          <a:stretch>
            <a:fillRect/>
          </a:stretch>
        </p:blipFill>
        <p:spPr>
          <a:xfrm>
            <a:off x="5868143" y="55458"/>
            <a:ext cx="3219822" cy="3219822"/>
          </a:xfrm>
          <a:prstGeom prst="diamond">
            <a:avLst/>
          </a:prstGeom>
        </p:spPr>
      </p:pic>
      <p:pic>
        <p:nvPicPr>
          <p:cNvPr id="27" name="Picture Placeholder 8"/>
          <p:cNvPicPr>
            <a:picLocks noChangeAspect="1"/>
          </p:cNvPicPr>
          <p:nvPr/>
        </p:nvPicPr>
        <p:blipFill>
          <a:blip r:embed="rId4">
            <a:extLst>
              <a:ext uri="{28A0092B-C50C-407E-A947-70E740481C1C}">
                <a14:useLocalDpi xmlns:a14="http://schemas.microsoft.com/office/drawing/2010/main" val="0"/>
              </a:ext>
            </a:extLst>
          </a:blip>
          <a:srcRect l="10794" r="10794"/>
          <a:stretch>
            <a:fillRect/>
          </a:stretch>
        </p:blipFill>
        <p:spPr>
          <a:xfrm>
            <a:off x="6128054" y="2580668"/>
            <a:ext cx="2700000" cy="2700000"/>
          </a:xfrm>
          <a:prstGeom prst="diamond">
            <a:avLst/>
          </a:prstGeom>
        </p:spPr>
      </p:pic>
    </p:spTree>
    <p:extLst>
      <p:ext uri="{BB962C8B-B14F-4D97-AF65-F5344CB8AC3E}">
        <p14:creationId xmlns:p14="http://schemas.microsoft.com/office/powerpoint/2010/main" val="351699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123478"/>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LỜI NÓI</a:t>
            </a:r>
            <a:endParaRPr lang="en-US" sz="2400" dirty="0">
              <a:solidFill>
                <a:prstClr val="white"/>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71663011"/>
              </p:ext>
            </p:extLst>
          </p:nvPr>
        </p:nvGraphicFramePr>
        <p:xfrm>
          <a:off x="251520" y="699542"/>
          <a:ext cx="8646605" cy="4282440"/>
        </p:xfrm>
        <a:graphic>
          <a:graphicData uri="http://schemas.openxmlformats.org/drawingml/2006/table">
            <a:tbl>
              <a:tblPr firstRow="1" bandRow="1">
                <a:tableStyleId>{5C22544A-7EE6-4342-B048-85BDC9FD1C3A}</a:tableStyleId>
              </a:tblPr>
              <a:tblGrid>
                <a:gridCol w="5746650">
                  <a:extLst>
                    <a:ext uri="{9D8B030D-6E8A-4147-A177-3AD203B41FA5}">
                      <a16:colId xmlns:a16="http://schemas.microsoft.com/office/drawing/2014/main" xmlns="" val="720957135"/>
                    </a:ext>
                  </a:extLst>
                </a:gridCol>
                <a:gridCol w="2899955">
                  <a:extLst>
                    <a:ext uri="{9D8B030D-6E8A-4147-A177-3AD203B41FA5}">
                      <a16:colId xmlns:a16="http://schemas.microsoft.com/office/drawing/2014/main" xmlns="" val="280176218"/>
                    </a:ext>
                  </a:extLst>
                </a:gridCol>
              </a:tblGrid>
              <a:tr h="342900">
                <a:tc>
                  <a:txBody>
                    <a:bodyPr/>
                    <a:lstStyle/>
                    <a:p>
                      <a:pPr algn="ctr"/>
                      <a:r>
                        <a:rPr lang="en-US" sz="2000" b="0" dirty="0" err="1" smtClean="0">
                          <a:solidFill>
                            <a:schemeClr val="tx1"/>
                          </a:solidFill>
                          <a:latin typeface="Times New Roman" panose="02020603050405020304" pitchFamily="18" charset="0"/>
                          <a:cs typeface="Times New Roman" panose="02020603050405020304" pitchFamily="18" charset="0"/>
                        </a:rPr>
                        <a:t>Với</a:t>
                      </a:r>
                      <a:r>
                        <a:rPr lang="en-US" sz="2000" b="0" baseline="0" dirty="0" smtClean="0">
                          <a:solidFill>
                            <a:schemeClr val="tx1"/>
                          </a:solidFill>
                          <a:latin typeface="Times New Roman" panose="02020603050405020304" pitchFamily="18" charset="0"/>
                          <a:cs typeface="Times New Roman" panose="02020603050405020304" pitchFamily="18" charset="0"/>
                        </a:rPr>
                        <a:t> </a:t>
                      </a:r>
                      <a:r>
                        <a:rPr lang="en-US" sz="2000" b="0" baseline="0" dirty="0" err="1" smtClean="0">
                          <a:solidFill>
                            <a:schemeClr val="tx1"/>
                          </a:solidFill>
                          <a:latin typeface="Times New Roman" panose="02020603050405020304" pitchFamily="18" charset="0"/>
                          <a:cs typeface="Times New Roman" panose="02020603050405020304" pitchFamily="18" charset="0"/>
                        </a:rPr>
                        <a:t>tía</a:t>
                      </a:r>
                      <a:r>
                        <a:rPr lang="en-US" sz="2000" b="0" baseline="0" dirty="0" smtClean="0">
                          <a:solidFill>
                            <a:schemeClr val="tx1"/>
                          </a:solidFill>
                          <a:latin typeface="Times New Roman" panose="02020603050405020304" pitchFamily="18" charset="0"/>
                          <a:cs typeface="Times New Roman" panose="02020603050405020304" pitchFamily="18" charset="0"/>
                        </a:rPr>
                        <a:t> </a:t>
                      </a:r>
                      <a:r>
                        <a:rPr lang="en-US" sz="2000" b="0" baseline="0" dirty="0" err="1" smtClean="0">
                          <a:solidFill>
                            <a:schemeClr val="tx1"/>
                          </a:solidFill>
                          <a:latin typeface="Times New Roman" panose="02020603050405020304" pitchFamily="18" charset="0"/>
                          <a:cs typeface="Times New Roman" panose="02020603050405020304" pitchFamily="18" charset="0"/>
                        </a:rPr>
                        <a:t>nuôi</a:t>
                      </a:r>
                      <a:r>
                        <a:rPr lang="en-US" sz="2000" b="0" baseline="0" dirty="0" smtClean="0">
                          <a:solidFill>
                            <a:schemeClr val="tx1"/>
                          </a:solidFill>
                          <a:latin typeface="Times New Roman" panose="02020603050405020304" pitchFamily="18" charset="0"/>
                          <a:cs typeface="Times New Roman" panose="02020603050405020304" pitchFamily="18" charset="0"/>
                        </a:rPr>
                        <a:t> </a:t>
                      </a:r>
                      <a:r>
                        <a:rPr lang="en-US" sz="2000" b="0" baseline="0" dirty="0" err="1" smtClean="0">
                          <a:solidFill>
                            <a:schemeClr val="tx1"/>
                          </a:solidFill>
                          <a:latin typeface="Times New Roman" panose="02020603050405020304" pitchFamily="18" charset="0"/>
                          <a:cs typeface="Times New Roman" panose="02020603050405020304" pitchFamily="18" charset="0"/>
                        </a:rPr>
                        <a:t>của</a:t>
                      </a:r>
                      <a:r>
                        <a:rPr lang="en-US" sz="2000" b="0" baseline="0" dirty="0" smtClean="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000" b="0" dirty="0" err="1" smtClean="0">
                          <a:solidFill>
                            <a:schemeClr val="tx1"/>
                          </a:solidFill>
                          <a:latin typeface="Times New Roman" panose="02020603050405020304" pitchFamily="18" charset="0"/>
                          <a:cs typeface="Times New Roman" panose="02020603050405020304" pitchFamily="18" charset="0"/>
                        </a:rPr>
                        <a:t>Với</a:t>
                      </a:r>
                      <a:r>
                        <a:rPr lang="en-US" sz="2000" b="0" baseline="0" dirty="0" smtClean="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846616820"/>
                  </a:ext>
                </a:extLst>
              </a:tr>
              <a:tr h="3909060">
                <a:tc>
                  <a:txBody>
                    <a:bodyPr/>
                    <a:lstStyle/>
                    <a:p>
                      <a:pPr algn="just"/>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Mấy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súng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súng</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xa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bắn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Hai? </a:t>
                      </a:r>
                      <a:r>
                        <a:rPr lang="en-US" sz="2000" dirty="0" err="1"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súng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dở</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lắm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ầm</a:t>
                      </a:r>
                      <a:r>
                        <a:rPr lang="en-US" sz="2000" dirty="0" smtClean="0">
                          <a:latin typeface="Times New Roman" panose="02020603050405020304" pitchFamily="18" charset="0"/>
                          <a:cs typeface="Times New Roman" panose="02020603050405020304" pitchFamily="18" charset="0"/>
                        </a:rPr>
                        <a:t> ĩ. </a:t>
                      </a:r>
                      <a:r>
                        <a:rPr lang="en-US" sz="2000" dirty="0" err="1"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ghét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lắm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vừa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đấy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ngay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giặc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xồm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a:t>
                      </a:r>
                      <a:r>
                        <a:rPr lang="en-US" sz="2000" dirty="0" smtClean="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quý</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Hai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bậc</a:t>
                      </a:r>
                      <a:r>
                        <a:rPr lang="en-US" sz="2000" dirty="0" smtClean="0">
                          <a:latin typeface="Times New Roman" panose="02020603050405020304" pitchFamily="18" charset="0"/>
                          <a:cs typeface="Times New Roman" panose="02020603050405020304" pitchFamily="18" charset="0"/>
                        </a:rPr>
                        <a:t> can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dám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chọn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gửi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Sở</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dám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e </a:t>
                      </a:r>
                      <a:r>
                        <a:rPr lang="en-US" sz="2000" dirty="0" err="1" smtClean="0">
                          <a:latin typeface="Times New Roman" panose="02020603050405020304" pitchFamily="18" charset="0"/>
                          <a:cs typeface="Times New Roman" panose="02020603050405020304" pitchFamily="18" charset="0"/>
                        </a:rPr>
                        <a:t>bà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sẽ</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trở</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chúng</a:t>
                      </a:r>
                      <a:r>
                        <a:rPr lang="en-US" sz="2000" dirty="0" smtClean="0">
                          <a:latin typeface="Times New Roman" panose="02020603050405020304" pitchFamily="18" charset="0"/>
                          <a:cs typeface="Times New Roman" panose="02020603050405020304" pitchFamily="18" charset="0"/>
                        </a:rPr>
                        <a:t> ta.</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Hai.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cs typeface="Times New Roman" panose="02020603050405020304" pitchFamily="18" charset="0"/>
                        </a:rPr>
                        <a:t>!</a:t>
                      </a:r>
                    </a:p>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bậy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baseline="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miếng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cs typeface="Times New Roman" panose="02020603050405020304" pitchFamily="18" charset="0"/>
                        </a:rPr>
                        <a:t>. Cho </a:t>
                      </a:r>
                      <a:r>
                        <a:rPr lang="en-US" sz="2000" dirty="0" err="1" smtClean="0">
                          <a:latin typeface="Times New Roman" panose="02020603050405020304" pitchFamily="18" charset="0"/>
                          <a:cs typeface="Times New Roman" panose="02020603050405020304" pitchFamily="18" charset="0"/>
                        </a:rPr>
                        <a:t>đỡ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buồn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miệng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p>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lọ</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muối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chỗ</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kia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giùm</a:t>
                      </a:r>
                      <a:r>
                        <a:rPr lang="en-US" sz="2000" dirty="0" smtClean="0">
                          <a:latin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cs typeface="Times New Roman" panose="02020603050405020304" pitchFamily="18" charset="0"/>
                        </a:rPr>
                        <a:t>chút</a:t>
                      </a:r>
                      <a:r>
                        <a:rPr lang="en-US" sz="2000" dirty="0" smtClean="0">
                          <a:latin typeface="Times New Roman" panose="02020603050405020304" pitchFamily="18" charset="0"/>
                          <a:cs typeface="Times New Roman" panose="02020603050405020304" pitchFamily="18" charset="0"/>
                        </a:rPr>
                        <a:t>! </a:t>
                      </a:r>
                    </a:p>
                    <a:p>
                      <a:pPr algn="just"/>
                      <a:r>
                        <a:rPr lang="en-US" sz="2000" dirty="0" smtClean="0">
                          <a:latin typeface="Times New Roman" panose="02020603050405020304" pitchFamily="18" charset="0"/>
                          <a:cs typeface="Times New Roman" panose="02020603050405020304" pitchFamily="18" charset="0"/>
                        </a:rPr>
                        <a:t>- Ờ,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muốn</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cỡ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đúng</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cỡ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ấy</a:t>
                      </a:r>
                      <a:r>
                        <a:rPr lang="en-US" sz="2000" dirty="0" smtClean="0">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44650877"/>
                  </a:ext>
                </a:extLst>
              </a:tr>
            </a:tbl>
          </a:graphicData>
        </a:graphic>
      </p:graphicFrame>
      <p:sp>
        <p:nvSpPr>
          <p:cNvPr id="5" name="TextBox 4"/>
          <p:cNvSpPr txBox="1"/>
          <p:nvPr/>
        </p:nvSpPr>
        <p:spPr>
          <a:xfrm>
            <a:off x="299815" y="4515966"/>
            <a:ext cx="5506117"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Lễ</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rPr>
              <a:t>thẳng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thắn</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84168" y="4515966"/>
            <a:ext cx="2908745"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Gần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gũi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thân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tình</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2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4787" t="32752" r="27598" b="41793"/>
          <a:stretch/>
        </p:blipFill>
        <p:spPr>
          <a:xfrm>
            <a:off x="1187623" y="1458433"/>
            <a:ext cx="6480720" cy="3449107"/>
          </a:xfrm>
          <a:custGeom>
            <a:avLst/>
            <a:gdLst>
              <a:gd name="connsiteX0" fmla="*/ 960091 w 6480720"/>
              <a:gd name="connsiteY0" fmla="*/ 17731 h 3449107"/>
              <a:gd name="connsiteX1" fmla="*/ 2019588 w 6480720"/>
              <a:gd name="connsiteY1" fmla="*/ 17731 h 3449107"/>
              <a:gd name="connsiteX2" fmla="*/ 2019588 w 6480720"/>
              <a:gd name="connsiteY2" fmla="*/ 3449107 h 3449107"/>
              <a:gd name="connsiteX3" fmla="*/ 960091 w 6480720"/>
              <a:gd name="connsiteY3" fmla="*/ 3449107 h 3449107"/>
              <a:gd name="connsiteX4" fmla="*/ 0 w 6480720"/>
              <a:gd name="connsiteY4" fmla="*/ 17731 h 3449107"/>
              <a:gd name="connsiteX5" fmla="*/ 900446 w 6480720"/>
              <a:gd name="connsiteY5" fmla="*/ 17731 h 3449107"/>
              <a:gd name="connsiteX6" fmla="*/ 900446 w 6480720"/>
              <a:gd name="connsiteY6" fmla="*/ 3449107 h 3449107"/>
              <a:gd name="connsiteX7" fmla="*/ 0 w 6480720"/>
              <a:gd name="connsiteY7" fmla="*/ 3449107 h 3449107"/>
              <a:gd name="connsiteX8" fmla="*/ 2090728 w 6480720"/>
              <a:gd name="connsiteY8" fmla="*/ 17730 h 3449107"/>
              <a:gd name="connsiteX9" fmla="*/ 3150225 w 6480720"/>
              <a:gd name="connsiteY9" fmla="*/ 17730 h 3449107"/>
              <a:gd name="connsiteX10" fmla="*/ 3150225 w 6480720"/>
              <a:gd name="connsiteY10" fmla="*/ 3449106 h 3449107"/>
              <a:gd name="connsiteX11" fmla="*/ 2090728 w 6480720"/>
              <a:gd name="connsiteY11" fmla="*/ 3449106 h 3449107"/>
              <a:gd name="connsiteX12" fmla="*/ 4290587 w 6480720"/>
              <a:gd name="connsiteY12" fmla="*/ 1 h 3449107"/>
              <a:gd name="connsiteX13" fmla="*/ 5350084 w 6480720"/>
              <a:gd name="connsiteY13" fmla="*/ 1 h 3449107"/>
              <a:gd name="connsiteX14" fmla="*/ 5350084 w 6480720"/>
              <a:gd name="connsiteY14" fmla="*/ 3431378 h 3449107"/>
              <a:gd name="connsiteX15" fmla="*/ 4290587 w 6480720"/>
              <a:gd name="connsiteY15" fmla="*/ 3431378 h 3449107"/>
              <a:gd name="connsiteX16" fmla="*/ 3171445 w 6480720"/>
              <a:gd name="connsiteY16" fmla="*/ 1 h 3449107"/>
              <a:gd name="connsiteX17" fmla="*/ 4230942 w 6480720"/>
              <a:gd name="connsiteY17" fmla="*/ 1 h 3449107"/>
              <a:gd name="connsiteX18" fmla="*/ 4230942 w 6480720"/>
              <a:gd name="connsiteY18" fmla="*/ 3431378 h 3449107"/>
              <a:gd name="connsiteX19" fmla="*/ 3171445 w 6480720"/>
              <a:gd name="connsiteY19" fmla="*/ 3431378 h 3449107"/>
              <a:gd name="connsiteX20" fmla="*/ 5421223 w 6480720"/>
              <a:gd name="connsiteY20" fmla="*/ 0 h 3449107"/>
              <a:gd name="connsiteX21" fmla="*/ 6480720 w 6480720"/>
              <a:gd name="connsiteY21" fmla="*/ 0 h 3449107"/>
              <a:gd name="connsiteX22" fmla="*/ 6480720 w 6480720"/>
              <a:gd name="connsiteY22" fmla="*/ 3431377 h 3449107"/>
              <a:gd name="connsiteX23" fmla="*/ 5421223 w 6480720"/>
              <a:gd name="connsiteY23" fmla="*/ 3431377 h 344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80720" h="3449107">
                <a:moveTo>
                  <a:pt x="960091" y="17731"/>
                </a:moveTo>
                <a:lnTo>
                  <a:pt x="2019588" y="17731"/>
                </a:lnTo>
                <a:lnTo>
                  <a:pt x="2019588" y="3449107"/>
                </a:lnTo>
                <a:lnTo>
                  <a:pt x="960091" y="3449107"/>
                </a:lnTo>
                <a:close/>
                <a:moveTo>
                  <a:pt x="0" y="17731"/>
                </a:moveTo>
                <a:lnTo>
                  <a:pt x="900446" y="17731"/>
                </a:lnTo>
                <a:lnTo>
                  <a:pt x="900446" y="3449107"/>
                </a:lnTo>
                <a:lnTo>
                  <a:pt x="0" y="3449107"/>
                </a:lnTo>
                <a:close/>
                <a:moveTo>
                  <a:pt x="2090728" y="17730"/>
                </a:moveTo>
                <a:lnTo>
                  <a:pt x="3150225" y="17730"/>
                </a:lnTo>
                <a:lnTo>
                  <a:pt x="3150225" y="3449106"/>
                </a:lnTo>
                <a:lnTo>
                  <a:pt x="2090728" y="3449106"/>
                </a:lnTo>
                <a:close/>
                <a:moveTo>
                  <a:pt x="4290587" y="1"/>
                </a:moveTo>
                <a:lnTo>
                  <a:pt x="5350084" y="1"/>
                </a:lnTo>
                <a:lnTo>
                  <a:pt x="5350084" y="3431378"/>
                </a:lnTo>
                <a:lnTo>
                  <a:pt x="4290587" y="3431378"/>
                </a:lnTo>
                <a:close/>
                <a:moveTo>
                  <a:pt x="3171445" y="1"/>
                </a:moveTo>
                <a:lnTo>
                  <a:pt x="4230942" y="1"/>
                </a:lnTo>
                <a:lnTo>
                  <a:pt x="4230942" y="3431378"/>
                </a:lnTo>
                <a:lnTo>
                  <a:pt x="3171445" y="3431378"/>
                </a:lnTo>
                <a:close/>
                <a:moveTo>
                  <a:pt x="5421223" y="0"/>
                </a:moveTo>
                <a:lnTo>
                  <a:pt x="6480720" y="0"/>
                </a:lnTo>
                <a:lnTo>
                  <a:pt x="6480720" y="3431377"/>
                </a:lnTo>
                <a:lnTo>
                  <a:pt x="5421223" y="3431377"/>
                </a:lnTo>
                <a:close/>
              </a:path>
            </a:pathLst>
          </a:custGeom>
        </p:spPr>
      </p:pic>
      <p:pic>
        <p:nvPicPr>
          <p:cNvPr id="2" name="Picture 1"/>
          <p:cNvPicPr>
            <a:picLocks noChangeAspect="1"/>
          </p:cNvPicPr>
          <p:nvPr/>
        </p:nvPicPr>
        <p:blipFill>
          <a:blip r:embed="rId4"/>
          <a:stretch>
            <a:fillRect/>
          </a:stretch>
        </p:blipFill>
        <p:spPr>
          <a:xfrm>
            <a:off x="-119224" y="0"/>
            <a:ext cx="9321762" cy="1152128"/>
          </a:xfrm>
          <a:prstGeom prst="rect">
            <a:avLst/>
          </a:prstGeom>
        </p:spPr>
      </p:pic>
      <p:sp>
        <p:nvSpPr>
          <p:cNvPr id="15" name="TextBox 14"/>
          <p:cNvSpPr txBox="1"/>
          <p:nvPr/>
        </p:nvSpPr>
        <p:spPr>
          <a:xfrm>
            <a:off x="1187623" y="732641"/>
            <a:ext cx="6577617" cy="83099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99792" y="987574"/>
            <a:ext cx="6096633" cy="461665"/>
          </a:xfrm>
          <a:prstGeom prst="rect">
            <a:avLst/>
          </a:prstGeom>
          <a:noFill/>
        </p:spPr>
        <p:txBody>
          <a:bodyPr wrap="square" rtlCol="0">
            <a:spAutoFit/>
          </a:bodyPr>
          <a:lstStyle/>
          <a:p>
            <a:pPr algn="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Giỏi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3707904" y="699542"/>
            <a:ext cx="5073277" cy="3970318"/>
          </a:xfrm>
          <a:prstGeom prst="rect">
            <a:avLst/>
          </a:prstGeom>
          <a:noFill/>
        </p:spPr>
        <p:txBody>
          <a:bodyPr wrap="square" rtlCol="0">
            <a:spAutoFit/>
          </a:bodyPr>
          <a:lstStyle/>
          <a:p>
            <a:pPr algn="ctr" defTabSz="685800">
              <a:lnSpc>
                <a:spcPct val="150000"/>
              </a:lnSpc>
            </a:pP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thể</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nhiều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Chú</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cô</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smtClean="0">
                <a:solidFill>
                  <a:srgbClr val="FF0000"/>
                </a:solidFill>
                <a:latin typeface="Times New Roman" panose="02020603050405020304" pitchFamily="18" charset="0"/>
                <a:cs typeface="Times New Roman" panose="02020603050405020304" pitchFamily="18" charset="0"/>
              </a:rPr>
              <a:t>“</a:t>
            </a:r>
            <a:r>
              <a:rPr lang="en-US" sz="2400" i="1" dirty="0" err="1">
                <a:solidFill>
                  <a:srgbClr val="FF0000"/>
                </a:solidFill>
                <a:latin typeface="Times New Roman" panose="02020603050405020304" pitchFamily="18" charset="0"/>
                <a:cs typeface="Times New Roman" panose="02020603050405020304" pitchFamily="18" charset="0"/>
              </a:rPr>
              <a:t>kì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tướng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nhưng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đẹp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Nam </a:t>
            </a:r>
            <a:r>
              <a:rPr lang="en-US" sz="2400" i="1" dirty="0" err="1">
                <a:solidFill>
                  <a:srgbClr val="FF0000"/>
                </a:solidFill>
                <a:latin typeface="Times New Roman" panose="02020603050405020304" pitchFamily="18" charset="0"/>
                <a:cs typeface="Times New Roman" panose="02020603050405020304" pitchFamily="18" charset="0"/>
              </a:rPr>
              <a:t>Bộ</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dũng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nước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thẳng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thắn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thà</a:t>
            </a:r>
            <a:r>
              <a:rPr lang="en-US" sz="2400" i="1" dirty="0" smtClean="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3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5486"/>
            <a:ext cx="5114987" cy="749873"/>
          </a:xfrm>
          <a:prstGeom prst="rect">
            <a:avLst/>
          </a:prstGeom>
        </p:spPr>
      </p:pic>
      <p:sp>
        <p:nvSpPr>
          <p:cNvPr id="30" name="TextBox 29"/>
          <p:cNvSpPr txBox="1"/>
          <p:nvPr/>
        </p:nvSpPr>
        <p:spPr>
          <a:xfrm>
            <a:off x="539552" y="1059582"/>
            <a:ext cx="2887558" cy="461665"/>
          </a:xfrm>
          <a:prstGeom prst="rect">
            <a:avLst/>
          </a:prstGeom>
          <a:solidFill>
            <a:schemeClr val="accent5">
              <a:lumMod val="20000"/>
              <a:lumOff val="80000"/>
            </a:schemeClr>
          </a:solidFill>
          <a:ln>
            <a:solidFill>
              <a:schemeClr val="bg1"/>
            </a:solidFill>
          </a:ln>
        </p:spPr>
        <p:txBody>
          <a:bodyPr wrap="square" rtlCol="0">
            <a:spAutoFit/>
          </a:bodyPr>
          <a:lstStyle/>
          <a:p>
            <a:pPr algn="ctr" defTabSz="68580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endParaRPr lang="en-US"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548151" y="1059582"/>
            <a:ext cx="2887558" cy="461665"/>
          </a:xfrm>
          <a:prstGeom prst="rect">
            <a:avLst/>
          </a:prstGeom>
          <a:solidFill>
            <a:schemeClr val="accent4">
              <a:lumMod val="20000"/>
              <a:lumOff val="80000"/>
            </a:schemeClr>
          </a:solidFill>
          <a:ln>
            <a:solidFill>
              <a:schemeClr val="bg1"/>
            </a:solidFill>
          </a:ln>
        </p:spPr>
        <p:txBody>
          <a:bodyPr wrap="square" rtlCol="0">
            <a:spAutoFit/>
          </a:bodyPr>
          <a:lstStyle/>
          <a:p>
            <a:pPr algn="ctr" defTabSz="68580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endParaRPr lang="en-US" sz="2400" dirty="0">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8009" y="859454"/>
            <a:ext cx="999242" cy="86192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92" y="1735956"/>
            <a:ext cx="1370785" cy="2016224"/>
          </a:xfrm>
          <a:prstGeom prst="rect">
            <a:avLst/>
          </a:prstGeom>
        </p:spPr>
      </p:pic>
      <p:sp>
        <p:nvSpPr>
          <p:cNvPr id="35" name="Rectangle 34"/>
          <p:cNvSpPr/>
          <p:nvPr/>
        </p:nvSpPr>
        <p:spPr>
          <a:xfrm>
            <a:off x="402793" y="1934669"/>
            <a:ext cx="3161075" cy="2031325"/>
          </a:xfrm>
          <a:prstGeom prst="rect">
            <a:avLst/>
          </a:prstGeom>
        </p:spPr>
        <p:txBody>
          <a:bodyPr wrap="square">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Khi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 qua </a:t>
            </a:r>
            <a:r>
              <a:rPr lang="en-US" sz="2100" dirty="0" err="1">
                <a:solidFill>
                  <a:prstClr val="black"/>
                </a:solidFill>
                <a:latin typeface="Times New Roman" panose="02020603050405020304" pitchFamily="18" charset="0"/>
                <a:cs typeface="Times New Roman" panose="02020603050405020304" pitchFamily="18" charset="0"/>
              </a:rPr>
              <a:t>mắt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r>
              <a:rPr lang="en-US" sz="21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100" b="1" dirty="0" smtClean="0">
                <a:solidFill>
                  <a:prstClr val="black"/>
                </a:solidFill>
                <a:latin typeface="Times New Roman" panose="02020603050405020304" pitchFamily="18" charset="0"/>
                <a:cs typeface="Times New Roman" panose="02020603050405020304" pitchFamily="18" charset="0"/>
              </a:rPr>
              <a:t>VD</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Tôi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không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sợ</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chú</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Võ</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Tòng</a:t>
            </a:r>
            <a:r>
              <a:rPr lang="en-US" sz="2100" dirty="0" smtClean="0">
                <a:solidFill>
                  <a:prstClr val="black"/>
                </a:solidFill>
                <a:latin typeface="Times New Roman" panose="02020603050405020304" pitchFamily="18" charset="0"/>
                <a:cs typeface="Times New Roman" panose="02020603050405020304" pitchFamily="18" charset="0"/>
              </a:rPr>
              <a:t>…</a:t>
            </a:r>
            <a:r>
              <a:rPr lang="en-US" sz="2100" dirty="0" err="1" smtClean="0">
                <a:solidFill>
                  <a:prstClr val="black"/>
                </a:solidFill>
                <a:latin typeface="Times New Roman" panose="02020603050405020304" pitchFamily="18" charset="0"/>
                <a:cs typeface="Times New Roman" panose="02020603050405020304" pitchFamily="18" charset="0"/>
              </a:rPr>
              <a:t>thế</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nào</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ấy</a:t>
            </a:r>
            <a:r>
              <a:rPr lang="en-US" sz="2100" dirty="0" smtClean="0">
                <a:solidFill>
                  <a:prstClr val="black"/>
                </a:solidFill>
                <a:latin typeface="Times New Roman" panose="02020603050405020304" pitchFamily="18" charset="0"/>
                <a:cs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5436096" y="1802756"/>
            <a:ext cx="3291840" cy="2031325"/>
          </a:xfrm>
          <a:prstGeom prst="rect">
            <a:avLst/>
          </a:prstGeom>
        </p:spPr>
        <p:txBody>
          <a:bodyPr wrap="square">
            <a:spAutoFit/>
          </a:bodyPr>
          <a:lstStyle/>
          <a:p>
            <a:pPr algn="just" defTabSz="685800">
              <a:lnSpc>
                <a:spcPct val="150000"/>
              </a:lnSpc>
            </a:pP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Khi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smtClean="0">
                <a:solidFill>
                  <a:prstClr val="black"/>
                </a:solidFill>
                <a:latin typeface="Times New Roman" panose="02020603050405020304" pitchFamily="18" charset="0"/>
                <a:cs typeface="Times New Roman" panose="02020603050405020304" pitchFamily="18" charset="0"/>
              </a:rPr>
              <a:t>.</a:t>
            </a:r>
          </a:p>
          <a:p>
            <a:pPr algn="just" defTabSz="685800">
              <a:lnSpc>
                <a:spcPct val="150000"/>
              </a:lnSpc>
            </a:pPr>
            <a:r>
              <a:rPr lang="en-US" sz="2100" b="1" dirty="0" smtClean="0">
                <a:solidFill>
                  <a:prstClr val="black"/>
                </a:solidFill>
                <a:latin typeface="Times New Roman" panose="02020603050405020304" pitchFamily="18" charset="0"/>
                <a:cs typeface="Times New Roman" panose="02020603050405020304" pitchFamily="18" charset="0"/>
              </a:rPr>
              <a:t>VD: </a:t>
            </a:r>
            <a:r>
              <a:rPr lang="en-US" sz="2100" dirty="0" smtClean="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Không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biết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thật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của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gã</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gì</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cũng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không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có</a:t>
            </a:r>
            <a:r>
              <a:rPr lang="en-US" sz="2100" i="1" dirty="0">
                <a:solidFill>
                  <a:prstClr val="black"/>
                </a:solidFill>
                <a:latin typeface="Times New Roman" panose="02020603050405020304" pitchFamily="18" charset="0"/>
                <a:cs typeface="Times New Roman" panose="02020603050405020304" pitchFamily="18" charset="0"/>
              </a:rPr>
              <a:t>. </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402793" y="4165602"/>
            <a:ext cx="8395609" cy="830997"/>
          </a:xfrm>
          <a:prstGeom prst="rect">
            <a:avLst/>
          </a:prstGeom>
          <a:solidFill>
            <a:schemeClr val="accent5">
              <a:lumMod val="75000"/>
            </a:schemeClr>
          </a:solidFill>
        </p:spPr>
        <p:txBody>
          <a:bodyPr wrap="square">
            <a:spAutoFit/>
          </a:bodyPr>
          <a:lstStyle/>
          <a:p>
            <a:pPr algn="just">
              <a:spcBef>
                <a:spcPts val="600"/>
              </a:spcBef>
              <a:spcAft>
                <a:spcPts val="0"/>
              </a:spcAf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dụng</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Tạo cho lời kể linh hoạt, góp phần làm bật đặc điểm, tính cách nhân vật.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5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p:bldP spid="36" grpId="0"/>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4051188" y="2067694"/>
            <a:ext cx="5506117" cy="2031325"/>
          </a:xfrm>
          <a:prstGeom prst="rect">
            <a:avLst/>
          </a:prstGeom>
          <a:noFill/>
        </p:spPr>
        <p:txBody>
          <a:bodyPr wrap="square" rtlCol="0">
            <a:spAutoFit/>
          </a:bodyPr>
          <a:lstStyle/>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67944" y="2159235"/>
            <a:ext cx="1168884" cy="461665"/>
          </a:xfrm>
          <a:prstGeom prst="rect">
            <a:avLst/>
          </a:prstGeom>
          <a:solidFill>
            <a:schemeClr val="accent4">
              <a:lumMod val="60000"/>
              <a:lumOff val="40000"/>
            </a:schemeClr>
          </a:solidFill>
        </p:spPr>
        <p:txBody>
          <a:bodyPr wrap="square">
            <a:spAutoFit/>
          </a:bodyPr>
          <a:lstStyle/>
          <a:p>
            <a:pPr defTabSz="685800"/>
            <a:r>
              <a:rPr lang="en-US" sz="2400" dirty="0" smtClean="0">
                <a:solidFill>
                  <a:prstClr val="white"/>
                </a:solidFill>
                <a:latin typeface="Times New Roman" panose="02020603050405020304" pitchFamily="18" charset="0"/>
                <a:cs typeface="Times New Roman" panose="02020603050405020304" pitchFamily="18" charset="0"/>
              </a:rPr>
              <a:t>- An</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072336" y="2898294"/>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4072336" y="3637353"/>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11506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2374705"/>
            <a:ext cx="8388424" cy="2533131"/>
          </a:xfrm>
          <a:prstGeom prst="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9136" y="157528"/>
            <a:ext cx="1168884" cy="461665"/>
          </a:xfrm>
          <a:prstGeom prst="rect">
            <a:avLst/>
          </a:prstGeom>
          <a:solidFill>
            <a:schemeClr val="accent4">
              <a:lumMod val="60000"/>
              <a:lumOff val="40000"/>
            </a:schemeClr>
          </a:solidFill>
        </p:spPr>
        <p:txBody>
          <a:bodyPr wrap="square">
            <a:spAutoFit/>
          </a:bodyPr>
          <a:lstStyle/>
          <a:p>
            <a:pPr defTabSz="685800"/>
            <a:r>
              <a:rPr lang="en-US" sz="2400" dirty="0" smtClean="0">
                <a:solidFill>
                  <a:prstClr val="white"/>
                </a:solidFill>
                <a:latin typeface="Times New Roman" panose="02020603050405020304" pitchFamily="18" charset="0"/>
                <a:cs typeface="Times New Roman" panose="02020603050405020304" pitchFamily="18" charset="0"/>
              </a:rPr>
              <a:t>- An</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23528" y="896587"/>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tía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323528" y="1635646"/>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má</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9" name="Hộp Văn bản 7">
            <a:extLst>
              <a:ext uri="{FF2B5EF4-FFF2-40B4-BE49-F238E27FC236}">
                <a16:creationId xmlns:a16="http://schemas.microsoft.com/office/drawing/2014/main" xmlns="" id="{A202C4AD-2CB4-08ED-E2B4-BB24EEF6A340}"/>
              </a:ext>
            </a:extLst>
          </p:cNvPr>
          <p:cNvSpPr txBox="1"/>
          <p:nvPr/>
        </p:nvSpPr>
        <p:spPr>
          <a:xfrm>
            <a:off x="571965" y="2523785"/>
            <a:ext cx="8104491" cy="1107996"/>
          </a:xfrm>
          <a:prstGeom prst="rect">
            <a:avLst/>
          </a:prstGeom>
          <a:noFill/>
        </p:spPr>
        <p:txBody>
          <a:bodyPr wrap="square">
            <a:spAutoFit/>
          </a:bodyPr>
          <a:lstStyle/>
          <a:p>
            <a:pPr algn="just" defTabSz="685800"/>
            <a:r>
              <a:rPr lang="de-DE"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 qua cuộc gặp gỡ giữa hai cha con cậu bé An với nhân vật Võ Tòng, ta thấy được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 đẹp của người dân Nam Bộ</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Đó là người dân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 lành, chất phác, gan dạ, dũng cảm và căm thù giặc sâu sắc.</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1965" y="3780861"/>
            <a:ext cx="8104491" cy="1107996"/>
          </a:xfrm>
          <a:prstGeom prst="rect">
            <a:avLst/>
          </a:prstGeom>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éo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le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4787" t="32079" r="25928" b="39984"/>
          <a:stretch/>
        </p:blipFill>
        <p:spPr>
          <a:xfrm>
            <a:off x="5220072" y="0"/>
            <a:ext cx="3598350" cy="2160215"/>
          </a:xfrm>
          <a:prstGeom prst="rect">
            <a:avLst/>
          </a:prstGeom>
          <a:ln>
            <a:noFill/>
          </a:ln>
          <a:effectLst>
            <a:softEdge rad="112500"/>
          </a:effectLst>
        </p:spPr>
      </p:pic>
    </p:spTree>
    <p:extLst>
      <p:ext uri="{BB962C8B-B14F-4D97-AF65-F5344CB8AC3E}">
        <p14:creationId xmlns:p14="http://schemas.microsoft.com/office/powerpoint/2010/main" val="34199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anim calcmode="lin" valueType="num">
                                      <p:cBhvr>
                                        <p:cTn id="13" dur="2000" fill="hold"/>
                                        <p:tgtEl>
                                          <p:spTgt spid="19"/>
                                        </p:tgtEl>
                                        <p:attrNameLst>
                                          <p:attrName>ppt_w</p:attrName>
                                        </p:attrNameLst>
                                      </p:cBhvr>
                                      <p:tavLst>
                                        <p:tav tm="0" fmla="#ppt_w*sin(2.5*pi*$)">
                                          <p:val>
                                            <p:fltVal val="0"/>
                                          </p:val>
                                        </p:tav>
                                        <p:tav tm="100000">
                                          <p:val>
                                            <p:fltVal val="1"/>
                                          </p:val>
                                        </p:tav>
                                      </p:tavLst>
                                    </p:anim>
                                    <p:anim calcmode="lin" valueType="num">
                                      <p:cBhvr>
                                        <p:cTn id="14" dur="2000" fill="hold"/>
                                        <p:tgtEl>
                                          <p:spTgt spid="1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anim calcmode="lin" valueType="num">
                                      <p:cBhvr>
                                        <p:cTn id="18" dur="2000" fill="hold"/>
                                        <p:tgtEl>
                                          <p:spTgt spid="20"/>
                                        </p:tgtEl>
                                        <p:attrNameLst>
                                          <p:attrName>ppt_w</p:attrName>
                                        </p:attrNameLst>
                                      </p:cBhvr>
                                      <p:tavLst>
                                        <p:tav tm="0" fmla="#ppt_w*sin(2.5*pi*$)">
                                          <p:val>
                                            <p:fltVal val="0"/>
                                          </p:val>
                                        </p:tav>
                                        <p:tav tm="100000">
                                          <p:val>
                                            <p:fltVal val="1"/>
                                          </p:val>
                                        </p:tav>
                                      </p:tavLst>
                                    </p:anim>
                                    <p:anim calcmode="lin" valueType="num">
                                      <p:cBhvr>
                                        <p:cTn id="1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6565603" y="-360131"/>
            <a:ext cx="2269763" cy="198405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dấu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ấn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Bộ</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aphicFrame>
        <p:nvGraphicFramePr>
          <p:cNvPr id="19" name="Bảng 10">
            <a:extLst>
              <a:ext uri="{FF2B5EF4-FFF2-40B4-BE49-F238E27FC236}">
                <a16:creationId xmlns:a16="http://schemas.microsoft.com/office/drawing/2014/main" xmlns="" id="{1C5DF145-AEBF-18F8-FE9C-64BCF107D5D1}"/>
              </a:ext>
            </a:extLst>
          </p:cNvPr>
          <p:cNvGraphicFramePr>
            <a:graphicFrameLocks noGrp="1"/>
          </p:cNvGraphicFramePr>
          <p:nvPr>
            <p:extLst>
              <p:ext uri="{D42A27DB-BD31-4B8C-83A1-F6EECF244321}">
                <p14:modId xmlns:p14="http://schemas.microsoft.com/office/powerpoint/2010/main" val="2915492790"/>
              </p:ext>
            </p:extLst>
          </p:nvPr>
        </p:nvGraphicFramePr>
        <p:xfrm>
          <a:off x="283705" y="1563638"/>
          <a:ext cx="8572035" cy="2952328"/>
        </p:xfrm>
        <a:graphic>
          <a:graphicData uri="http://schemas.openxmlformats.org/drawingml/2006/table">
            <a:tbl>
              <a:tblPr firstRow="1" firstCol="1" lastRow="1" lastCol="1" bandRow="1" bandCol="1">
                <a:tableStyleId>{5C22544A-7EE6-4342-B048-85BDC9FD1C3A}</a:tableStyleId>
              </a:tblPr>
              <a:tblGrid>
                <a:gridCol w="2695697">
                  <a:extLst>
                    <a:ext uri="{9D8B030D-6E8A-4147-A177-3AD203B41FA5}">
                      <a16:colId xmlns:a16="http://schemas.microsoft.com/office/drawing/2014/main" xmlns="" val="2721613087"/>
                    </a:ext>
                  </a:extLst>
                </a:gridCol>
                <a:gridCol w="5876338">
                  <a:extLst>
                    <a:ext uri="{9D8B030D-6E8A-4147-A177-3AD203B41FA5}">
                      <a16:colId xmlns:a16="http://schemas.microsoft.com/office/drawing/2014/main" xmlns="" val="2783976049"/>
                    </a:ext>
                  </a:extLst>
                </a:gridCol>
              </a:tblGrid>
              <a:tr h="459582">
                <a:tc gridSpan="2">
                  <a:txBody>
                    <a:bodyPr/>
                    <a:lstStyle/>
                    <a:p>
                      <a:pPr marL="0" marR="0" algn="ctr">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DẤU ẤN NAM BỘ THỂ HIỆN TRONG TÁC PHẨM</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xmlns="" val="3496871572"/>
                  </a:ext>
                </a:extLst>
              </a:tr>
              <a:tr h="836562">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ngữ</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truyện</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05590769"/>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2. </a:t>
                      </a:r>
                      <a:r>
                        <a:rPr lang="en-US" sz="2000" dirty="0" err="1">
                          <a:solidFill>
                            <a:schemeClr val="tx1"/>
                          </a:solidFill>
                          <a:effectLst/>
                          <a:latin typeface="Times New Roman" panose="02020603050405020304" pitchFamily="18" charset="0"/>
                          <a:cs typeface="Times New Roman" panose="02020603050405020304" pitchFamily="18" charset="0"/>
                        </a:rPr>
                        <a:t>Phong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cảnh</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00061991"/>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3. </a:t>
                      </a:r>
                      <a:r>
                        <a:rPr lang="en-US" sz="2000" dirty="0" err="1">
                          <a:solidFill>
                            <a:schemeClr val="tx1"/>
                          </a:solidFill>
                          <a:effectLst/>
                          <a:latin typeface="Times New Roman" panose="02020603050405020304" pitchFamily="18" charset="0"/>
                          <a:cs typeface="Times New Roman" panose="02020603050405020304" pitchFamily="18" charset="0"/>
                        </a:rPr>
                        <a:t>Tính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cách</a:t>
                      </a:r>
                      <a:r>
                        <a:rPr lang="en-US" sz="2000" dirty="0">
                          <a:solidFill>
                            <a:schemeClr val="tx1"/>
                          </a:solidFill>
                          <a:effectLst/>
                          <a:latin typeface="Times New Roman" panose="02020603050405020304" pitchFamily="18" charset="0"/>
                          <a:cs typeface="Times New Roman" panose="02020603050405020304" pitchFamily="18" charset="0"/>
                        </a:rPr>
                        <a:t> con </a:t>
                      </a:r>
                      <a:r>
                        <a:rPr lang="en-US" sz="2000" dirty="0" err="1">
                          <a:solidFill>
                            <a:schemeClr val="tx1"/>
                          </a:solidFill>
                          <a:effectLst/>
                          <a:latin typeface="Times New Roman" panose="02020603050405020304" pitchFamily="18" charset="0"/>
                          <a:cs typeface="Times New Roman" panose="02020603050405020304" pitchFamily="18" charset="0"/>
                        </a:rPr>
                        <a:t>người</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85965931"/>
                  </a:ext>
                </a:extLst>
              </a:tr>
              <a:tr h="504056">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4. </a:t>
                      </a:r>
                      <a:r>
                        <a:rPr lang="en-US" sz="2000" dirty="0" err="1">
                          <a:solidFill>
                            <a:schemeClr val="tx1"/>
                          </a:solidFill>
                          <a:effectLst/>
                          <a:latin typeface="Times New Roman" panose="02020603050405020304" pitchFamily="18" charset="0"/>
                          <a:cs typeface="Times New Roman" panose="02020603050405020304" pitchFamily="18" charset="0"/>
                        </a:rPr>
                        <a:t>Nếp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sinh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hoạt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01390417"/>
                  </a:ext>
                </a:extLst>
              </a:tr>
            </a:tbl>
          </a:graphicData>
        </a:graphic>
      </p:graphicFrame>
      <p:sp>
        <p:nvSpPr>
          <p:cNvPr id="11" name="Rectangle 10"/>
          <p:cNvSpPr/>
          <p:nvPr/>
        </p:nvSpPr>
        <p:spPr>
          <a:xfrm>
            <a:off x="2915816" y="2004414"/>
            <a:ext cx="6102424" cy="800219"/>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bả</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2973492" y="2931790"/>
            <a:ext cx="2997937" cy="446276"/>
          </a:xfrm>
          <a:prstGeom prst="rect">
            <a:avLst/>
          </a:prstGeom>
        </p:spPr>
        <p:txBody>
          <a:bodyPr wrap="non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2973492" y="3505223"/>
            <a:ext cx="5382344" cy="446276"/>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3059832" y="4055987"/>
            <a:ext cx="2513830" cy="446276"/>
          </a:xfrm>
          <a:prstGeom prst="rect">
            <a:avLst/>
          </a:prstGeom>
        </p:spPr>
        <p:txBody>
          <a:bodyPr wrap="none">
            <a:spAutoFit/>
          </a:bodyPr>
          <a:lstStyle/>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Di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xuồng</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ộp Văn bản 8">
            <a:extLst>
              <a:ext uri="{FF2B5EF4-FFF2-40B4-BE49-F238E27FC236}">
                <a16:creationId xmlns:a16="http://schemas.microsoft.com/office/drawing/2014/main" xmlns="" id="{9B4DFBFD-3BBF-4F21-2D45-7DD5DDB9F81E}"/>
              </a:ext>
            </a:extLst>
          </p:cNvPr>
          <p:cNvSpPr txBox="1"/>
          <p:nvPr/>
        </p:nvSpPr>
        <p:spPr>
          <a:xfrm>
            <a:off x="1630626" y="4631891"/>
            <a:ext cx="8672804" cy="415498"/>
          </a:xfrm>
          <a:prstGeom prst="rect">
            <a:avLst/>
          </a:prstGeom>
          <a:noFill/>
        </p:spPr>
        <p:txBody>
          <a:bodyPr wrap="square">
            <a:spAutoFit/>
          </a:bodyPr>
          <a:lstStyle/>
          <a:p>
            <a:pPr algn="just" defTabSz="685800">
              <a:spcBef>
                <a:spcPts val="450"/>
              </a:spcBef>
            </a:pP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4"/>
          <a:stretch>
            <a:fillRect/>
          </a:stretch>
        </p:blipFill>
        <p:spPr>
          <a:xfrm>
            <a:off x="41823" y="734351"/>
            <a:ext cx="4438273" cy="1072989"/>
          </a:xfrm>
          <a:prstGeom prst="rect">
            <a:avLst/>
          </a:prstGeom>
        </p:spPr>
      </p:pic>
      <p:sp>
        <p:nvSpPr>
          <p:cNvPr id="4" name="Rectangle 3"/>
          <p:cNvSpPr/>
          <p:nvPr/>
        </p:nvSpPr>
        <p:spPr>
          <a:xfrm>
            <a:off x="86409" y="1818551"/>
            <a:ext cx="4627912" cy="2123658"/>
          </a:xfrm>
          <a:prstGeom prst="rect">
            <a:avLst/>
          </a:prstGeom>
        </p:spPr>
        <p:txBody>
          <a:bodyPr wrap="square">
            <a:spAutoFit/>
          </a:bodyPr>
          <a:lstStyle/>
          <a:p>
            <a:pPr algn="just">
              <a:lnSpc>
                <a:spcPct val="150000"/>
              </a:lnSpc>
            </a:pPr>
            <a:r>
              <a:rPr lang="en-US" sz="2200" dirty="0" smtClean="0">
                <a:solidFill>
                  <a:srgbClr val="001A33"/>
                </a:solidFill>
                <a:latin typeface="+mj-lt"/>
              </a:rPr>
              <a:t>- </a:t>
            </a:r>
            <a:r>
              <a:rPr lang="vi-VN" sz="2200" dirty="0" smtClean="0">
                <a:solidFill>
                  <a:srgbClr val="001A33"/>
                </a:solidFill>
                <a:latin typeface="+mj-lt"/>
              </a:rPr>
              <a:t>Nghệ </a:t>
            </a:r>
            <a:r>
              <a:rPr lang="vi-VN" sz="2200" dirty="0">
                <a:solidFill>
                  <a:srgbClr val="001A33"/>
                </a:solidFill>
                <a:latin typeface="+mj-lt"/>
              </a:rPr>
              <a:t>thuật kể chuyện hấp dẫn, thú vị.</a:t>
            </a:r>
          </a:p>
          <a:p>
            <a:pPr algn="just">
              <a:lnSpc>
                <a:spcPct val="150000"/>
              </a:lnSpc>
            </a:pPr>
            <a:r>
              <a:rPr lang="en-US" sz="2200" dirty="0" smtClean="0">
                <a:solidFill>
                  <a:srgbClr val="001A33"/>
                </a:solidFill>
                <a:latin typeface="+mj-lt"/>
              </a:rPr>
              <a:t>- </a:t>
            </a:r>
            <a:r>
              <a:rPr lang="vi-VN" sz="2200" dirty="0" smtClean="0">
                <a:solidFill>
                  <a:srgbClr val="001A33"/>
                </a:solidFill>
                <a:latin typeface="+mj-lt"/>
              </a:rPr>
              <a:t>Miêu </a:t>
            </a:r>
            <a:r>
              <a:rPr lang="vi-VN" sz="2200" dirty="0">
                <a:solidFill>
                  <a:srgbClr val="001A33"/>
                </a:solidFill>
                <a:latin typeface="+mj-lt"/>
              </a:rPr>
              <a:t>tả tính cách nhân vật qua ngoại hình, hành động.</a:t>
            </a:r>
          </a:p>
          <a:p>
            <a:pPr algn="just">
              <a:lnSpc>
                <a:spcPct val="150000"/>
              </a:lnSpc>
            </a:pPr>
            <a:r>
              <a:rPr lang="en-US" sz="2200" dirty="0" smtClean="0">
                <a:solidFill>
                  <a:srgbClr val="001A33"/>
                </a:solidFill>
                <a:latin typeface="+mj-lt"/>
              </a:rPr>
              <a:t>- </a:t>
            </a:r>
            <a:r>
              <a:rPr lang="vi-VN" sz="2200" dirty="0" smtClean="0">
                <a:solidFill>
                  <a:srgbClr val="001A33"/>
                </a:solidFill>
                <a:latin typeface="+mj-lt"/>
              </a:rPr>
              <a:t>Sử </a:t>
            </a:r>
            <a:r>
              <a:rPr lang="vi-VN" sz="2200" dirty="0">
                <a:solidFill>
                  <a:srgbClr val="001A33"/>
                </a:solidFill>
                <a:latin typeface="+mj-lt"/>
              </a:rPr>
              <a:t>dụng từ ngữ địa phương phù hợp.</a:t>
            </a:r>
            <a:endParaRPr lang="vi-VN" sz="2200" b="0" i="0" dirty="0">
              <a:solidFill>
                <a:srgbClr val="001A33"/>
              </a:solidFill>
              <a:effectLst/>
              <a:latin typeface="+mj-lt"/>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92360" y="2997"/>
            <a:ext cx="6742913" cy="5140503"/>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3"/>
          <a:stretch>
            <a:fillRect/>
          </a:stretch>
        </p:blipFill>
        <p:spPr>
          <a:xfrm>
            <a:off x="173223" y="734351"/>
            <a:ext cx="4438273" cy="1072989"/>
          </a:xfrm>
          <a:prstGeom prst="rect">
            <a:avLst/>
          </a:prstGeom>
        </p:spPr>
      </p:pic>
      <p:sp>
        <p:nvSpPr>
          <p:cNvPr id="39" name="Rectangle 38"/>
          <p:cNvSpPr/>
          <p:nvPr/>
        </p:nvSpPr>
        <p:spPr>
          <a:xfrm>
            <a:off x="107504" y="1707654"/>
            <a:ext cx="4572000" cy="3323987"/>
          </a:xfrm>
          <a:prstGeom prst="rect">
            <a:avLst/>
          </a:prstGeom>
        </p:spPr>
        <p:txBody>
          <a:bodyPr>
            <a:spAutoFit/>
          </a:bodyPr>
          <a:lstStyle/>
          <a:p>
            <a:pPr algn="just">
              <a:lnSpc>
                <a:spcPct val="150000"/>
              </a:lnSpc>
            </a:pPr>
            <a:r>
              <a:rPr lang="en-US" sz="2000" dirty="0" smtClean="0">
                <a:solidFill>
                  <a:srgbClr val="001A33"/>
                </a:solidFill>
                <a:latin typeface="+mj-lt"/>
              </a:rPr>
              <a:t>    </a:t>
            </a:r>
            <a:r>
              <a:rPr lang="vi-VN" sz="2000" dirty="0" smtClean="0">
                <a:solidFill>
                  <a:srgbClr val="001A33"/>
                </a:solidFill>
                <a:latin typeface="+mj-lt"/>
              </a:rPr>
              <a:t>Câu </a:t>
            </a:r>
            <a:r>
              <a:rPr lang="vi-VN" sz="2000" dirty="0">
                <a:solidFill>
                  <a:srgbClr val="001A33"/>
                </a:solidFill>
                <a:latin typeface="+mj-lt"/>
              </a:rPr>
              <a:t>chuyện kể về cuộc gặp gỡ của tía con An với chú Võ Tòng – người đàn ông cô độc giữa rừng. Cuộc gặp gỡ ngắn ngủi đó cho người đọc thấy được tính cách, tinh thần kiên cường dũng cảm của những con người Nam Bộ trong thời kì đất nước bị xâm chiếm</a:t>
            </a:r>
            <a:endParaRPr lang="en-US" sz="2000" dirty="0">
              <a:latin typeface="+mj-lt"/>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smtClean="0">
                <a:solidFill>
                  <a:schemeClr val="bg1"/>
                </a:solidFill>
                <a:latin typeface="Times New Roman" panose="02020603050405020304" pitchFamily="18" charset="0"/>
                <a:cs typeface="Times New Roman" panose="02020603050405020304" pitchFamily="18" charset="0"/>
              </a:rPr>
              <a:t>Viết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một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đoạn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văn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khoảng</a:t>
            </a:r>
            <a:r>
              <a:rPr lang="en-US" sz="2400" dirty="0" smtClean="0">
                <a:solidFill>
                  <a:schemeClr val="bg1"/>
                </a:solidFill>
                <a:latin typeface="Times New Roman" panose="02020603050405020304" pitchFamily="18" charset="0"/>
                <a:cs typeface="Times New Roman" panose="02020603050405020304" pitchFamily="18" charset="0"/>
              </a:rPr>
              <a:t> 6-8 </a:t>
            </a:r>
            <a:r>
              <a:rPr lang="en-US" sz="2400" dirty="0" err="1" smtClean="0">
                <a:solidFill>
                  <a:schemeClr val="bg1"/>
                </a:solidFill>
                <a:latin typeface="Times New Roman" panose="02020603050405020304" pitchFamily="18" charset="0"/>
                <a:cs typeface="Times New Roman" panose="02020603050405020304" pitchFamily="18" charset="0"/>
              </a:rPr>
              <a:t>dòng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nêu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những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nét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đặc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sắc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về</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nội</a:t>
            </a:r>
            <a:r>
              <a:rPr lang="en-US" sz="2400" dirty="0" smtClean="0">
                <a:solidFill>
                  <a:schemeClr val="bg1"/>
                </a:solidFill>
                <a:latin typeface="Times New Roman" panose="02020603050405020304" pitchFamily="18" charset="0"/>
                <a:cs typeface="Times New Roman" panose="02020603050405020304" pitchFamily="18" charset="0"/>
              </a:rPr>
              <a:t> dung </a:t>
            </a:r>
            <a:r>
              <a:rPr lang="en-US" sz="2400" dirty="0" err="1" smtClean="0">
                <a:solidFill>
                  <a:schemeClr val="bg1"/>
                </a:solidFill>
                <a:latin typeface="Times New Roman" panose="02020603050405020304" pitchFamily="18" charset="0"/>
                <a:cs typeface="Times New Roman" panose="02020603050405020304" pitchFamily="18" charset="0"/>
              </a:rPr>
              <a:t>và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nghệ</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thuật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văn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bản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Người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đàn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ông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cô</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độc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giữa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rừng</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sp>
        <p:nvSpPr>
          <p:cNvPr id="4" name="Rounded Rectangle 3"/>
          <p:cNvSpPr/>
          <p:nvPr/>
        </p:nvSpPr>
        <p:spPr>
          <a:xfrm>
            <a:off x="251520" y="555526"/>
            <a:ext cx="5049716" cy="4059521"/>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188708" y="672466"/>
            <a:ext cx="3388999" cy="396451"/>
            <a:chOff x="2840539" y="3818711"/>
            <a:chExt cx="9038508"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038508" cy="989713"/>
              <a:chOff x="2840539" y="3733800"/>
              <a:chExt cx="9038508" cy="989713"/>
            </a:xfrm>
          </p:grpSpPr>
          <p:sp>
            <p:nvSpPr>
              <p:cNvPr id="8" name="Round Same Side Corner Rectangle 7"/>
              <p:cNvSpPr/>
              <p:nvPr/>
            </p:nvSpPr>
            <p:spPr>
              <a:xfrm rot="5400000">
                <a:off x="6996448" y="-352152"/>
                <a:ext cx="731519" cy="9033678"/>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smtClean="0">
                    <a:solidFill>
                      <a:prstClr val="white"/>
                    </a:solidFill>
                    <a:latin typeface="Times New Roman" pitchFamily="18" charset="0"/>
                    <a:cs typeface="Times New Roman" pitchFamily="18" charset="0"/>
                  </a:rPr>
                  <a:t>ĐỌC- </a:t>
                </a:r>
                <a:r>
                  <a:rPr lang="en-US" b="1" i="1" kern="0" dirty="0" smtClean="0">
                    <a:solidFill>
                      <a:prstClr val="white"/>
                    </a:solidFill>
                    <a:latin typeface="Times New Roman" pitchFamily="18" charset="0"/>
                    <a:cs typeface="Times New Roman" pitchFamily="18" charset="0"/>
                  </a:rPr>
                  <a:t>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188695" y="1913199"/>
            <a:ext cx="2940157" cy="404871"/>
            <a:chOff x="2840539" y="3818711"/>
            <a:chExt cx="7841441"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7841441" cy="1012126"/>
              <a:chOff x="2840539" y="3733800"/>
              <a:chExt cx="7841441" cy="1012126"/>
            </a:xfrm>
          </p:grpSpPr>
          <p:sp>
            <p:nvSpPr>
              <p:cNvPr id="15" name="Round Same Side Corner Rectangle 14"/>
              <p:cNvSpPr/>
              <p:nvPr/>
            </p:nvSpPr>
            <p:spPr>
              <a:xfrm rot="5400000">
                <a:off x="6383227" y="261070"/>
                <a:ext cx="731519" cy="780723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221318"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TÌM HIỂU </a:t>
                </a:r>
                <a:r>
                  <a:rPr lang="en-US" b="1" i="1" kern="0" dirty="0" smtClean="0">
                    <a:solidFill>
                      <a:prstClr val="white"/>
                    </a:solidFill>
                    <a:latin typeface="Times New Roman" pitchFamily="18" charset="0"/>
                    <a:cs typeface="Times New Roman" pitchFamily="18" charset="0"/>
                  </a:rPr>
                  <a:t>CHI TIẾT</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188763" y="3248866"/>
            <a:ext cx="3004277" cy="455055"/>
            <a:chOff x="2840539" y="3818711"/>
            <a:chExt cx="8012447"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9"/>
              <a:ext cx="8012447" cy="928773"/>
              <a:chOff x="2840539" y="3798929"/>
              <a:chExt cx="8012447" cy="928773"/>
            </a:xfrm>
          </p:grpSpPr>
          <p:sp>
            <p:nvSpPr>
              <p:cNvPr id="22" name="Round Same Side Corner Rectangle 21"/>
              <p:cNvSpPr/>
              <p:nvPr/>
            </p:nvSpPr>
            <p:spPr>
              <a:xfrm rot="5400000">
                <a:off x="6483419" y="160884"/>
                <a:ext cx="731521" cy="800761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500054" y="1043827"/>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a:solidFill>
                  <a:prstClr val="black"/>
                </a:solidFill>
                <a:latin typeface="Times New Roman" pitchFamily="18" charset="0"/>
                <a:cs typeface="Times New Roman" pitchFamily="18" charset="0"/>
              </a:rPr>
              <a:t>T</a:t>
            </a:r>
            <a:r>
              <a:rPr lang="vi-VN" b="1" i="1" dirty="0">
                <a:solidFill>
                  <a:prstClr val="black"/>
                </a:solidFill>
                <a:latin typeface="Times New Roman" pitchFamily="18" charset="0"/>
                <a:cs typeface="Times New Roman" pitchFamily="18" charset="0"/>
              </a:rPr>
              <a:t>ác giả</a:t>
            </a:r>
          </a:p>
          <a:p>
            <a:pPr marL="277538" indent="-277538" defTabSz="813184">
              <a:lnSpc>
                <a:spcPct val="150000"/>
              </a:lnSpc>
              <a:buFont typeface="+mj-lt"/>
              <a:buAutoNum type="arabicPeriod"/>
            </a:pPr>
            <a:r>
              <a:rPr lang="vi-VN" b="1" i="1" dirty="0">
                <a:solidFill>
                  <a:prstClr val="black"/>
                </a:solidFill>
                <a:latin typeface="Times New Roman" pitchFamily="18" charset="0"/>
                <a:cs typeface="Times New Roman" pitchFamily="18" charset="0"/>
              </a:rPr>
              <a:t>Tác phẩm</a:t>
            </a:r>
          </a:p>
        </p:txBody>
      </p:sp>
      <p:sp>
        <p:nvSpPr>
          <p:cNvPr id="27" name="Rectangle 26"/>
          <p:cNvSpPr/>
          <p:nvPr/>
        </p:nvSpPr>
        <p:spPr>
          <a:xfrm>
            <a:off x="445869" y="3677506"/>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8" name="Rectangle 27"/>
          <p:cNvSpPr/>
          <p:nvPr/>
        </p:nvSpPr>
        <p:spPr>
          <a:xfrm>
            <a:off x="417235" y="2824654"/>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Tìm</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hiểu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dấu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ấn</a:t>
            </a:r>
            <a:r>
              <a:rPr lang="en-US" b="1" i="1" dirty="0" smtClean="0">
                <a:solidFill>
                  <a:prstClr val="black">
                    <a:lumMod val="95000"/>
                    <a:lumOff val="5000"/>
                  </a:prstClr>
                </a:solidFill>
                <a:latin typeface="Times New Roman" pitchFamily="18" charset="0"/>
                <a:cs typeface="Times New Roman" pitchFamily="18" charset="0"/>
              </a:rPr>
              <a:t> Nam </a:t>
            </a:r>
            <a:r>
              <a:rPr lang="en-US" b="1" i="1" dirty="0" err="1" smtClean="0">
                <a:solidFill>
                  <a:prstClr val="black">
                    <a:lumMod val="95000"/>
                    <a:lumOff val="5000"/>
                  </a:prstClr>
                </a:solidFill>
                <a:latin typeface="Times New Roman" pitchFamily="18" charset="0"/>
                <a:cs typeface="Times New Roman" pitchFamily="18" charset="0"/>
              </a:rPr>
              <a:t>Bộ</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trong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tác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phẩm</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35" y="2366326"/>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Hình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ảnh</a:t>
            </a:r>
            <a:r>
              <a:rPr lang="en-US" b="1" i="1" dirty="0" smtClean="0">
                <a:solidFill>
                  <a:prstClr val="black">
                    <a:lumMod val="95000"/>
                    <a:lumOff val="5000"/>
                  </a:prstClr>
                </a:solidFill>
                <a:latin typeface="Times New Roman" pitchFamily="18" charset="0"/>
                <a:cs typeface="Times New Roman" pitchFamily="18" charset="0"/>
              </a:rPr>
              <a:t> con </a:t>
            </a:r>
            <a:r>
              <a:rPr lang="en-US" b="1" i="1" dirty="0" err="1" smtClean="0">
                <a:solidFill>
                  <a:prstClr val="black">
                    <a:lumMod val="95000"/>
                    <a:lumOff val="5000"/>
                  </a:prstClr>
                </a:solidFill>
                <a:latin typeface="Times New Roman" pitchFamily="18" charset="0"/>
                <a:cs typeface="Times New Roman" pitchFamily="18" charset="0"/>
              </a:rPr>
              <a:t>người</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vùng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đất</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phương</a:t>
            </a:r>
            <a:r>
              <a:rPr lang="en-US" b="1" i="1" dirty="0" smtClean="0">
                <a:solidFill>
                  <a:prstClr val="black">
                    <a:lumMod val="95000"/>
                    <a:lumOff val="5000"/>
                  </a:prstClr>
                </a:solidFill>
                <a:latin typeface="Times New Roman" pitchFamily="18" charset="0"/>
                <a:cs typeface="Times New Roman" pitchFamily="18" charset="0"/>
              </a:rPr>
              <a:t> Nam</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2190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27"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a:t>
            </a:r>
            <a:r>
              <a:rPr lang="en-US" sz="2700" dirty="0" smtClean="0">
                <a:solidFill>
                  <a:schemeClr val="bg1"/>
                </a:solidFill>
                <a:latin typeface="Times New Roman" panose="02020603050405020304" pitchFamily="18" charset="0"/>
                <a:cs typeface="Times New Roman" panose="02020603050405020304" pitchFamily="18" charset="0"/>
              </a:rPr>
              <a:t>HỎI: </a:t>
            </a:r>
            <a:r>
              <a:rPr lang="de-DE"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 chính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ai?</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Chú</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Võ</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Tòng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Ông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Vợ</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ông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Cậu</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bé</a:t>
            </a:r>
            <a:r>
              <a:rPr lang="en-US" sz="2400" dirty="0" smtClean="0">
                <a:solidFill>
                  <a:prstClr val="white"/>
                </a:solidFill>
                <a:latin typeface="Times New Roman" panose="02020603050405020304" pitchFamily="18" charset="0"/>
                <a:cs typeface="Times New Roman" panose="02020603050405020304" pitchFamily="18" charset="0"/>
              </a:rPr>
              <a:t> An</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a:t>
            </a:r>
            <a:r>
              <a:rPr lang="en-US" sz="2700" dirty="0" smtClean="0">
                <a:solidFill>
                  <a:schemeClr val="bg1"/>
                </a:solidFill>
                <a:latin typeface="Times New Roman" panose="02020603050405020304" pitchFamily="18" charset="0"/>
                <a:cs typeface="Times New Roman" panose="02020603050405020304" pitchFamily="18" charset="0"/>
              </a:rPr>
              <a:t>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Kết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hợp</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ngôi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thứ</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nhất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và</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ngôi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thứ</a:t>
            </a:r>
            <a:r>
              <a:rPr lang="en-US" sz="2400" dirty="0" smtClean="0">
                <a:solidFill>
                  <a:prstClr val="white"/>
                </a:solidFill>
                <a:latin typeface="Times New Roman" panose="02020603050405020304" pitchFamily="18" charset="0"/>
                <a:cs typeface="Times New Roman" panose="02020603050405020304" pitchFamily="18" charset="0"/>
              </a:rPr>
              <a:t>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Ngôi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thứ</a:t>
            </a:r>
            <a:r>
              <a:rPr lang="en-US" sz="2400" dirty="0" smtClean="0">
                <a:solidFill>
                  <a:prstClr val="white"/>
                </a:solidFill>
                <a:latin typeface="Times New Roman" panose="02020603050405020304" pitchFamily="18" charset="0"/>
                <a:cs typeface="Times New Roman" panose="02020603050405020304" pitchFamily="18" charset="0"/>
              </a:rPr>
              <a:t>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Ngôi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thứ</a:t>
            </a:r>
            <a:r>
              <a:rPr lang="en-US" sz="2400" dirty="0" smtClean="0">
                <a:solidFill>
                  <a:prstClr val="white"/>
                </a:solidFill>
                <a:latin typeface="Times New Roman" panose="02020603050405020304" pitchFamily="18" charset="0"/>
                <a:cs typeface="Times New Roman" panose="02020603050405020304" pitchFamily="18" charset="0"/>
              </a:rPr>
              <a:t> 2</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Ngôi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thứ</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nhất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a:t>
            </a:r>
            <a:r>
              <a:rPr lang="en-US" sz="2400" dirty="0" smtClean="0">
                <a:solidFill>
                  <a:schemeClr val="bg1"/>
                </a:solidFill>
                <a:latin typeface="Times New Roman" panose="02020603050405020304" pitchFamily="18" charset="0"/>
                <a:cs typeface="Times New Roman" panose="02020603050405020304" pitchFamily="18" charset="0"/>
              </a:rPr>
              <a:t>HỎI:</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dấu ấn Nam Bộ được thể hiện qua những yếu tố nào?</a:t>
            </a:r>
            <a:endPar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r>
              <a:rPr lang="en-US" sz="1350" dirty="0" smtClean="0">
                <a:solidFill>
                  <a:schemeClr val="bg1"/>
                </a:solidFill>
                <a:latin typeface="Times New Roman" panose="02020603050405020304" pitchFamily="18" charset="0"/>
                <a:cs typeface="Times New Roman" panose="02020603050405020304" pitchFamily="18" charset="0"/>
              </a:rPr>
              <a:t> </a:t>
            </a:r>
            <a:endParaRPr lang="en-US" sz="1350" dirty="0">
              <a:solidFill>
                <a:schemeClr val="bg1"/>
              </a:solidFill>
              <a:latin typeface="Times New Roman" panose="02020603050405020304" pitchFamily="18" charset="0"/>
              <a:cs typeface="Times New Roman" panose="02020603050405020304" pitchFamily="18" charset="0"/>
            </a:endParaRP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smtClean="0">
                <a:solidFill>
                  <a:prstClr val="white"/>
                </a:solidFill>
                <a:latin typeface="Times New Roman" panose="02020603050405020304" pitchFamily="18" charset="0"/>
                <a:cs typeface="Times New Roman" panose="02020603050405020304" pitchFamily="18" charset="0"/>
              </a:rPr>
              <a:t>Cả</a:t>
            </a:r>
            <a:r>
              <a:rPr lang="en-US" sz="2000" dirty="0" smtClean="0">
                <a:solidFill>
                  <a:prstClr val="white"/>
                </a:solidFill>
                <a:latin typeface="Times New Roman" panose="02020603050405020304" pitchFamily="18" charset="0"/>
                <a:cs typeface="Times New Roman" panose="02020603050405020304" pitchFamily="18" charset="0"/>
              </a:rPr>
              <a:t> 3 </a:t>
            </a:r>
            <a:r>
              <a:rPr lang="en-US" sz="2000" dirty="0" err="1" smtClean="0">
                <a:solidFill>
                  <a:prstClr val="white"/>
                </a:solidFill>
                <a:latin typeface="Times New Roman" panose="02020603050405020304" pitchFamily="18" charset="0"/>
                <a:cs typeface="Times New Roman" panose="02020603050405020304" pitchFamily="18" charset="0"/>
              </a:rPr>
              <a:t>đáp</a:t>
            </a:r>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án</a:t>
            </a:r>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đều</a:t>
            </a:r>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đúng</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smtClean="0">
                <a:solidFill>
                  <a:prstClr val="white"/>
                </a:solidFill>
                <a:latin typeface="Times New Roman" panose="02020603050405020304" pitchFamily="18" charset="0"/>
                <a:cs typeface="Times New Roman" panose="02020603050405020304" pitchFamily="18" charset="0"/>
              </a:rPr>
              <a:t>Phong</a:t>
            </a:r>
            <a:r>
              <a:rPr lang="en-US" sz="2000" dirty="0" smtClean="0">
                <a:solidFill>
                  <a:prstClr val="white"/>
                </a:solidFill>
                <a:latin typeface="Times New Roman" panose="02020603050405020304" pitchFamily="18" charset="0"/>
                <a:cs typeface="Times New Roman" panose="02020603050405020304" pitchFamily="18" charset="0"/>
              </a:rPr>
              <a:t> </a:t>
            </a:r>
            <a:r>
              <a:rPr lang="en-US" sz="2000" dirty="0" err="1" smtClean="0">
                <a:solidFill>
                  <a:prstClr val="white"/>
                </a:solidFill>
                <a:latin typeface="Times New Roman" panose="02020603050405020304" pitchFamily="18" charset="0"/>
                <a:cs typeface="Times New Roman" panose="02020603050405020304" pitchFamily="18" charset="0"/>
              </a:rPr>
              <a:t>cảnh</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hoạt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Ngôn</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4154" y="660996"/>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a:t>
            </a:r>
            <a:r>
              <a:rPr lang="en-US" sz="2700" dirty="0" smtClean="0">
                <a:solidFill>
                  <a:schemeClr val="bg1"/>
                </a:solidFill>
                <a:latin typeface="Times New Roman" panose="02020603050405020304" pitchFamily="18" charset="0"/>
                <a:cs typeface="Times New Roman" panose="02020603050405020304" pitchFamily="18" charset="0"/>
              </a:rPr>
              <a:t>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 cảnh thiên nhiên mang nét đặc trưng của Nam Bộ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gì?</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33928" y="385027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en-US" sz="2400" dirty="0" err="1">
                <a:solidFill>
                  <a:schemeClr val="bg1"/>
                </a:solidFill>
                <a:latin typeface="Times New Roman" panose="02020603050405020304" pitchFamily="18" charset="0"/>
                <a:cs typeface="Times New Roman" panose="02020603050405020304" pitchFamily="18" charset="0"/>
              </a:rPr>
              <a:t>Cây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018579" y="313748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Đầm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sen.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03701" y="389325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200" dirty="0" err="1" smtClean="0">
                <a:solidFill>
                  <a:prstClr val="white"/>
                </a:solidFill>
                <a:latin typeface="Times New Roman" panose="02020603050405020304" pitchFamily="18" charset="0"/>
                <a:cs typeface="Times New Roman" panose="02020603050405020304" pitchFamily="18" charset="0"/>
              </a:rPr>
              <a:t>Cả</a:t>
            </a:r>
            <a:r>
              <a:rPr lang="en-US" sz="2200" dirty="0" smtClean="0">
                <a:solidFill>
                  <a:prstClr val="white"/>
                </a:solidFill>
                <a:latin typeface="Times New Roman" panose="02020603050405020304" pitchFamily="18" charset="0"/>
                <a:cs typeface="Times New Roman" panose="02020603050405020304" pitchFamily="18" charset="0"/>
              </a:rPr>
              <a:t> 3 </a:t>
            </a:r>
            <a:r>
              <a:rPr lang="en-US" sz="2200" dirty="0" err="1" smtClean="0">
                <a:solidFill>
                  <a:prstClr val="white"/>
                </a:solidFill>
                <a:latin typeface="Times New Roman" panose="02020603050405020304" pitchFamily="18" charset="0"/>
                <a:cs typeface="Times New Roman" panose="02020603050405020304" pitchFamily="18" charset="0"/>
              </a:rPr>
              <a:t>đáp</a:t>
            </a:r>
            <a:r>
              <a:rPr lang="en-US" sz="2200" dirty="0" smtClean="0">
                <a:solidFill>
                  <a:prstClr val="white"/>
                </a:solidFill>
                <a:latin typeface="Times New Roman" panose="02020603050405020304" pitchFamily="18" charset="0"/>
                <a:cs typeface="Times New Roman" panose="02020603050405020304" pitchFamily="18" charset="0"/>
              </a:rPr>
              <a:t> </a:t>
            </a:r>
            <a:r>
              <a:rPr lang="en-US" sz="2200" dirty="0" err="1" smtClean="0">
                <a:solidFill>
                  <a:prstClr val="white"/>
                </a:solidFill>
                <a:latin typeface="Times New Roman" panose="02020603050405020304" pitchFamily="18" charset="0"/>
                <a:cs typeface="Times New Roman" panose="02020603050405020304" pitchFamily="18" charset="0"/>
              </a:rPr>
              <a:t>án</a:t>
            </a:r>
            <a:r>
              <a:rPr lang="en-US" sz="2200" dirty="0" smtClean="0">
                <a:solidFill>
                  <a:prstClr val="white"/>
                </a:solidFill>
                <a:latin typeface="Times New Roman" panose="02020603050405020304" pitchFamily="18" charset="0"/>
                <a:cs typeface="Times New Roman" panose="02020603050405020304" pitchFamily="18" charset="0"/>
              </a:rPr>
              <a:t> </a:t>
            </a:r>
            <a:r>
              <a:rPr lang="en-US" sz="2200" dirty="0" err="1" smtClean="0">
                <a:solidFill>
                  <a:prstClr val="white"/>
                </a:solidFill>
                <a:latin typeface="Times New Roman" panose="02020603050405020304" pitchFamily="18" charset="0"/>
                <a:cs typeface="Times New Roman" panose="02020603050405020304" pitchFamily="18" charset="0"/>
              </a:rPr>
              <a:t>đều</a:t>
            </a:r>
            <a:r>
              <a:rPr lang="en-US" sz="2200" dirty="0" smtClean="0">
                <a:solidFill>
                  <a:prstClr val="white"/>
                </a:solidFill>
                <a:latin typeface="Times New Roman" panose="02020603050405020304" pitchFamily="18" charset="0"/>
                <a:cs typeface="Times New Roman" panose="02020603050405020304" pitchFamily="18" charset="0"/>
              </a:rPr>
              <a:t> </a:t>
            </a:r>
            <a:r>
              <a:rPr lang="en-US" sz="2200" dirty="0" err="1" smtClean="0">
                <a:solidFill>
                  <a:prstClr val="white"/>
                </a:solidFill>
                <a:latin typeface="Times New Roman" panose="02020603050405020304" pitchFamily="18" charset="0"/>
                <a:cs typeface="Times New Roman" panose="02020603050405020304" pitchFamily="18" charset="0"/>
              </a:rPr>
              <a:t>đúng</a:t>
            </a:r>
            <a:endParaRPr lang="en-US" sz="2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lúa</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59866" y="288156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53872" y="361861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 nói: </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phòng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xa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vậy</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cũng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phải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Đàn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còn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mê</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tín</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Trời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Phật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về</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cái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gan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dạ</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thì</a:t>
            </a:r>
            <a:r>
              <a:rPr lang="en-US" sz="2400" i="1" dirty="0">
                <a:solidFill>
                  <a:schemeClr val="bg1"/>
                </a:solidFill>
                <a:latin typeface="Times New Roman" panose="02020603050405020304" pitchFamily="18" charset="0"/>
                <a:cs typeface="Times New Roman" panose="02020603050405020304" pitchFamily="18" charset="0"/>
              </a:rPr>
              <a:t>...</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cứ</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lời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bả</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không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thua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anh</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em</a:t>
            </a:r>
            <a:r>
              <a:rPr lang="en-US" sz="2400" i="1" dirty="0">
                <a:solidFill>
                  <a:schemeClr val="bg1"/>
                </a:solidFill>
                <a:latin typeface="Times New Roman" panose="02020603050405020304" pitchFamily="18" charset="0"/>
                <a:cs typeface="Times New Roman" panose="02020603050405020304" pitchFamily="18" charset="0"/>
              </a:rPr>
              <a:t> ta </a:t>
            </a:r>
            <a:r>
              <a:rPr lang="en-US" sz="2400" i="1" dirty="0" err="1">
                <a:solidFill>
                  <a:schemeClr val="bg1"/>
                </a:solidFill>
                <a:latin typeface="Times New Roman" panose="02020603050405020304" pitchFamily="18" charset="0"/>
                <a:cs typeface="Times New Roman" panose="02020603050405020304" pitchFamily="18" charset="0"/>
              </a:rPr>
              <a:t>một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bước</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nào</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đâu</a:t>
            </a:r>
            <a:r>
              <a:rPr lang="en-US" sz="2400" i="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57580" y="3142764"/>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smtClean="0">
                <a:solidFill>
                  <a:prstClr val="white"/>
                </a:solidFill>
                <a:latin typeface="Times New Roman" panose="02020603050405020304" pitchFamily="18" charset="0"/>
                <a:cs typeface="Times New Roman" panose="02020603050405020304" pitchFamily="18" charset="0"/>
              </a:rPr>
              <a:t>Má</a:t>
            </a:r>
            <a:r>
              <a:rPr lang="en-US" sz="2100" dirty="0" smtClean="0">
                <a:solidFill>
                  <a:prstClr val="white"/>
                </a:solidFill>
                <a:latin typeface="Times New Roman" panose="02020603050405020304" pitchFamily="18" charset="0"/>
                <a:cs typeface="Times New Roman" panose="02020603050405020304" pitchFamily="18" charset="0"/>
              </a:rPr>
              <a:t> </a:t>
            </a:r>
            <a:r>
              <a:rPr lang="en-US" sz="2100" dirty="0" err="1" smtClean="0">
                <a:solidFill>
                  <a:prstClr val="white"/>
                </a:solidFill>
                <a:latin typeface="Times New Roman" panose="02020603050405020304" pitchFamily="18" charset="0"/>
                <a:cs typeface="Times New Roman" panose="02020603050405020304" pitchFamily="18" charset="0"/>
              </a:rPr>
              <a:t>nuôi</a:t>
            </a:r>
            <a:r>
              <a:rPr lang="en-US" sz="2100" dirty="0" smtClean="0">
                <a:solidFill>
                  <a:prstClr val="white"/>
                </a:solidFill>
                <a:latin typeface="Times New Roman" panose="02020603050405020304" pitchFamily="18" charset="0"/>
                <a:cs typeface="Times New Roman" panose="02020603050405020304" pitchFamily="18" charset="0"/>
              </a:rPr>
              <a:t> </a:t>
            </a:r>
            <a:r>
              <a:rPr lang="en-US" sz="2100" dirty="0" err="1" smtClean="0">
                <a:solidFill>
                  <a:prstClr val="white"/>
                </a:solidFill>
                <a:latin typeface="Times New Roman" panose="02020603050405020304" pitchFamily="18" charset="0"/>
                <a:cs typeface="Times New Roman" panose="02020603050405020304" pitchFamily="18" charset="0"/>
              </a:rPr>
              <a:t>của</a:t>
            </a:r>
            <a:r>
              <a:rPr lang="en-US" sz="2100" dirty="0" smtClean="0">
                <a:solidFill>
                  <a:prstClr val="white"/>
                </a:solidFill>
                <a:latin typeface="Times New Roman" panose="02020603050405020304" pitchFamily="18" charset="0"/>
                <a:cs typeface="Times New Roman" panose="02020603050405020304" pitchFamily="18" charset="0"/>
              </a:rPr>
              <a:t> An</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An </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03701" y="3893256"/>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smtClean="0">
                <a:solidFill>
                  <a:prstClr val="white"/>
                </a:solidFill>
                <a:latin typeface="Times New Roman" panose="02020603050405020304" pitchFamily="18" charset="0"/>
                <a:cs typeface="Times New Roman" panose="02020603050405020304" pitchFamily="18" charset="0"/>
              </a:rPr>
              <a:t>Chú</a:t>
            </a:r>
            <a:r>
              <a:rPr lang="en-US" sz="2100" dirty="0" smtClean="0">
                <a:solidFill>
                  <a:prstClr val="white"/>
                </a:solidFill>
                <a:latin typeface="Times New Roman" panose="02020603050405020304" pitchFamily="18" charset="0"/>
                <a:cs typeface="Times New Roman" panose="02020603050405020304" pitchFamily="18" charset="0"/>
              </a:rPr>
              <a:t> </a:t>
            </a:r>
            <a:r>
              <a:rPr lang="en-US" sz="2100" dirty="0" err="1" smtClean="0">
                <a:solidFill>
                  <a:prstClr val="white"/>
                </a:solidFill>
                <a:latin typeface="Times New Roman" panose="02020603050405020304" pitchFamily="18" charset="0"/>
                <a:cs typeface="Times New Roman" panose="02020603050405020304" pitchFamily="18" charset="0"/>
              </a:rPr>
              <a:t>Võ</a:t>
            </a:r>
            <a:r>
              <a:rPr lang="en-US" sz="2100" dirty="0" smtClean="0">
                <a:solidFill>
                  <a:prstClr val="white"/>
                </a:solidFill>
                <a:latin typeface="Times New Roman" panose="02020603050405020304" pitchFamily="18" charset="0"/>
                <a:cs typeface="Times New Roman" panose="02020603050405020304" pitchFamily="18" charset="0"/>
              </a:rPr>
              <a:t> </a:t>
            </a:r>
            <a:r>
              <a:rPr lang="en-US" sz="2100" dirty="0" err="1" smtClean="0">
                <a:solidFill>
                  <a:prstClr val="white"/>
                </a:solidFill>
                <a:latin typeface="Times New Roman" panose="02020603050405020304" pitchFamily="18" charset="0"/>
                <a:cs typeface="Times New Roman" panose="02020603050405020304" pitchFamily="18" charset="0"/>
              </a:rPr>
              <a:t>Tòng</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03701" y="3125620"/>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smtClean="0">
                <a:solidFill>
                  <a:prstClr val="white"/>
                </a:solidFill>
                <a:latin typeface="Times New Roman" panose="02020603050405020304" pitchFamily="18" charset="0"/>
                <a:cs typeface="Times New Roman" panose="02020603050405020304" pitchFamily="18" charset="0"/>
              </a:rPr>
              <a:t>Chị</a:t>
            </a:r>
            <a:r>
              <a:rPr lang="en-US" sz="2100" dirty="0" smtClean="0">
                <a:solidFill>
                  <a:prstClr val="white"/>
                </a:solidFill>
                <a:latin typeface="Times New Roman" panose="02020603050405020304" pitchFamily="18" charset="0"/>
                <a:cs typeface="Times New Roman" panose="02020603050405020304" pitchFamily="18" charset="0"/>
              </a:rPr>
              <a:t> </a:t>
            </a:r>
            <a:r>
              <a:rPr lang="en-US" sz="2100" dirty="0" err="1" smtClean="0">
                <a:solidFill>
                  <a:prstClr val="white"/>
                </a:solidFill>
                <a:latin typeface="Times New Roman" panose="02020603050405020304" pitchFamily="18" charset="0"/>
                <a:cs typeface="Times New Roman" panose="02020603050405020304" pitchFamily="18" charset="0"/>
              </a:rPr>
              <a:t>của</a:t>
            </a:r>
            <a:r>
              <a:rPr lang="en-US" sz="2100" dirty="0" smtClean="0">
                <a:solidFill>
                  <a:prstClr val="white"/>
                </a:solidFill>
                <a:latin typeface="Times New Roman" panose="02020603050405020304" pitchFamily="18" charset="0"/>
                <a:cs typeface="Times New Roman" panose="02020603050405020304" pitchFamily="18" charset="0"/>
              </a:rPr>
              <a:t> An</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0174" y="287615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77525" y="29111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856239" y="93511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smtClean="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Đoàn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Giỏi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(1925-1989</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Bút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danh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Nguyễn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Hoài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Nguyễn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smtClean="0">
                  <a:solidFill>
                    <a:prstClr val="black"/>
                  </a:solidFill>
                  <a:latin typeface="Times New Roman" panose="02020603050405020304" pitchFamily="18" charset="0"/>
                  <a:cs typeface="Times New Roman" panose="02020603050405020304" pitchFamily="18" charset="0"/>
                </a:rPr>
                <a:t>Cảm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hứng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sáng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smtClean="0">
                  <a:solidFill>
                    <a:prstClr val="black"/>
                  </a:solidFill>
                  <a:latin typeface="Times New Roman" panose="02020603050405020304" pitchFamily="18" charset="0"/>
                  <a:cs typeface="Times New Roman" panose="02020603050405020304" pitchFamily="18" charset="0"/>
                </a:rPr>
                <a:t>con </a:t>
              </a:r>
              <a:r>
                <a:rPr lang="en-US" sz="2100" i="1" dirty="0" err="1" smtClean="0">
                  <a:solidFill>
                    <a:prstClr val="black"/>
                  </a:solidFill>
                  <a:latin typeface="Times New Roman" panose="02020603050405020304" pitchFamily="18" charset="0"/>
                  <a:cs typeface="Times New Roman" panose="02020603050405020304" pitchFamily="18" charset="0"/>
                </a:rPr>
                <a:t>người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và</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mảnh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phương</a:t>
              </a:r>
              <a:r>
                <a:rPr lang="en-US" sz="2100" i="1" dirty="0" smtClean="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370"/>
            <a:ext cx="3715831" cy="5172869"/>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Đất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rừng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phương</a:t>
              </a:r>
              <a:r>
                <a:rPr lang="en-US" sz="2100" i="1" dirty="0" smtClean="0">
                  <a:solidFill>
                    <a:prstClr val="black"/>
                  </a:solidFill>
                  <a:latin typeface="Times New Roman" panose="02020603050405020304" pitchFamily="18" charset="0"/>
                  <a:cs typeface="Times New Roman" panose="02020603050405020304" pitchFamily="18" charset="0"/>
                </a:rPr>
                <a:t> Nam, </a:t>
              </a:r>
              <a:r>
                <a:rPr lang="en-US" sz="2100" i="1" dirty="0" err="1" smtClean="0">
                  <a:solidFill>
                    <a:prstClr val="black"/>
                  </a:solidFill>
                  <a:latin typeface="Times New Roman" panose="02020603050405020304" pitchFamily="18" charset="0"/>
                  <a:cs typeface="Times New Roman" panose="02020603050405020304" pitchFamily="18" charset="0"/>
                </a:rPr>
                <a:t>Hoa</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hướng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dương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Đồng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tháp</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119074" y="1125068"/>
            <a:ext cx="5770827" cy="708769"/>
          </a:xfrm>
          <a:prstGeom prst="rect">
            <a:avLst/>
          </a:prstGeom>
        </p:spPr>
      </p:pic>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3486940"/>
            <a:ext cx="1895104" cy="16565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23680070"/>
              </p:ext>
            </p:extLst>
          </p:nvPr>
        </p:nvGraphicFramePr>
        <p:xfrm>
          <a:off x="251520" y="683766"/>
          <a:ext cx="8712968" cy="433625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xmlns="" val="20000"/>
                    </a:ext>
                  </a:extLst>
                </a:gridCol>
                <a:gridCol w="5976664">
                  <a:extLst>
                    <a:ext uri="{9D8B030D-6E8A-4147-A177-3AD203B41FA5}">
                      <a16:colId xmlns:a16="http://schemas.microsoft.com/office/drawing/2014/main" xmlns="" val="20001"/>
                    </a:ext>
                  </a:extLst>
                </a:gridCol>
              </a:tblGrid>
              <a:tr h="542032">
                <a:tc>
                  <a:txBody>
                    <a:bodyPr/>
                    <a:lstStyle/>
                    <a:p>
                      <a:r>
                        <a:rPr lang="en-US" sz="2000" dirty="0" smtClean="0">
                          <a:latin typeface="Times New Roman" panose="02020603050405020304" pitchFamily="18" charset="0"/>
                          <a:cs typeface="Times New Roman" panose="02020603050405020304" pitchFamily="18" charset="0"/>
                        </a:rPr>
                        <a:t>1.</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đoạn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542032">
                <a:tc>
                  <a:txBody>
                    <a:bodyPr/>
                    <a:lstStyle/>
                    <a:p>
                      <a:r>
                        <a:rPr lang="en-US" sz="2000" dirty="0" smtClean="0">
                          <a:latin typeface="Times New Roman" panose="02020603050405020304" pitchFamily="18" charset="0"/>
                          <a:cs typeface="Times New Roman" panose="02020603050405020304" pitchFamily="18" charset="0"/>
                        </a:rPr>
                        <a:t>2. </a:t>
                      </a:r>
                      <a:r>
                        <a:rPr lang="en-US" sz="2000" dirty="0" err="1" smtClean="0">
                          <a:latin typeface="Times New Roman" panose="02020603050405020304" pitchFamily="18" charset="0"/>
                          <a:cs typeface="Times New Roman" panose="02020603050405020304" pitchFamily="18" charset="0"/>
                        </a:rPr>
                        <a:t>Nhan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đề</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542032">
                <a:tc>
                  <a:txBody>
                    <a:bodyPr/>
                    <a:lstStyle/>
                    <a:p>
                      <a:r>
                        <a:rPr lang="en-US" sz="2000" dirty="0" smtClean="0">
                          <a:latin typeface="Times New Roman" panose="02020603050405020304" pitchFamily="18" charset="0"/>
                          <a:cs typeface="Times New Roman" panose="02020603050405020304" pitchFamily="18" charset="0"/>
                        </a:rPr>
                        <a:t>3. </a:t>
                      </a:r>
                      <a:r>
                        <a:rPr lang="en-US" sz="2000" dirty="0" err="1" smtClean="0">
                          <a:latin typeface="Times New Roman" panose="02020603050405020304" pitchFamily="18" charset="0"/>
                          <a:cs typeface="Times New Roman" panose="02020603050405020304" pitchFamily="18" charset="0"/>
                        </a:rPr>
                        <a:t>Ngôi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42032">
                <a:tc>
                  <a:txBody>
                    <a:bodyPr/>
                    <a:lstStyle/>
                    <a:p>
                      <a:r>
                        <a:rPr lang="en-US" sz="2000" dirty="0" smtClean="0">
                          <a:latin typeface="Times New Roman" panose="02020603050405020304" pitchFamily="18" charset="0"/>
                          <a:cs typeface="Times New Roman" panose="02020603050405020304" pitchFamily="18" charset="0"/>
                        </a:rPr>
                        <a:t>4. </a:t>
                      </a:r>
                      <a:r>
                        <a:rPr lang="en-US" sz="2000" dirty="0" err="1" smtClean="0">
                          <a:latin typeface="Times New Roman" panose="02020603050405020304" pitchFamily="18" charset="0"/>
                          <a:cs typeface="Times New Roman" panose="02020603050405020304" pitchFamily="18" charset="0"/>
                        </a:rPr>
                        <a:t>Nhân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vật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542032">
                <a:tc>
                  <a:txBody>
                    <a:bodyPr/>
                    <a:lstStyle/>
                    <a:p>
                      <a:r>
                        <a:rPr lang="en-US" sz="2000" dirty="0" smtClean="0">
                          <a:latin typeface="Times New Roman" panose="02020603050405020304" pitchFamily="18" charset="0"/>
                          <a:cs typeface="Times New Roman" panose="02020603050405020304" pitchFamily="18" charset="0"/>
                        </a:rPr>
                        <a:t>5. </a:t>
                      </a:r>
                      <a:r>
                        <a:rPr lang="en-US" sz="2000" dirty="0" err="1" smtClean="0">
                          <a:latin typeface="Times New Roman" panose="02020603050405020304" pitchFamily="18" charset="0"/>
                          <a:cs typeface="Times New Roman" panose="02020603050405020304" pitchFamily="18" charset="0"/>
                        </a:rPr>
                        <a:t>Sự</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việc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542032">
                <a:tc>
                  <a:txBody>
                    <a:bodyPr/>
                    <a:lstStyle/>
                    <a:p>
                      <a:r>
                        <a:rPr lang="en-US" sz="2000" dirty="0" smtClean="0">
                          <a:latin typeface="Times New Roman" panose="02020603050405020304" pitchFamily="18" charset="0"/>
                          <a:cs typeface="Times New Roman" panose="02020603050405020304" pitchFamily="18" charset="0"/>
                        </a:rPr>
                        <a:t>6. </a:t>
                      </a:r>
                      <a:r>
                        <a:rPr lang="en-US" sz="2000" dirty="0" err="1" smtClean="0">
                          <a:latin typeface="Times New Roman" panose="02020603050405020304" pitchFamily="18" charset="0"/>
                          <a:cs typeface="Times New Roman" panose="02020603050405020304" pitchFamily="18" charset="0"/>
                        </a:rPr>
                        <a:t>Bối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cảnh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542032">
                <a:tc>
                  <a:txBody>
                    <a:bodyPr/>
                    <a:lstStyle/>
                    <a:p>
                      <a:r>
                        <a:rPr lang="en-US" sz="2000" dirty="0" smtClean="0">
                          <a:latin typeface="Times New Roman" panose="02020603050405020304" pitchFamily="18" charset="0"/>
                          <a:cs typeface="Times New Roman" panose="02020603050405020304" pitchFamily="18" charset="0"/>
                        </a:rPr>
                        <a:t>7. </a:t>
                      </a:r>
                      <a:r>
                        <a:rPr lang="en-US" sz="2000" dirty="0" err="1" smtClean="0">
                          <a:latin typeface="Times New Roman" panose="02020603050405020304" pitchFamily="18" charset="0"/>
                          <a:cs typeface="Times New Roman" panose="02020603050405020304" pitchFamily="18" charset="0"/>
                        </a:rPr>
                        <a:t>Thể</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loại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và</a:t>
                      </a:r>
                      <a:r>
                        <a:rPr lang="en-US" sz="2000" baseline="0" dirty="0" smtClean="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r h="542032">
                <a:tc>
                  <a:txBody>
                    <a:bodyPr/>
                    <a:lstStyle/>
                    <a:p>
                      <a:r>
                        <a:rPr lang="en-US" sz="2000" dirty="0" smtClean="0">
                          <a:latin typeface="Times New Roman" panose="02020603050405020304" pitchFamily="18" charset="0"/>
                          <a:cs typeface="Times New Roman" panose="02020603050405020304" pitchFamily="18" charset="0"/>
                        </a:rPr>
                        <a:t>8. </a:t>
                      </a:r>
                      <a:r>
                        <a:rPr lang="en-US" sz="2000" dirty="0" err="1" smtClean="0">
                          <a:latin typeface="Times New Roman" panose="02020603050405020304" pitchFamily="18" charset="0"/>
                          <a:cs typeface="Times New Roman" panose="02020603050405020304" pitchFamily="18" charset="0"/>
                        </a:rPr>
                        <a:t>Bố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7"/>
                  </a:ext>
                </a:extLst>
              </a:tr>
            </a:tbl>
          </a:graphicData>
        </a:graphic>
      </p:graphicFrame>
      <p:pic>
        <p:nvPicPr>
          <p:cNvPr id="5" name="Picture 4"/>
          <p:cNvPicPr>
            <a:picLocks noChangeAspect="1"/>
          </p:cNvPicPr>
          <p:nvPr/>
        </p:nvPicPr>
        <p:blipFill>
          <a:blip r:embed="rId4"/>
          <a:stretch>
            <a:fillRect/>
          </a:stretch>
        </p:blipFill>
        <p:spPr>
          <a:xfrm>
            <a:off x="-30142" y="244333"/>
            <a:ext cx="9324528" cy="599225"/>
          </a:xfrm>
          <a:prstGeom prst="rect">
            <a:avLst/>
          </a:prstGeom>
        </p:spPr>
      </p:pic>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270842" y="1920920"/>
            <a:ext cx="2894750" cy="2818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165592" y="1747155"/>
            <a:ext cx="5496940" cy="738664"/>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Vị</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đoạn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trích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Chương</a:t>
            </a:r>
            <a:r>
              <a:rPr lang="en-US" sz="2100" dirty="0">
                <a:solidFill>
                  <a:prstClr val="black"/>
                </a:solidFill>
                <a:latin typeface="Times New Roman" panose="02020603050405020304" pitchFamily="18" charset="0"/>
                <a:cs typeface="Times New Roman" panose="02020603050405020304" pitchFamily="18" charset="0"/>
              </a:rPr>
              <a:t> 10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65592" y="2615028"/>
            <a:ext cx="1936985" cy="415498"/>
          </a:xfrm>
          <a:prstGeom prst="rect">
            <a:avLst/>
          </a:prstGeom>
          <a:noFill/>
        </p:spPr>
        <p:txBody>
          <a:bodyPr wrap="square" rtlCol="0">
            <a:spAutoFit/>
          </a:bodyPr>
          <a:lstStyle/>
          <a:p>
            <a:pPr algn="just" defTabSz="685800"/>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Nhan</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đề</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867147" y="3101384"/>
            <a:ext cx="4248472"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685800"/>
            <a:r>
              <a:rPr lang="en-US" sz="2100" dirty="0" smtClean="0">
                <a:solidFill>
                  <a:srgbClr val="FF0000"/>
                </a:solidFill>
                <a:latin typeface="Times New Roman" panose="02020603050405020304" pitchFamily="18" charset="0"/>
                <a:cs typeface="Times New Roman" panose="02020603050405020304" pitchFamily="18" charset="0"/>
              </a:rPr>
              <a:t> </a:t>
            </a:r>
            <a:r>
              <a:rPr lang="en-US" sz="2100" dirty="0">
                <a:solidFill>
                  <a:srgbClr val="FF0000"/>
                </a:solidFill>
                <a:latin typeface="Times New Roman" panose="02020603050405020304" pitchFamily="18" charset="0"/>
                <a:cs typeface="Times New Roman" panose="02020603050405020304" pitchFamily="18" charset="0"/>
              </a:rPr>
              <a:t>“</a:t>
            </a:r>
            <a:r>
              <a:rPr lang="en-US" sz="2100" dirty="0" err="1">
                <a:solidFill>
                  <a:srgbClr val="FF0000"/>
                </a:solidFill>
                <a:latin typeface="Times New Roman" panose="02020603050405020304" pitchFamily="18" charset="0"/>
                <a:cs typeface="Times New Roman" panose="02020603050405020304" pitchFamily="18" charset="0"/>
              </a:rPr>
              <a:t>Người</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đàn</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ông</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cô</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độc</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giữa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rừng</a:t>
            </a:r>
            <a:r>
              <a:rPr lang="en-US" sz="2100"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372806" y="3608175"/>
            <a:ext cx="5289726"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suy</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Võ</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Tòng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đàn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rừng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100" dirty="0">
              <a:solidFill>
                <a:prstClr val="black"/>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5957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131" b="3988"/>
          <a:stretch/>
        </p:blipFill>
        <p:spPr>
          <a:xfrm>
            <a:off x="5957691" y="1762416"/>
            <a:ext cx="2770894" cy="2797219"/>
          </a:xfrm>
          <a:custGeom>
            <a:avLst/>
            <a:gdLst>
              <a:gd name="connsiteX0" fmla="*/ 1197753 w 2770894"/>
              <a:gd name="connsiteY0" fmla="*/ 0 h 2797219"/>
              <a:gd name="connsiteX1" fmla="*/ 1580982 w 2770894"/>
              <a:gd name="connsiteY1" fmla="*/ 0 h 2797219"/>
              <a:gd name="connsiteX2" fmla="*/ 1669373 w 2770894"/>
              <a:gd name="connsiteY2" fmla="*/ 13726 h 2797219"/>
              <a:gd name="connsiteX3" fmla="*/ 2750507 w 2770894"/>
              <a:gd name="connsiteY3" fmla="*/ 1113719 h 2797219"/>
              <a:gd name="connsiteX4" fmla="*/ 2770894 w 2770894"/>
              <a:gd name="connsiteY4" fmla="*/ 1249631 h 2797219"/>
              <a:gd name="connsiteX5" fmla="*/ 2770894 w 2770894"/>
              <a:gd name="connsiteY5" fmla="*/ 1547588 h 2797219"/>
              <a:gd name="connsiteX6" fmla="*/ 2750507 w 2770894"/>
              <a:gd name="connsiteY6" fmla="*/ 1683499 h 2797219"/>
              <a:gd name="connsiteX7" fmla="*/ 1669373 w 2770894"/>
              <a:gd name="connsiteY7" fmla="*/ 2783493 h 2797219"/>
              <a:gd name="connsiteX8" fmla="*/ 1580976 w 2770894"/>
              <a:gd name="connsiteY8" fmla="*/ 2797219 h 2797219"/>
              <a:gd name="connsiteX9" fmla="*/ 1197759 w 2770894"/>
              <a:gd name="connsiteY9" fmla="*/ 2797219 h 2797219"/>
              <a:gd name="connsiteX10" fmla="*/ 1109361 w 2770894"/>
              <a:gd name="connsiteY10" fmla="*/ 2783493 h 2797219"/>
              <a:gd name="connsiteX11" fmla="*/ 0 w 2770894"/>
              <a:gd name="connsiteY11" fmla="*/ 1398609 h 2797219"/>
              <a:gd name="connsiteX12" fmla="*/ 1109361 w 2770894"/>
              <a:gd name="connsiteY12" fmla="*/ 13726 h 279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0894" h="2797219">
                <a:moveTo>
                  <a:pt x="1197753" y="0"/>
                </a:moveTo>
                <a:lnTo>
                  <a:pt x="1580982" y="0"/>
                </a:lnTo>
                <a:lnTo>
                  <a:pt x="1669373" y="13726"/>
                </a:lnTo>
                <a:cubicBezTo>
                  <a:pt x="2212040" y="126708"/>
                  <a:pt x="2639461" y="561586"/>
                  <a:pt x="2750507" y="1113719"/>
                </a:cubicBezTo>
                <a:lnTo>
                  <a:pt x="2770894" y="1249631"/>
                </a:lnTo>
                <a:lnTo>
                  <a:pt x="2770894" y="1547588"/>
                </a:lnTo>
                <a:lnTo>
                  <a:pt x="2750507" y="1683499"/>
                </a:lnTo>
                <a:cubicBezTo>
                  <a:pt x="2639461" y="2235632"/>
                  <a:pt x="2212040" y="2670510"/>
                  <a:pt x="1669373" y="2783493"/>
                </a:cubicBezTo>
                <a:lnTo>
                  <a:pt x="1580976" y="2797219"/>
                </a:lnTo>
                <a:lnTo>
                  <a:pt x="1197759" y="2797219"/>
                </a:lnTo>
                <a:lnTo>
                  <a:pt x="1109361" y="2783493"/>
                </a:lnTo>
                <a:cubicBezTo>
                  <a:pt x="476250" y="2651680"/>
                  <a:pt x="0" y="2081731"/>
                  <a:pt x="0" y="1398609"/>
                </a:cubicBezTo>
                <a:cubicBezTo>
                  <a:pt x="0" y="715487"/>
                  <a:pt x="476250" y="145539"/>
                  <a:pt x="1109361" y="13726"/>
                </a:cubicBezTo>
                <a:close/>
              </a:path>
            </a:pathLst>
          </a:cu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46353" y="1909907"/>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Ngôi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12168" y="2358590"/>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46353" y="2807273"/>
            <a:ext cx="258359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Nhân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2168" y="3289445"/>
            <a:ext cx="3843808"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46352" y="3742950"/>
            <a:ext cx="310284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Sự</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việc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46353" y="4173709"/>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gặp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cha con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 name="Oval 1"/>
          <p:cNvSpPr/>
          <p:nvPr/>
        </p:nvSpPr>
        <p:spPr>
          <a:xfrm>
            <a:off x="1852055" y="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27354" y="184008"/>
            <a:ext cx="7146789" cy="369332"/>
            <a:chOff x="-178462" y="1828800"/>
            <a:chExt cx="19060588" cy="984870"/>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8" name="TextBox 27"/>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747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2044</Words>
  <Application>Microsoft Office PowerPoint</Application>
  <PresentationFormat>On-screen Show (16:9)</PresentationFormat>
  <Paragraphs>291</Paragraphs>
  <Slides>34</Slides>
  <Notes>25</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34</vt:i4>
      </vt:variant>
    </vt:vector>
  </HeadingPairs>
  <TitlesOfParts>
    <vt:vector size="52" baseType="lpstr">
      <vt:lpstr>Arial</vt:lpstr>
      <vt:lpstr>Arial Unicode MS</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296</cp:revision>
  <dcterms:created xsi:type="dcterms:W3CDTF">2021-11-12T03:08:25Z</dcterms:created>
  <dcterms:modified xsi:type="dcterms:W3CDTF">2022-08-30T09:13:24Z</dcterms:modified>
</cp:coreProperties>
</file>