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E67F8-57F8-4BCE-9BC7-70C40E8FFC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9C87AC-F93A-44DD-A62F-37EFC8F972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6DB10-2C75-4796-BE57-BED86032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A797-862A-4411-B884-A5344B6A9491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23229-97CC-497C-B5A1-15BA9E6B5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C0A1CF-EDC0-496B-BDB6-09DE32852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8182-17D2-4AC4-BE70-65E036BB3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05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A4FAF-9F8A-4A30-99B7-8045C7BB5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D93909-294F-4CE3-9E43-9426237A50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2C07D-06FA-422B-991E-D5A9867AF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A797-862A-4411-B884-A5344B6A9491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B5675-EC86-4F93-A6E8-3A911673C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BDAAB-A3DC-4D87-BB49-3F5114E49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8182-17D2-4AC4-BE70-65E036BB3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77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5E2306-3779-4198-B20E-D89453C46F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73D5E7-D8F6-4540-9876-B471B34E6B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A4196-3D11-47D4-9507-33BB7C1C4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A797-862A-4411-B884-A5344B6A9491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72A05-5DA9-47B1-B999-FB431B1D0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213D5-6830-411E-8E68-27E9C2F2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8182-17D2-4AC4-BE70-65E036BB3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76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7731E-9192-465D-9AAC-B1CFD170B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FF294-3188-451B-960C-C681BE6C6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1953-47F6-46A8-9E89-7BED0357E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A797-862A-4411-B884-A5344B6A9491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A9D91-EDC6-43E3-A849-B1BE68C37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9E5C3-9DED-40FF-BA1F-7DEF5BBDA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8182-17D2-4AC4-BE70-65E036BB3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213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2F1BB-22F2-45E2-9C0A-98A6779FA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985BBB-C42C-4D9A-BFAE-A04C1F956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D2A9B-1DEC-4A20-91BB-7411A855E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A797-862A-4411-B884-A5344B6A9491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0D4EC-CD14-4AF2-B77C-98AE61102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06749-F6AA-4F16-9A2E-5AF717DFA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8182-17D2-4AC4-BE70-65E036BB3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11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0120F-8D69-468A-A0A3-C288B18DF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00D8A-CAE0-4DD9-B193-E12FDF1649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34C2FD-794C-41A4-8830-16CD997F75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61ADDF-484D-428E-B340-9BF9EFDBC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A797-862A-4411-B884-A5344B6A9491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B8BB5F-96DB-40FF-BBCC-2D527F3FC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99E427-CA4B-46BD-B15A-F16AD0F60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8182-17D2-4AC4-BE70-65E036BB3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50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6277E-EBAF-4B2E-B96D-28A879665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800C84-95CD-4EC8-95AC-5409B9F2B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DFFA78-97B2-48D1-B06F-7076F5195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28948F-473E-435C-B2AE-EEA935073F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A88409-A502-4DEE-9286-9725BBA753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FEA849-F0F4-411A-AABE-19ECD5F0D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A797-862A-4411-B884-A5344B6A9491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FD066C-F42B-4CF5-85E7-F69FA8D45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66DD83-AB64-4A31-BF8A-4B1A9D290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8182-17D2-4AC4-BE70-65E036BB3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5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88351-0854-42BF-B611-86B6E88B6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B06F65-A1E0-4C5E-8C06-B45040A9E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A797-862A-4411-B884-A5344B6A9491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FC20D8-1E11-4861-865C-38A6D54CC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5F8F1B-A181-48C9-9D14-6677DFF81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8182-17D2-4AC4-BE70-65E036BB3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1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4DDEF9-830E-40A3-AFE0-11C6748D3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A797-862A-4411-B884-A5344B6A9491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78820A-2FC1-4A33-8703-10BAFB719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073CFD-2628-4B81-9722-7DED4EE15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8182-17D2-4AC4-BE70-65E036BB3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82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49869-2CE3-47EF-B90B-E33D915ED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71660-9953-44BC-BADA-D709FAFF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FDE6C-2E1A-4B0F-884D-4E388212D1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01A864-8D56-4E37-B2A3-400C4EE2F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A797-862A-4411-B884-A5344B6A9491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29818A-C3E0-4624-8E7B-5E60CAC1D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6CEACD-8A82-4622-8047-4E5A9AB45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8182-17D2-4AC4-BE70-65E036BB3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71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E66B8-4FA3-4C86-88CE-4E7E15CB8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57842E-077E-4C5E-BF7A-3DBFAA1095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00ADA6-047C-4A9C-B924-2A18BD1F23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922257-367D-49CE-B52A-82F63F4E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A797-862A-4411-B884-A5344B6A9491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395357-FCEF-41F9-9B5F-CDF14AD30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4D7C3-8C29-477C-8205-52C329876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8182-17D2-4AC4-BE70-65E036BB3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8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E59BFF-6767-408D-9409-1FBB2625D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BE19E0-D906-4C65-95F7-EED3BB00C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15B41-8E86-4F67-84F7-B9977AAEB6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3A797-862A-4411-B884-A5344B6A9491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F5639-0586-42FD-B502-C9D3328D24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DB8DA-810F-4239-B33A-3789BD5ABD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98182-17D2-4AC4-BE70-65E036BB3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84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10" Type="http://schemas.openxmlformats.org/officeDocument/2006/relationships/image" Target="../media/image21.png"/><Relationship Id="rId4" Type="http://schemas.openxmlformats.org/officeDocument/2006/relationships/image" Target="../media/image1.jpeg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17.gif"/><Relationship Id="rId18" Type="http://schemas.openxmlformats.org/officeDocument/2006/relationships/image" Target="../media/image25.gif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1.jpeg"/><Relationship Id="rId17" Type="http://schemas.openxmlformats.org/officeDocument/2006/relationships/image" Target="../media/image24.gif"/><Relationship Id="rId2" Type="http://schemas.openxmlformats.org/officeDocument/2006/relationships/audio" Target="../media/media2.mp3"/><Relationship Id="rId16" Type="http://schemas.openxmlformats.org/officeDocument/2006/relationships/image" Target="../media/image23.gif"/><Relationship Id="rId20" Type="http://schemas.openxmlformats.org/officeDocument/2006/relationships/image" Target="../media/image21.pn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1.xml"/><Relationship Id="rId5" Type="http://schemas.microsoft.com/office/2007/relationships/media" Target="../media/media4.mp3"/><Relationship Id="rId15" Type="http://schemas.openxmlformats.org/officeDocument/2006/relationships/image" Target="../media/image22.gif"/><Relationship Id="rId10" Type="http://schemas.openxmlformats.org/officeDocument/2006/relationships/audio" Target="../media/media6.mp3"/><Relationship Id="rId19" Type="http://schemas.openxmlformats.org/officeDocument/2006/relationships/image" Target="../media/image20.png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16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25.gif"/><Relationship Id="rId18" Type="http://schemas.openxmlformats.org/officeDocument/2006/relationships/image" Target="../media/image30.gif"/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4.wav"/><Relationship Id="rId12" Type="http://schemas.openxmlformats.org/officeDocument/2006/relationships/image" Target="../media/image27.gif"/><Relationship Id="rId17" Type="http://schemas.openxmlformats.org/officeDocument/2006/relationships/image" Target="../media/image20.png"/><Relationship Id="rId2" Type="http://schemas.microsoft.com/office/2007/relationships/media" Target="../media/media7.mp4"/><Relationship Id="rId16" Type="http://schemas.microsoft.com/office/2007/relationships/hdphoto" Target="../media/hdphoto1.wdp"/><Relationship Id="rId1" Type="http://schemas.openxmlformats.org/officeDocument/2006/relationships/video" Target="NULL" TargetMode="External"/><Relationship Id="rId6" Type="http://schemas.openxmlformats.org/officeDocument/2006/relationships/audio" Target="../media/audio3.wav"/><Relationship Id="rId11" Type="http://schemas.openxmlformats.org/officeDocument/2006/relationships/image" Target="../media/image16.gif"/><Relationship Id="rId5" Type="http://schemas.openxmlformats.org/officeDocument/2006/relationships/audio" Target="../media/audio2.wav"/><Relationship Id="rId15" Type="http://schemas.openxmlformats.org/officeDocument/2006/relationships/image" Target="../media/image29.png"/><Relationship Id="rId10" Type="http://schemas.openxmlformats.org/officeDocument/2006/relationships/image" Target="../media/image17.gif"/><Relationship Id="rId19" Type="http://schemas.openxmlformats.org/officeDocument/2006/relationships/image" Target="../media/image31.png"/><Relationship Id="rId4" Type="http://schemas.openxmlformats.org/officeDocument/2006/relationships/audio" Target="../media/audio1.wav"/><Relationship Id="rId9" Type="http://schemas.openxmlformats.org/officeDocument/2006/relationships/image" Target="../media/image26.gif"/><Relationship Id="rId14" Type="http://schemas.openxmlformats.org/officeDocument/2006/relationships/image" Target="../media/image28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13" Type="http://schemas.openxmlformats.org/officeDocument/2006/relationships/image" Target="../media/image28.gif"/><Relationship Id="rId18" Type="http://schemas.openxmlformats.org/officeDocument/2006/relationships/image" Target="../media/image3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jpeg"/><Relationship Id="rId12" Type="http://schemas.openxmlformats.org/officeDocument/2006/relationships/image" Target="../media/image25.gif"/><Relationship Id="rId17" Type="http://schemas.openxmlformats.org/officeDocument/2006/relationships/image" Target="../media/image32.gif"/><Relationship Id="rId2" Type="http://schemas.microsoft.com/office/2007/relationships/media" Target="../media/media7.mp4"/><Relationship Id="rId16" Type="http://schemas.openxmlformats.org/officeDocument/2006/relationships/image" Target="../media/image20.png"/><Relationship Id="rId1" Type="http://schemas.openxmlformats.org/officeDocument/2006/relationships/video" Target="NULL" TargetMode="External"/><Relationship Id="rId6" Type="http://schemas.openxmlformats.org/officeDocument/2006/relationships/audio" Target="../media/audio4.wav"/><Relationship Id="rId11" Type="http://schemas.openxmlformats.org/officeDocument/2006/relationships/image" Target="../media/image27.gif"/><Relationship Id="rId5" Type="http://schemas.openxmlformats.org/officeDocument/2006/relationships/audio" Target="../media/audio3.wav"/><Relationship Id="rId15" Type="http://schemas.microsoft.com/office/2007/relationships/hdphoto" Target="../media/hdphoto1.wdp"/><Relationship Id="rId10" Type="http://schemas.openxmlformats.org/officeDocument/2006/relationships/image" Target="../media/image16.gif"/><Relationship Id="rId4" Type="http://schemas.openxmlformats.org/officeDocument/2006/relationships/audio" Target="../media/audio1.wav"/><Relationship Id="rId9" Type="http://schemas.openxmlformats.org/officeDocument/2006/relationships/image" Target="../media/image17.gif"/><Relationship Id="rId1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13" Type="http://schemas.openxmlformats.org/officeDocument/2006/relationships/image" Target="../media/image25.gif"/><Relationship Id="rId18" Type="http://schemas.openxmlformats.org/officeDocument/2006/relationships/image" Target="../media/image3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jpeg"/><Relationship Id="rId12" Type="http://schemas.openxmlformats.org/officeDocument/2006/relationships/image" Target="../media/image27.gif"/><Relationship Id="rId17" Type="http://schemas.openxmlformats.org/officeDocument/2006/relationships/image" Target="../media/image33.gif"/><Relationship Id="rId2" Type="http://schemas.microsoft.com/office/2007/relationships/media" Target="../media/media7.mp4"/><Relationship Id="rId16" Type="http://schemas.openxmlformats.org/officeDocument/2006/relationships/image" Target="../media/image20.png"/><Relationship Id="rId1" Type="http://schemas.openxmlformats.org/officeDocument/2006/relationships/video" Target="NULL" TargetMode="External"/><Relationship Id="rId6" Type="http://schemas.openxmlformats.org/officeDocument/2006/relationships/audio" Target="../media/audio4.wav"/><Relationship Id="rId11" Type="http://schemas.openxmlformats.org/officeDocument/2006/relationships/image" Target="../media/image16.gif"/><Relationship Id="rId5" Type="http://schemas.openxmlformats.org/officeDocument/2006/relationships/audio" Target="../media/audio3.wav"/><Relationship Id="rId15" Type="http://schemas.microsoft.com/office/2007/relationships/hdphoto" Target="../media/hdphoto1.wdp"/><Relationship Id="rId10" Type="http://schemas.openxmlformats.org/officeDocument/2006/relationships/image" Target="../media/image17.gif"/><Relationship Id="rId4" Type="http://schemas.openxmlformats.org/officeDocument/2006/relationships/audio" Target="../media/audio1.wav"/><Relationship Id="rId9" Type="http://schemas.openxmlformats.org/officeDocument/2006/relationships/image" Target="../media/image28.gif"/><Relationship Id="rId1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13" Type="http://schemas.openxmlformats.org/officeDocument/2006/relationships/image" Target="../media/image27.gif"/><Relationship Id="rId1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jpeg"/><Relationship Id="rId12" Type="http://schemas.openxmlformats.org/officeDocument/2006/relationships/image" Target="../media/image16.gif"/><Relationship Id="rId17" Type="http://schemas.openxmlformats.org/officeDocument/2006/relationships/image" Target="../media/image29.png"/><Relationship Id="rId2" Type="http://schemas.microsoft.com/office/2007/relationships/media" Target="../media/media7.mp4"/><Relationship Id="rId16" Type="http://schemas.openxmlformats.org/officeDocument/2006/relationships/image" Target="../media/image20.png"/><Relationship Id="rId1" Type="http://schemas.openxmlformats.org/officeDocument/2006/relationships/video" Target="NULL" TargetMode="External"/><Relationship Id="rId6" Type="http://schemas.openxmlformats.org/officeDocument/2006/relationships/audio" Target="../media/audio4.wav"/><Relationship Id="rId11" Type="http://schemas.openxmlformats.org/officeDocument/2006/relationships/image" Target="../media/image17.gif"/><Relationship Id="rId5" Type="http://schemas.openxmlformats.org/officeDocument/2006/relationships/audio" Target="../media/audio1.wav"/><Relationship Id="rId15" Type="http://schemas.openxmlformats.org/officeDocument/2006/relationships/image" Target="../media/image33.gif"/><Relationship Id="rId10" Type="http://schemas.openxmlformats.org/officeDocument/2006/relationships/image" Target="../media/image28.gif"/><Relationship Id="rId19" Type="http://schemas.openxmlformats.org/officeDocument/2006/relationships/image" Target="../media/image31.png"/><Relationship Id="rId4" Type="http://schemas.openxmlformats.org/officeDocument/2006/relationships/audio" Target="../media/audio3.wav"/><Relationship Id="rId9" Type="http://schemas.openxmlformats.org/officeDocument/2006/relationships/image" Target="../media/image34.gif"/><Relationship Id="rId14" Type="http://schemas.openxmlformats.org/officeDocument/2006/relationships/image" Target="../media/image25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13" Type="http://schemas.openxmlformats.org/officeDocument/2006/relationships/image" Target="../media/image28.gif"/><Relationship Id="rId18" Type="http://schemas.openxmlformats.org/officeDocument/2006/relationships/image" Target="../media/image3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jpeg"/><Relationship Id="rId12" Type="http://schemas.openxmlformats.org/officeDocument/2006/relationships/image" Target="../media/image25.gif"/><Relationship Id="rId17" Type="http://schemas.openxmlformats.org/officeDocument/2006/relationships/image" Target="../media/image32.gif"/><Relationship Id="rId2" Type="http://schemas.microsoft.com/office/2007/relationships/media" Target="../media/media7.mp4"/><Relationship Id="rId16" Type="http://schemas.openxmlformats.org/officeDocument/2006/relationships/image" Target="../media/image20.png"/><Relationship Id="rId1" Type="http://schemas.openxmlformats.org/officeDocument/2006/relationships/video" Target="NULL" TargetMode="External"/><Relationship Id="rId6" Type="http://schemas.openxmlformats.org/officeDocument/2006/relationships/audio" Target="../media/audio4.wav"/><Relationship Id="rId11" Type="http://schemas.openxmlformats.org/officeDocument/2006/relationships/image" Target="../media/image27.gif"/><Relationship Id="rId5" Type="http://schemas.openxmlformats.org/officeDocument/2006/relationships/audio" Target="../media/audio3.wav"/><Relationship Id="rId15" Type="http://schemas.microsoft.com/office/2007/relationships/hdphoto" Target="../media/hdphoto1.wdp"/><Relationship Id="rId10" Type="http://schemas.openxmlformats.org/officeDocument/2006/relationships/image" Target="../media/image16.gif"/><Relationship Id="rId4" Type="http://schemas.openxmlformats.org/officeDocument/2006/relationships/audio" Target="../media/audio1.wav"/><Relationship Id="rId9" Type="http://schemas.openxmlformats.org/officeDocument/2006/relationships/image" Target="../media/image17.gif"/><Relationship Id="rId1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truongquochoc.com/wp-content/uploads/2020/10/30-hinh-nen-powerpoint-don-gian-nhung-tinh-te-9.jpg">
            <a:extLst>
              <a:ext uri="{FF2B5EF4-FFF2-40B4-BE49-F238E27FC236}">
                <a16:creationId xmlns:a16="http://schemas.microsoft.com/office/drawing/2014/main" id="{DDEBC935-4EF9-4815-A73A-EF86F893F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!!2">
            <a:extLst>
              <a:ext uri="{FF2B5EF4-FFF2-40B4-BE49-F238E27FC236}">
                <a16:creationId xmlns:a16="http://schemas.microsoft.com/office/drawing/2014/main" id="{0F374738-7402-447F-9430-02619DF45B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994074"/>
          </a:xfrm>
        </p:spPr>
        <p:txBody>
          <a:bodyPr>
            <a:noAutofit/>
          </a:bodyPr>
          <a:lstStyle/>
          <a:p>
            <a:br>
              <a:rPr lang="en-US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 CHUNG VÀ ƯỚC CHUNG </a:t>
            </a:r>
            <a:b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 NHẤT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61C5FB-9657-48CB-B694-D172BB1CD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1" descr="Clipboard">
            <a:extLst>
              <a:ext uri="{FF2B5EF4-FFF2-40B4-BE49-F238E27FC236}">
                <a16:creationId xmlns:a16="http://schemas.microsoft.com/office/drawing/2014/main" id="{7E4B1B2A-599C-4CC6-BEF7-5F1E94DEFC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8" name="Graphic 7" descr="Ruler">
            <a:extLst>
              <a:ext uri="{FF2B5EF4-FFF2-40B4-BE49-F238E27FC236}">
                <a16:creationId xmlns:a16="http://schemas.microsoft.com/office/drawing/2014/main" id="{1A1EFD06-B5CF-4DD3-8D1B-25A75B5584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9" name="Graphic 8" descr="Pencil">
            <a:extLst>
              <a:ext uri="{FF2B5EF4-FFF2-40B4-BE49-F238E27FC236}">
                <a16:creationId xmlns:a16="http://schemas.microsoft.com/office/drawing/2014/main" id="{4D969B64-49A2-4384-8138-35FA0A239F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25E5DF28-FF07-4C86-9F7C-9318C5A47C98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PHÒNG GD&amp;ĐT………..</a:t>
            </a:r>
          </a:p>
          <a:p>
            <a:pPr algn="l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TRƯỜNG THCS ………….……</a:t>
            </a:r>
          </a:p>
        </p:txBody>
      </p:sp>
      <p:sp>
        <p:nvSpPr>
          <p:cNvPr id="11" name="!!1">
            <a:extLst>
              <a:ext uri="{FF2B5EF4-FFF2-40B4-BE49-F238E27FC236}">
                <a16:creationId xmlns:a16="http://schemas.microsoft.com/office/drawing/2014/main" id="{7559508B-0D78-4717-9FB1-5BD55DF6A7BC}"/>
              </a:ext>
            </a:extLst>
          </p:cNvPr>
          <p:cNvSpPr txBox="1"/>
          <p:nvPr/>
        </p:nvSpPr>
        <p:spPr>
          <a:xfrm>
            <a:off x="4633049" y="2122528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</a:t>
            </a:r>
            <a:endParaRPr lang="en-US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75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9C8E65F-9935-4797-9134-1E2764DFDB3E}"/>
              </a:ext>
            </a:extLst>
          </p:cNvPr>
          <p:cNvSpPr txBox="1"/>
          <p:nvPr/>
        </p:nvSpPr>
        <p:spPr>
          <a:xfrm>
            <a:off x="2618916" y="1213335"/>
            <a:ext cx="8394169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ƯCLN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8" name="!!3" descr="Wondering | Grappige gezichten, Smiley, Grappige plaatjes">
            <a:extLst>
              <a:ext uri="{FF2B5EF4-FFF2-40B4-BE49-F238E27FC236}">
                <a16:creationId xmlns:a16="http://schemas.microsoft.com/office/drawing/2014/main" id="{69235FEE-FFC8-46CC-B5E3-EECF8F744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04" y="930005"/>
            <a:ext cx="1406948" cy="169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944256-5152-4212-AAFC-C9ED0B79B8BF}"/>
              </a:ext>
            </a:extLst>
          </p:cNvPr>
          <p:cNvSpPr txBox="1"/>
          <p:nvPr/>
        </p:nvSpPr>
        <p:spPr>
          <a:xfrm>
            <a:off x="2214049" y="3032593"/>
            <a:ext cx="9043580" cy="31393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a.</a:t>
            </a:r>
          </a:p>
          <a:p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  <a:p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  <a:p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  <a:p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ƯCLN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A03F9B-057C-469F-A78A-3A730FCE9AA3}"/>
              </a:ext>
            </a:extLst>
          </p:cNvPr>
          <p:cNvSpPr txBox="1"/>
          <p:nvPr/>
        </p:nvSpPr>
        <p:spPr>
          <a:xfrm>
            <a:off x="3251396" y="2384574"/>
            <a:ext cx="8394169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1" name="Notched Right Arrow 2">
            <a:extLst>
              <a:ext uri="{FF2B5EF4-FFF2-40B4-BE49-F238E27FC236}">
                <a16:creationId xmlns:a16="http://schemas.microsoft.com/office/drawing/2014/main" id="{44351232-B365-4A23-9053-E7F44B8DF5ED}"/>
              </a:ext>
            </a:extLst>
          </p:cNvPr>
          <p:cNvSpPr/>
          <p:nvPr/>
        </p:nvSpPr>
        <p:spPr>
          <a:xfrm>
            <a:off x="1339309" y="5715000"/>
            <a:ext cx="744210" cy="374073"/>
          </a:xfrm>
          <a:prstGeom prst="notch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553309-42F4-4454-8D98-28981D95488B}"/>
              </a:ext>
            </a:extLst>
          </p:cNvPr>
          <p:cNvSpPr txBox="1"/>
          <p:nvPr/>
        </p:nvSpPr>
        <p:spPr>
          <a:xfrm>
            <a:off x="2022292" y="222119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58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BA3D6723-75CB-494E-9F3E-988C40BB1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4297" y="983994"/>
            <a:ext cx="335861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2: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98A9A97-9C75-4BA3-BB82-FE7358EF4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141" y="1158359"/>
            <a:ext cx="2375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D700D4-637D-4F6D-A637-5D44B1924799}"/>
              </a:ext>
            </a:extLst>
          </p:cNvPr>
          <p:cNvSpPr txBox="1"/>
          <p:nvPr/>
        </p:nvSpPr>
        <p:spPr>
          <a:xfrm>
            <a:off x="2462872" y="228600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!!3">
            <a:extLst>
              <a:ext uri="{FF2B5EF4-FFF2-40B4-BE49-F238E27FC236}">
                <a16:creationId xmlns:a16="http://schemas.microsoft.com/office/drawing/2014/main" id="{E6341E0D-274A-4907-8CAE-D778251D7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1253"/>
            <a:ext cx="2664297" cy="2389929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FE640ED-A09C-4442-8C77-D815E4AA0E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514257"/>
              </p:ext>
            </p:extLst>
          </p:nvPr>
        </p:nvGraphicFramePr>
        <p:xfrm>
          <a:off x="2182706" y="4064555"/>
          <a:ext cx="8761182" cy="202633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373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7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3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69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69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99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82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99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29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vi-VN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Ư</a:t>
                      </a:r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ớc</a:t>
                      </a:r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24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vi-VN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Ư</a:t>
                      </a:r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ớc</a:t>
                      </a:r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36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36</a:t>
                      </a:r>
                    </a:p>
                  </a:txBody>
                  <a:tcPr marL="82149" marR="82149" marT="41074" marB="4107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Rectangle 6">
            <a:extLst>
              <a:ext uri="{FF2B5EF4-FFF2-40B4-BE49-F238E27FC236}">
                <a16:creationId xmlns:a16="http://schemas.microsoft.com/office/drawing/2014/main" id="{51165E55-AC03-4193-A3C7-549224107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1155" y="1750160"/>
            <a:ext cx="7922733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indent="-514350">
              <a:buAutoNum type="alphaLcParenR"/>
            </a:pP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ƯC(24,36).</a:t>
            </a:r>
          </a:p>
          <a:p>
            <a:pPr marL="514350" indent="-514350">
              <a:buAutoNum type="alphaLcParenR"/>
            </a:pP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ƯCLN(24,36).</a:t>
            </a:r>
          </a:p>
          <a:p>
            <a:pPr marL="514350" indent="-514350">
              <a:buAutoNum type="alphaLcParenR"/>
            </a:pP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ƯCLN(24,36)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342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6F135569-493A-48D7-ADAD-0C004A7B4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CC8EC8-0E6E-4E86-BEBC-6FB79D3C5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029" y="1237841"/>
            <a:ext cx="335861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2: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B34122A-1C45-4A30-BE91-A75340C0B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141" y="1158359"/>
            <a:ext cx="2375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B047F0-4909-4616-A1F9-9586A9458A5A}"/>
              </a:ext>
            </a:extLst>
          </p:cNvPr>
          <p:cNvSpPr txBox="1"/>
          <p:nvPr/>
        </p:nvSpPr>
        <p:spPr>
          <a:xfrm>
            <a:off x="2462872" y="228600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!!3">
            <a:extLst>
              <a:ext uri="{FF2B5EF4-FFF2-40B4-BE49-F238E27FC236}">
                <a16:creationId xmlns:a16="http://schemas.microsoft.com/office/drawing/2014/main" id="{E8CBCCAD-2704-451A-9824-A97EF8CFB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25" y="1449958"/>
            <a:ext cx="2664297" cy="2389929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E8743A51-C969-4651-9FE8-5749DB2EE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290" y="2544610"/>
            <a:ext cx="7922733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indent="-514350">
              <a:buAutoNum type="alphaLcParenR"/>
            </a:pP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ƯC(24,36) = {1;2;3;4;6;12}.</a:t>
            </a:r>
          </a:p>
          <a:p>
            <a:pPr marL="514350" indent="-514350">
              <a:buAutoNum type="alphaLcParenR"/>
            </a:pP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ƯCLN(24,36) = 12.</a:t>
            </a:r>
          </a:p>
          <a:p>
            <a:pPr marL="514350" indent="-514350">
              <a:buFontTx/>
              <a:buAutoNum type="alphaLcParenR"/>
            </a:pP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Ư(12) = {1;2;3;4;6;12}.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07AE9306-F08A-4C06-8EA1-40FAB879E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9619" y="4643748"/>
            <a:ext cx="8498561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85FAE5B4-94C1-4677-902C-FE65431D6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8535" y="1878615"/>
            <a:ext cx="1010213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Notched Right Arrow 1">
            <a:extLst>
              <a:ext uri="{FF2B5EF4-FFF2-40B4-BE49-F238E27FC236}">
                <a16:creationId xmlns:a16="http://schemas.microsoft.com/office/drawing/2014/main" id="{EAE4757F-8F84-4E95-949B-B2A2710CD02A}"/>
              </a:ext>
            </a:extLst>
          </p:cNvPr>
          <p:cNvSpPr/>
          <p:nvPr/>
        </p:nvSpPr>
        <p:spPr>
          <a:xfrm>
            <a:off x="1304286" y="4800600"/>
            <a:ext cx="849192" cy="412534"/>
          </a:xfrm>
          <a:prstGeom prst="notch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45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4">
            <a:extLst>
              <a:ext uri="{FF2B5EF4-FFF2-40B4-BE49-F238E27FC236}">
                <a16:creationId xmlns:a16="http://schemas.microsoft.com/office/drawing/2014/main" id="{D238329B-89C7-46A3-A779-F6A9C3A09AB0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814C2B3-86EC-42D1-A8F7-5D618FA0C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6929" y="622488"/>
            <a:ext cx="364394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2FA114-BE20-43C9-826B-46FB149D3F05}"/>
              </a:ext>
            </a:extLst>
          </p:cNvPr>
          <p:cNvSpPr txBox="1"/>
          <p:nvPr/>
        </p:nvSpPr>
        <p:spPr>
          <a:xfrm>
            <a:off x="1776929" y="1490270"/>
            <a:ext cx="900139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935AA2-F66E-4991-A8BE-55704B4E1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085" y="4272082"/>
            <a:ext cx="2676858" cy="217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4">
            <a:extLst>
              <a:ext uri="{FF2B5EF4-FFF2-40B4-BE49-F238E27FC236}">
                <a16:creationId xmlns:a16="http://schemas.microsoft.com/office/drawing/2014/main" id="{6BF3C59D-A780-4D73-AADD-9D585E2723F9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20686B4-77BD-48C0-940C-6F1F15C7E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6929" y="622488"/>
            <a:ext cx="364394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228092-A818-41CA-9F30-FDB3D35BE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3435" y="1271585"/>
            <a:ext cx="1010213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89522E-4E7D-49E4-A375-234B473D3789}"/>
                  </a:ext>
                </a:extLst>
              </p:cNvPr>
              <p:cNvSpPr txBox="1"/>
              <p:nvPr/>
            </p:nvSpPr>
            <p:spPr>
              <a:xfrm>
                <a:off x="1584960" y="1961035"/>
                <a:ext cx="10067125" cy="3754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Gọi x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đĩa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nhiều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thầy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(x </a:t>
                </a:r>
                <a14:m>
                  <m:oMath xmlns:m="http://schemas.openxmlformats.org/officeDocument/2006/math">
                    <m:r>
                      <a:rPr lang="en-US" sz="3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N*).</a:t>
                </a:r>
              </a:p>
              <a:p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30</a:t>
                </a:r>
                <a14:m>
                  <m:oMath xmlns:m="http://schemas.openxmlformats.org/officeDocument/2006/math">
                    <m:r>
                      <a:rPr lang="en-US" sz="3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⋮</m:t>
                    </m:r>
                  </m:oMath>
                </a14:m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x, 48 </a:t>
                </a:r>
                <a14:m>
                  <m:oMath xmlns:m="http://schemas.openxmlformats.org/officeDocument/2006/math">
                    <m:r>
                      <a:rPr lang="en-US" sz="3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⋮</m:t>
                    </m:r>
                  </m:oMath>
                </a14:m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x, x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 = ƯCLN(30,48).</a:t>
                </a:r>
              </a:p>
              <a:p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ƯCLN(30,48) = 6.</a:t>
                </a:r>
              </a:p>
              <a:p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nhiều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6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đĩa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bị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đĩa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89522E-4E7D-49E4-A375-234B473D3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960" y="1961035"/>
                <a:ext cx="10067125" cy="3754874"/>
              </a:xfrm>
              <a:prstGeom prst="rect">
                <a:avLst/>
              </a:prstGeom>
              <a:blipFill>
                <a:blip r:embed="rId3"/>
                <a:stretch>
                  <a:fillRect l="-1696" t="-2435" r="-1454" b="-4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223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4">
            <a:extLst>
              <a:ext uri="{FF2B5EF4-FFF2-40B4-BE49-F238E27FC236}">
                <a16:creationId xmlns:a16="http://schemas.microsoft.com/office/drawing/2014/main" id="{B1C27E16-1EAB-4862-9E1F-63071CA40EA9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23796F5-ECD0-4679-B199-21E4BC71E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6849" y="1085991"/>
            <a:ext cx="2678938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57B591-CD35-41B9-8513-E5DB28C92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200" y="4211146"/>
            <a:ext cx="12064382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ƯCLN(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a,b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80.</a:t>
            </a:r>
          </a:p>
          <a:p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10; 16; 20; 40; 80.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E7EA02-22AB-4753-9693-3DFE29588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6849" y="1875868"/>
            <a:ext cx="9525504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b,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ƯCLN(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a,b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80.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8CEDCCE-5BE6-49D3-B401-0E137C146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5787" y="3188966"/>
            <a:ext cx="1010213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64D3E3-8CDA-44BC-8811-DE00356DE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00" y="837769"/>
            <a:ext cx="2161649" cy="21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0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truongquochoc.com/wp-content/uploads/2020/10/30-hinh-nen-powerpoint-don-gian-nhung-tinh-te-9.jpg">
            <a:extLst>
              <a:ext uri="{FF2B5EF4-FFF2-40B4-BE49-F238E27FC236}">
                <a16:creationId xmlns:a16="http://schemas.microsoft.com/office/drawing/2014/main" id="{DDEBC935-4EF9-4815-A73A-EF86F893F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F004E-1E8D-4E4B-A356-BD09498DBE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5084" y="0"/>
            <a:ext cx="2708752" cy="52773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295E7EC-FEC8-40EA-8C8F-37D541247B5A}"/>
              </a:ext>
            </a:extLst>
          </p:cNvPr>
          <p:cNvSpPr/>
          <p:nvPr/>
        </p:nvSpPr>
        <p:spPr>
          <a:xfrm>
            <a:off x="5400162" y="1843385"/>
            <a:ext cx="463017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NHỔ CÀ RỐT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79FAF7-B173-4C49-B288-F5BA582443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5D51E2-F468-48F7-8E44-3491B794F7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264" y="2379174"/>
            <a:ext cx="2039956" cy="18526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8917C1-DF98-437D-9886-AA96CD2A30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659" y="3201544"/>
            <a:ext cx="1485873" cy="20758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25D462-A007-4455-A9CB-4B8EE76CC6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3B6E27-EF5C-40ED-B183-A4812C4F90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3AF793-1602-4CEA-A4AA-772B8149EA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D5D5B7-2870-4C1D-9339-004E76E8DC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7D1D9DD-C4B9-47C6-88B7-6AF02C2624F5}"/>
              </a:ext>
            </a:extLst>
          </p:cNvPr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14" name="nhacnen">
            <a:hlinkClick r:id="" action="ppaction://media"/>
            <a:extLst>
              <a:ext uri="{FF2B5EF4-FFF2-40B4-BE49-F238E27FC236}">
                <a16:creationId xmlns:a16="http://schemas.microsoft.com/office/drawing/2014/main" id="{A462B62E-168E-4C04-82C7-542EC15990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660666" y="2537037"/>
            <a:ext cx="609600" cy="609600"/>
          </a:xfrm>
          <a:prstGeom prst="rect">
            <a:avLst/>
          </a:prstGeom>
        </p:spPr>
      </p:pic>
      <p:sp>
        <p:nvSpPr>
          <p:cNvPr id="15" name="!!4">
            <a:extLst>
              <a:ext uri="{FF2B5EF4-FFF2-40B4-BE49-F238E27FC236}">
                <a16:creationId xmlns:a16="http://schemas.microsoft.com/office/drawing/2014/main" id="{C65F9AEF-CEE4-4A9D-B1D4-14F88DA145C1}"/>
              </a:ext>
            </a:extLst>
          </p:cNvPr>
          <p:cNvSpPr/>
          <p:nvPr/>
        </p:nvSpPr>
        <p:spPr>
          <a:xfrm>
            <a:off x="6474706" y="0"/>
            <a:ext cx="5717294" cy="4937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sp>
        <p:nvSpPr>
          <p:cNvPr id="16" name="Horizontal Scroll 21">
            <a:extLst>
              <a:ext uri="{FF2B5EF4-FFF2-40B4-BE49-F238E27FC236}">
                <a16:creationId xmlns:a16="http://schemas.microsoft.com/office/drawing/2014/main" id="{2F8658B9-F07C-4713-A37B-C1AFE3AF6A67}"/>
              </a:ext>
            </a:extLst>
          </p:cNvPr>
          <p:cNvSpPr/>
          <p:nvPr/>
        </p:nvSpPr>
        <p:spPr>
          <a:xfrm>
            <a:off x="3504463" y="454145"/>
            <a:ext cx="8046720" cy="4968239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CHƠI: NHỔ CÀ RỐT</a:t>
            </a:r>
          </a:p>
          <a:p>
            <a:pPr algn="ctr"/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839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15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6" grpId="0" animBg="1"/>
      <p:bldP spid="1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truongquochoc.com/wp-content/uploads/2020/10/30-hinh-nen-powerpoint-don-gian-nhung-tinh-te-9.jpg">
            <a:extLst>
              <a:ext uri="{FF2B5EF4-FFF2-40B4-BE49-F238E27FC236}">
                <a16:creationId xmlns:a16="http://schemas.microsoft.com/office/drawing/2014/main" id="{DDEBC935-4EF9-4815-A73A-EF86F893F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F49A22-2337-4231-B845-8D50D8020D3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6C4CD6-8D8A-4E9F-A33E-5AD44E1EA5C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63DCA9-BA65-477B-8D2E-9124C566C77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52500" y="442174"/>
            <a:ext cx="2476500" cy="381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BAE1E4-8B1B-4F4A-A96F-FD8A13C544F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0520" y="3301355"/>
            <a:ext cx="1683130" cy="16831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87440C-DDD8-4583-9DB2-26881D5D8EC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006" y="2284902"/>
            <a:ext cx="1581150" cy="2032907"/>
          </a:xfrm>
          <a:prstGeom prst="rect">
            <a:avLst/>
          </a:prstGeom>
        </p:spPr>
      </p:pic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48435E1C-6DC3-4E16-89F9-8968477755DE}"/>
              </a:ext>
            </a:extLst>
          </p:cNvPr>
          <p:cNvSpPr/>
          <p:nvPr/>
        </p:nvSpPr>
        <p:spPr>
          <a:xfrm>
            <a:off x="5765420" y="3027879"/>
            <a:ext cx="3409950" cy="1345724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ơi ! Cháu đói lắm bác cho cháu củ cà rốt được không ạ ?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A5148D82-A9A5-40EB-8459-E3AFADC764C1}"/>
              </a:ext>
            </a:extLst>
          </p:cNvPr>
          <p:cNvSpPr/>
          <p:nvPr/>
        </p:nvSpPr>
        <p:spPr>
          <a:xfrm>
            <a:off x="4095629" y="1276351"/>
            <a:ext cx="3023048" cy="1341211"/>
          </a:xfrm>
          <a:prstGeom prst="wedgeRoundRectCallout">
            <a:avLst>
              <a:gd name="adj1" fmla="val -103719"/>
              <a:gd name="adj2" fmla="val -56700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chứ. Nhưng để ta xem con ở trường có học hành đàng hoàng không thì ta mới cho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3484818F-D10D-443E-B622-290C051E77F2}"/>
              </a:ext>
            </a:extLst>
          </p:cNvPr>
          <p:cNvSpPr/>
          <p:nvPr/>
        </p:nvSpPr>
        <p:spPr>
          <a:xfrm>
            <a:off x="1715915" y="3924301"/>
            <a:ext cx="3124200" cy="1060184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ta sẽ cho con tự nhổ cà rốt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87DBDF7F-62CD-4539-AE0F-B99D92A8978A}"/>
              </a:ext>
            </a:extLst>
          </p:cNvPr>
          <p:cNvSpPr/>
          <p:nvPr/>
        </p:nvSpPr>
        <p:spPr>
          <a:xfrm>
            <a:off x="4929343" y="408655"/>
            <a:ext cx="4894435" cy="726840"/>
          </a:xfrm>
          <a:prstGeom prst="wedgeRoundRectCallout">
            <a:avLst>
              <a:gd name="adj1" fmla="val -96880"/>
              <a:gd name="adj2" fmla="val 4725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có dám thử không?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190CA4-EB2F-49A4-9E6C-6BFF7F3DF75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91" y="2690473"/>
            <a:ext cx="1683130" cy="16831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2C65BF-5FAB-4E66-9374-EE8421DE8C0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sp>
        <p:nvSpPr>
          <p:cNvPr id="15" name="Rounded Rectangular Callout 16">
            <a:extLst>
              <a:ext uri="{FF2B5EF4-FFF2-40B4-BE49-F238E27FC236}">
                <a16:creationId xmlns:a16="http://schemas.microsoft.com/office/drawing/2014/main" id="{6B5B92B7-09DA-4B92-BC75-98A587D26D96}"/>
              </a:ext>
            </a:extLst>
          </p:cNvPr>
          <p:cNvSpPr/>
          <p:nvPr/>
        </p:nvSpPr>
        <p:spPr>
          <a:xfrm>
            <a:off x="1708634" y="3769123"/>
            <a:ext cx="3409950" cy="1345724"/>
          </a:xfrm>
          <a:prstGeom prst="wedgeRoundRectCallout">
            <a:avLst>
              <a:gd name="adj1" fmla="val -37594"/>
              <a:gd name="adj2" fmla="val -100244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Dạ. Con đồng ý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E1E4E88-61C9-4A07-A7DD-F95AD16DFAD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20C34CE-50E4-4567-BB79-0DE730DCA9E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AE28188-5A92-49C0-9D0B-032E53B673A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5A07231-DF82-4F56-B67D-4ABA93474F2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9402871-1628-44EB-A196-8EA2A41D95D8}"/>
              </a:ext>
            </a:extLst>
          </p:cNvPr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1" name="voice 1a">
            <a:hlinkClick r:id="" action="ppaction://media"/>
            <a:extLst>
              <a:ext uri="{FF2B5EF4-FFF2-40B4-BE49-F238E27FC236}">
                <a16:creationId xmlns:a16="http://schemas.microsoft.com/office/drawing/2014/main" id="{34FF05C0-3131-45C5-BC28-02895F540F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512485" y="-90342"/>
            <a:ext cx="609600" cy="609600"/>
          </a:xfrm>
          <a:prstGeom prst="rect">
            <a:avLst/>
          </a:prstGeom>
        </p:spPr>
      </p:pic>
      <p:pic>
        <p:nvPicPr>
          <p:cNvPr id="22" name="voice1b">
            <a:hlinkClick r:id="" action="ppaction://media"/>
            <a:extLst>
              <a:ext uri="{FF2B5EF4-FFF2-40B4-BE49-F238E27FC236}">
                <a16:creationId xmlns:a16="http://schemas.microsoft.com/office/drawing/2014/main" id="{2C16337F-0BA6-4FB9-9F15-F70C0338C48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512485" y="1207860"/>
            <a:ext cx="609600" cy="609600"/>
          </a:xfrm>
          <a:prstGeom prst="rect">
            <a:avLst/>
          </a:prstGeom>
        </p:spPr>
      </p:pic>
      <p:pic>
        <p:nvPicPr>
          <p:cNvPr id="23" name="voice2b">
            <a:hlinkClick r:id="" action="ppaction://media"/>
            <a:extLst>
              <a:ext uri="{FF2B5EF4-FFF2-40B4-BE49-F238E27FC236}">
                <a16:creationId xmlns:a16="http://schemas.microsoft.com/office/drawing/2014/main" id="{7586218F-C6B2-48EB-AEB7-768305D3D29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3354050" y="1207860"/>
            <a:ext cx="609600" cy="609600"/>
          </a:xfrm>
          <a:prstGeom prst="rect">
            <a:avLst/>
          </a:prstGeom>
        </p:spPr>
      </p:pic>
      <p:pic>
        <p:nvPicPr>
          <p:cNvPr id="24" name="voice3b">
            <a:hlinkClick r:id="" action="ppaction://media"/>
            <a:extLst>
              <a:ext uri="{FF2B5EF4-FFF2-40B4-BE49-F238E27FC236}">
                <a16:creationId xmlns:a16="http://schemas.microsoft.com/office/drawing/2014/main" id="{C2297998-4075-481E-A0CA-E661E5F1ACE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4382750" y="1167754"/>
            <a:ext cx="609600" cy="609600"/>
          </a:xfrm>
          <a:prstGeom prst="rect">
            <a:avLst/>
          </a:prstGeom>
        </p:spPr>
      </p:pic>
      <p:pic>
        <p:nvPicPr>
          <p:cNvPr id="25" name="voice2a">
            <a:hlinkClick r:id="" action="ppaction://media"/>
            <a:extLst>
              <a:ext uri="{FF2B5EF4-FFF2-40B4-BE49-F238E27FC236}">
                <a16:creationId xmlns:a16="http://schemas.microsoft.com/office/drawing/2014/main" id="{1308604D-DCDB-46DB-B9F4-EDA4CEA41B9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335405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8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1684 -0.0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76302 -0.09584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1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2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97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996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496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17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672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172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72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892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392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94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336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346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26493 -0.07361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346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356"/>
                            </p:stCondLst>
                            <p:childTnLst>
                              <p:par>
                                <p:cTn id="8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356"/>
                            </p:stCondLst>
                            <p:childTnLst>
                              <p:par>
                                <p:cTn id="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13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492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truongquochoc.com/wp-content/uploads/2020/10/30-hinh-nen-powerpoint-don-gian-nhung-tinh-te-9.jpg">
            <a:extLst>
              <a:ext uri="{FF2B5EF4-FFF2-40B4-BE49-F238E27FC236}">
                <a16:creationId xmlns:a16="http://schemas.microsoft.com/office/drawing/2014/main" id="{DDEBC935-4EF9-4815-A73A-EF86F893F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CFAD37-9C62-42BD-B5E0-4B5E7EE4B0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A94C7D-FECD-4E78-B57D-4377AA00D3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36D075-3814-4AE9-8211-86672B3290D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" name="Sun 6">
            <a:extLst>
              <a:ext uri="{FF2B5EF4-FFF2-40B4-BE49-F238E27FC236}">
                <a16:creationId xmlns:a16="http://schemas.microsoft.com/office/drawing/2014/main" id="{41BF22EF-CCC1-4C94-90BA-748DD6C015CB}"/>
              </a:ext>
            </a:extLst>
          </p:cNvPr>
          <p:cNvSpPr/>
          <p:nvPr/>
        </p:nvSpPr>
        <p:spPr>
          <a:xfrm>
            <a:off x="1714750" y="3981875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8EB9F8-C842-4BA7-9243-2628AAC8EB8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18ACF8-E3C0-4ABB-A8ED-5BE50A3A628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2900B3-4A0C-455A-B4A1-4ABE81C2D07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B832690-192D-4C06-91FB-7F62659F6396}"/>
              </a:ext>
            </a:extLst>
          </p:cNvPr>
          <p:cNvSpPr/>
          <p:nvPr/>
        </p:nvSpPr>
        <p:spPr>
          <a:xfrm>
            <a:off x="5315287" y="1617817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A. {1;5}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DA2C783-505B-49CF-B5EA-43C4B229C8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D0069C-ED8C-4636-B6C4-FDB635BD47C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97CE5AF-300D-4C68-96D0-1CAE47F40738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6900D03-683B-4E2B-A722-1FFD99DB2F7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CF32887-3E93-413B-BE49-5F85A0C5C97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36" y="4489551"/>
            <a:ext cx="1442555" cy="13100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B4D153-79D9-4B08-9ED2-0F8F1132C501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27175" y="5413804"/>
            <a:ext cx="823031" cy="61253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D8C2538-DCF5-4452-83C6-2DED724340D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03739F3-4529-4232-9428-B5AD2B2E0EE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936" y="4527651"/>
            <a:ext cx="1442555" cy="13100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9FB1954-FD9D-4B51-8FD6-D6AF8164E7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93F30CA-754E-4931-8182-A71A78A95FF6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291975" y="5451904"/>
            <a:ext cx="823031" cy="61253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F093AB9-6200-44F2-8C00-E48C4EACA52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75BB9D5-9018-436C-BF2A-253AC2F15FD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737" y="4343308"/>
            <a:ext cx="1102519" cy="13602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8C57846-8B63-428D-BD40-31EDE0110D9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25" name="Rounded Rectangular Callout 44">
            <a:extLst>
              <a:ext uri="{FF2B5EF4-FFF2-40B4-BE49-F238E27FC236}">
                <a16:creationId xmlns:a16="http://schemas.microsoft.com/office/drawing/2014/main" id="{F8C058BF-D70F-4848-86F2-088D9B561DEA}"/>
              </a:ext>
            </a:extLst>
          </p:cNvPr>
          <p:cNvSpPr/>
          <p:nvPr/>
        </p:nvSpPr>
        <p:spPr>
          <a:xfrm>
            <a:off x="3137161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ƯC(15,20) = 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E2481C-A3E7-42DF-BF8C-32A716D0EC92}"/>
              </a:ext>
            </a:extLst>
          </p:cNvPr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B66D94E-9840-424F-9465-2C6DF0C5C74D}"/>
              </a:ext>
            </a:extLst>
          </p:cNvPr>
          <p:cNvSpPr/>
          <p:nvPr/>
        </p:nvSpPr>
        <p:spPr>
          <a:xfrm>
            <a:off x="7444574" y="1615137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B. {1;3;5}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AA3AB54-F898-434A-86ED-0CA7AB90EBCC}"/>
              </a:ext>
            </a:extLst>
          </p:cNvPr>
          <p:cNvSpPr/>
          <p:nvPr/>
        </p:nvSpPr>
        <p:spPr>
          <a:xfrm>
            <a:off x="5429498" y="2252593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C. {5}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E27A362-567C-4903-8889-313C21720B08}"/>
              </a:ext>
            </a:extLst>
          </p:cNvPr>
          <p:cNvSpPr/>
          <p:nvPr/>
        </p:nvSpPr>
        <p:spPr>
          <a:xfrm>
            <a:off x="7444574" y="2321014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D. {1;5;15;20}</a:t>
            </a:r>
          </a:p>
        </p:txBody>
      </p:sp>
      <p:pic>
        <p:nvPicPr>
          <p:cNvPr id="30" name="15s">
            <a:hlinkClick r:id="" action="ppaction://media"/>
            <a:extLst>
              <a:ext uri="{FF2B5EF4-FFF2-40B4-BE49-F238E27FC236}">
                <a16:creationId xmlns:a16="http://schemas.microsoft.com/office/drawing/2014/main" id="{F1820935-1F8F-4D75-8EA0-BD4B977A5F50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681555" y="5880416"/>
            <a:ext cx="1228671" cy="788423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</p:spTree>
    <p:extLst>
      <p:ext uri="{BB962C8B-B14F-4D97-AF65-F5344CB8AC3E}">
        <p14:creationId xmlns:p14="http://schemas.microsoft.com/office/powerpoint/2010/main" val="272113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1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1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2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2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250"/>
                            </p:stCondLst>
                            <p:childTnLst>
                              <p:par>
                                <p:cTn id="20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25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video>
              <p:cMediaNode vol="80000">
                <p:cTn id="267" fill="hold" display="0">
                  <p:stCondLst>
                    <p:cond delay="indefinite"/>
                  </p:stCondLst>
                </p:cTn>
                <p:tgtEl>
                  <p:spTgt spid="30"/>
                </p:tgtEl>
              </p:cMediaNode>
            </p:video>
          </p:childTnLst>
        </p:cTn>
      </p:par>
    </p:tnLst>
    <p:bldLst>
      <p:bldP spid="7" grpId="0" animBg="1"/>
      <p:bldP spid="7" grpId="1" animBg="1"/>
      <p:bldP spid="25" grpId="0" animBg="1"/>
      <p:bldP spid="27" grpId="0" build="allAtOnce"/>
      <p:bldP spid="28" grpId="0" build="allAtOnce"/>
      <p:bldP spid="29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truongquochoc.com/wp-content/uploads/2020/10/30-hinh-nen-powerpoint-don-gian-nhung-tinh-te-9.jpg">
            <a:extLst>
              <a:ext uri="{FF2B5EF4-FFF2-40B4-BE49-F238E27FC236}">
                <a16:creationId xmlns:a16="http://schemas.microsoft.com/office/drawing/2014/main" id="{DDEBC935-4EF9-4815-A73A-EF86F893F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4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C9C04C-09AB-4992-B5C3-CA04F315E5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5F4F6A-B88A-413A-A6B5-DB9227A7BF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838F9F-0B2C-44B7-A3E8-1FFBBBA71A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1DFD11-66E3-4CEE-9D0F-64C7E0B088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8" name="Sun 7">
            <a:extLst>
              <a:ext uri="{FF2B5EF4-FFF2-40B4-BE49-F238E27FC236}">
                <a16:creationId xmlns:a16="http://schemas.microsoft.com/office/drawing/2014/main" id="{1618B7D8-80ED-439E-908D-C0ECBA25F6D9}"/>
              </a:ext>
            </a:extLst>
          </p:cNvPr>
          <p:cNvSpPr/>
          <p:nvPr/>
        </p:nvSpPr>
        <p:spPr>
          <a:xfrm>
            <a:off x="3879399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1FC9D7-DE8E-4C93-802C-D5FC06255A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CFC0F0-2311-4214-BA34-0CD2FA3858E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0EBE2B-F739-4557-B30E-53B12B7151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4BA86A-8D8B-44CE-9D40-645CEC359F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B72102A-5662-4680-9E49-BEBFD3C1D5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0ADC0BA-EDBB-4832-B42B-E9B017C20E9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3233A62-CA2F-4EB6-996B-5EAE9D3CBF1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6962B1F-B133-443A-94A3-C713D2A1C61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36" y="4489551"/>
            <a:ext cx="1442555" cy="13100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2C24618-F3FE-4118-9642-4381A59AA2F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27175" y="5413804"/>
            <a:ext cx="823031" cy="61253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3E885E9-7DB6-4C40-97B6-DAD3EA95119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DE6BCE2-F7C1-46D4-A0D7-908F7D66CD8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19" y="4347069"/>
            <a:ext cx="1061850" cy="13100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7870D31-2602-4DE5-91A9-7BC80B70DEE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DE62846-0EA0-4E86-A80B-D75F38F8F1E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4D7076E-D650-44B2-BBF1-D8161A9C3E5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23" name="Rounded Rectangular Callout 44">
            <a:extLst>
              <a:ext uri="{FF2B5EF4-FFF2-40B4-BE49-F238E27FC236}">
                <a16:creationId xmlns:a16="http://schemas.microsoft.com/office/drawing/2014/main" id="{1266253D-5520-4DB9-AC9E-E53B5E7F9DF4}"/>
              </a:ext>
            </a:extLst>
          </p:cNvPr>
          <p:cNvSpPr/>
          <p:nvPr/>
        </p:nvSpPr>
        <p:spPr>
          <a:xfrm>
            <a:off x="3137161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ƯCLN(12,36) = 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5E2DDFF-DD1C-4867-9B05-0E7CC79CB14D}"/>
              </a:ext>
            </a:extLst>
          </p:cNvPr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7EBE712-F041-4BBF-9E20-1B8FB7369E3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350A01E-C439-4693-A5B7-E4F3D9D1C094}"/>
              </a:ext>
            </a:extLst>
          </p:cNvPr>
          <p:cNvSpPr/>
          <p:nvPr/>
        </p:nvSpPr>
        <p:spPr>
          <a:xfrm>
            <a:off x="5607213" y="1767023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A. 36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C24FF7C-5048-4DBB-AAAC-121C212EFD1D}"/>
              </a:ext>
            </a:extLst>
          </p:cNvPr>
          <p:cNvSpPr/>
          <p:nvPr/>
        </p:nvSpPr>
        <p:spPr>
          <a:xfrm>
            <a:off x="7938689" y="1775627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B. 12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5F421B2-4C35-4ED7-BEDA-7DCB3B8F8366}"/>
              </a:ext>
            </a:extLst>
          </p:cNvPr>
          <p:cNvSpPr/>
          <p:nvPr/>
        </p:nvSpPr>
        <p:spPr>
          <a:xfrm>
            <a:off x="5607213" y="2416008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C. 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D5C5CD1-5553-440F-AB2E-7CDC22921F0F}"/>
              </a:ext>
            </a:extLst>
          </p:cNvPr>
          <p:cNvSpPr/>
          <p:nvPr/>
        </p:nvSpPr>
        <p:spPr>
          <a:xfrm>
            <a:off x="7938689" y="2424612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D. 6</a:t>
            </a:r>
          </a:p>
        </p:txBody>
      </p:sp>
      <p:pic>
        <p:nvPicPr>
          <p:cNvPr id="30" name="15s">
            <a:hlinkClick r:id="" action="ppaction://media"/>
            <a:extLst>
              <a:ext uri="{FF2B5EF4-FFF2-40B4-BE49-F238E27FC236}">
                <a16:creationId xmlns:a16="http://schemas.microsoft.com/office/drawing/2014/main" id="{3EE19F45-7B69-4308-8ABB-FF4A6B57CED7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0677033" y="5788246"/>
            <a:ext cx="1379460" cy="885182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</p:spTree>
    <p:extLst>
      <p:ext uri="{BB962C8B-B14F-4D97-AF65-F5344CB8AC3E}">
        <p14:creationId xmlns:p14="http://schemas.microsoft.com/office/powerpoint/2010/main" val="334409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video>
              <p:cMediaNode vol="80000">
                <p:cTn id="267" fill="hold" display="0">
                  <p:stCondLst>
                    <p:cond delay="indefinite"/>
                  </p:stCondLst>
                </p:cTn>
                <p:tgtEl>
                  <p:spTgt spid="30"/>
                </p:tgtEl>
              </p:cMediaNode>
            </p:video>
          </p:childTnLst>
        </p:cTn>
      </p:par>
    </p:tnLst>
    <p:bldLst>
      <p:bldP spid="8" grpId="0" animBg="1"/>
      <p:bldP spid="8" grpId="1" animBg="1"/>
      <p:bldP spid="23" grpId="0" animBg="1"/>
      <p:bldP spid="26" grpId="0" build="allAtOnce"/>
      <p:bldP spid="28" grpId="0" build="allAtOnce"/>
      <p:bldP spid="29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C1388D3-2F3C-4BCF-A6FE-68ED8B47C639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!!1">
            <a:extLst>
              <a:ext uri="{FF2B5EF4-FFF2-40B4-BE49-F238E27FC236}">
                <a16:creationId xmlns:a16="http://schemas.microsoft.com/office/drawing/2014/main" id="{BA379577-E4AB-4A20-A3E1-A15F39DD23A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MỞ ĐẦU</a:t>
            </a:r>
            <a:endParaRPr lang="en-US" sz="28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4FD8CE-9741-468F-A91E-795BA5B350FF}"/>
              </a:ext>
            </a:extLst>
          </p:cNvPr>
          <p:cNvSpPr txBox="1"/>
          <p:nvPr/>
        </p:nvSpPr>
        <p:spPr>
          <a:xfrm>
            <a:off x="565830" y="1339944"/>
            <a:ext cx="900139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3A903B-6351-4B9D-9531-0683136A522E}"/>
              </a:ext>
            </a:extLst>
          </p:cNvPr>
          <p:cNvSpPr txBox="1"/>
          <p:nvPr/>
        </p:nvSpPr>
        <p:spPr>
          <a:xfrm>
            <a:off x="2832723" y="4120411"/>
            <a:ext cx="798725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4" name="!!3" descr="Wondering | Grappige gezichten, Smiley, Grappige plaatjes">
            <a:extLst>
              <a:ext uri="{FF2B5EF4-FFF2-40B4-BE49-F238E27FC236}">
                <a16:creationId xmlns:a16="http://schemas.microsoft.com/office/drawing/2014/main" id="{6ABBD343-1B81-413D-AFF0-C2824BDED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30" y="3994034"/>
            <a:ext cx="1896036" cy="228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75F83EB-9979-4A7F-9FC3-44C902DBA9DA}"/>
              </a:ext>
            </a:extLst>
          </p:cNvPr>
          <p:cNvSpPr txBox="1"/>
          <p:nvPr/>
        </p:nvSpPr>
        <p:spPr>
          <a:xfrm>
            <a:off x="565830" y="1327906"/>
            <a:ext cx="900139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175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truongquochoc.com/wp-content/uploads/2020/10/30-hinh-nen-powerpoint-don-gian-nhung-tinh-te-9.jpg">
            <a:extLst>
              <a:ext uri="{FF2B5EF4-FFF2-40B4-BE49-F238E27FC236}">
                <a16:creationId xmlns:a16="http://schemas.microsoft.com/office/drawing/2014/main" id="{DDEBC935-4EF9-4815-A73A-EF86F893F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82C7E6-90A6-4275-BBE1-F97B370EF0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E29286-8788-4257-AC2D-35F08F5D32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14E236-4674-4332-B10A-14CEF7DD03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468" y="4392304"/>
            <a:ext cx="1580781" cy="14356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5B218D-EEBD-4363-8A81-E5918E43252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6AFF4D-4FD3-4492-A18D-6E77FF4439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B50096-6456-44EB-9B31-524F4E98B5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DE16F6-65BF-477D-89D1-6CCE91B7C89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11" name="Sun 10">
            <a:extLst>
              <a:ext uri="{FF2B5EF4-FFF2-40B4-BE49-F238E27FC236}">
                <a16:creationId xmlns:a16="http://schemas.microsoft.com/office/drawing/2014/main" id="{7BEF025C-663E-4A01-A3F6-6E3699881DD6}"/>
              </a:ext>
            </a:extLst>
          </p:cNvPr>
          <p:cNvSpPr/>
          <p:nvPr/>
        </p:nvSpPr>
        <p:spPr>
          <a:xfrm>
            <a:off x="6079635" y="3952202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1E9AA32-5FE3-4016-AD13-786A8419C8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95E2E5-9FA6-4ACE-BE46-C5397D29216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FA54A2-1735-4263-9419-98582BDF897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C730C6C-0462-4C3F-9B64-F0A1404D04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F41BAEC-067C-4EF3-A84D-09837CB6BB7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E5E1620-7F1F-4473-BF2F-6338B8CFB97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DFCCB82-CB1A-4B32-95EE-869762D0A58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307" y="4338724"/>
            <a:ext cx="1073146" cy="13100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5DFCB27-386E-4039-86BF-51086A974A2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210F1BA-A437-48F6-9C1C-C7F03E46E2D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0D5A130-6458-4B59-B0F3-CFF7846D6C2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22" name="Rounded Rectangular Callout 44">
            <a:extLst>
              <a:ext uri="{FF2B5EF4-FFF2-40B4-BE49-F238E27FC236}">
                <a16:creationId xmlns:a16="http://schemas.microsoft.com/office/drawing/2014/main" id="{6711E9CE-29B3-4A91-8939-2D70C3D27A3B}"/>
              </a:ext>
            </a:extLst>
          </p:cNvPr>
          <p:cNvSpPr/>
          <p:nvPr/>
        </p:nvSpPr>
        <p:spPr>
          <a:xfrm>
            <a:off x="3137161" y="8860"/>
            <a:ext cx="7055223" cy="1225679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F111470-6765-43CC-884A-8FF31E30923C}"/>
              </a:ext>
            </a:extLst>
          </p:cNvPr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E46F071-96AD-4FA5-A590-EBBEDA352D21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79C2853-F736-4509-BED7-E6E5A12C3C63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363181" y="5400358"/>
            <a:ext cx="823031" cy="61253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BB5F923-765E-4BFE-A4CD-42E4DB163E87}"/>
              </a:ext>
            </a:extLst>
          </p:cNvPr>
          <p:cNvSpPr/>
          <p:nvPr/>
        </p:nvSpPr>
        <p:spPr>
          <a:xfrm>
            <a:off x="5144181" y="1502171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A. 6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15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43BC994-542E-4396-AD8A-DC5B337B4A7E}"/>
              </a:ext>
            </a:extLst>
          </p:cNvPr>
          <p:cNvSpPr/>
          <p:nvPr/>
        </p:nvSpPr>
        <p:spPr>
          <a:xfrm>
            <a:off x="7842413" y="1501861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B. 12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15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36C387B-AAC3-4342-8F90-0D73AFCD6F58}"/>
              </a:ext>
            </a:extLst>
          </p:cNvPr>
          <p:cNvSpPr/>
          <p:nvPr/>
        </p:nvSpPr>
        <p:spPr>
          <a:xfrm>
            <a:off x="5144181" y="2314855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C. 12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18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E6787E7-8AE1-4E38-8155-56EFD671C5AB}"/>
              </a:ext>
            </a:extLst>
          </p:cNvPr>
          <p:cNvSpPr/>
          <p:nvPr/>
        </p:nvSpPr>
        <p:spPr>
          <a:xfrm>
            <a:off x="7842413" y="2313963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D. 18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</a:p>
        </p:txBody>
      </p:sp>
      <p:pic>
        <p:nvPicPr>
          <p:cNvPr id="30" name="15s">
            <a:hlinkClick r:id="" action="ppaction://media"/>
            <a:extLst>
              <a:ext uri="{FF2B5EF4-FFF2-40B4-BE49-F238E27FC236}">
                <a16:creationId xmlns:a16="http://schemas.microsoft.com/office/drawing/2014/main" id="{1573CE0E-313D-46F8-9305-2302B828A6E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0277904" y="5655144"/>
            <a:ext cx="1874520" cy="1202856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</p:spTree>
    <p:extLst>
      <p:ext uri="{BB962C8B-B14F-4D97-AF65-F5344CB8AC3E}">
        <p14:creationId xmlns:p14="http://schemas.microsoft.com/office/powerpoint/2010/main" val="229343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video>
              <p:cMediaNode vol="80000">
                <p:cTn id="267" fill="hold" display="0">
                  <p:stCondLst>
                    <p:cond delay="indefinite"/>
                  </p:stCondLst>
                </p:cTn>
                <p:tgtEl>
                  <p:spTgt spid="30"/>
                </p:tgtEl>
              </p:cMediaNode>
            </p:video>
          </p:childTnLst>
        </p:cTn>
      </p:par>
    </p:tnLst>
    <p:bldLst>
      <p:bldP spid="11" grpId="0" animBg="1"/>
      <p:bldP spid="11" grpId="1" animBg="1"/>
      <p:bldP spid="22" grpId="0" animBg="1"/>
      <p:bldP spid="26" grpId="0" build="allAtOnce"/>
      <p:bldP spid="27" grpId="0" build="allAtOnce"/>
      <p:bldP spid="29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truongquochoc.com/wp-content/uploads/2020/10/30-hinh-nen-powerpoint-don-gian-nhung-tinh-te-9.jpg">
            <a:extLst>
              <a:ext uri="{FF2B5EF4-FFF2-40B4-BE49-F238E27FC236}">
                <a16:creationId xmlns:a16="http://schemas.microsoft.com/office/drawing/2014/main" id="{DDEBC935-4EF9-4815-A73A-EF86F893F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B88CC5-EEE0-4A26-9323-E5AAC60E1A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896F8E-9202-4019-8DE0-86A29D0BFA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005A2E-66AA-4F0D-A496-C5DE7FD2D9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77EB66-9E50-45CF-8557-F9F2AED524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880" y="4428248"/>
            <a:ext cx="1580783" cy="14356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0B9637-C88E-4999-93A5-3FCE710246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467" y="4392304"/>
            <a:ext cx="1580782" cy="14356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E4284F-E30C-4721-9D1F-7D7AB0B39F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E312C0-A7C5-4CC3-A62E-7C5531C629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474954-2E4D-4E61-B1DC-94CD7016DAF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12" name="Sun 11">
            <a:extLst>
              <a:ext uri="{FF2B5EF4-FFF2-40B4-BE49-F238E27FC236}">
                <a16:creationId xmlns:a16="http://schemas.microsoft.com/office/drawing/2014/main" id="{84EA96F6-BC22-4912-A6B6-43A2D870AC12}"/>
              </a:ext>
            </a:extLst>
          </p:cNvPr>
          <p:cNvSpPr/>
          <p:nvPr/>
        </p:nvSpPr>
        <p:spPr>
          <a:xfrm>
            <a:off x="8289721" y="3945563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100CC8-8759-49D7-A5B9-EE58E040D6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3DAC449-526F-4723-BC90-9A67B920025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230CA70-DAD0-4D88-AF22-FFBD7724BA5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C1DBA17-6CAE-4B58-A7E4-563DB313791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93" y="4332085"/>
            <a:ext cx="1073146" cy="13100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F6784A-6684-48DF-9C4B-9D223D65162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6860E85-83DC-4296-A4BD-B2729C71692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7FEE795-2C22-4AF6-9C8A-9DE88C755AD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E3ADD8E-11FC-415D-9CAA-5C0EAABBE45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21" name="Rounded Rectangular Callout 44">
            <a:extLst>
              <a:ext uri="{FF2B5EF4-FFF2-40B4-BE49-F238E27FC236}">
                <a16:creationId xmlns:a16="http://schemas.microsoft.com/office/drawing/2014/main" id="{CBF16C68-235F-4AEF-BD2A-EF49C873F56B}"/>
              </a:ext>
            </a:extLst>
          </p:cNvPr>
          <p:cNvSpPr/>
          <p:nvPr/>
        </p:nvSpPr>
        <p:spPr>
          <a:xfrm>
            <a:off x="3137161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ƯCLN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5D7C535-1157-4BA4-B3E5-D50367BDBB57}"/>
              </a:ext>
            </a:extLst>
          </p:cNvPr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996F49A-4CCD-4675-BF4B-F436CA60C15F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991DFDC-F7B5-49CA-A86F-FBA6A57163D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363181" y="5400358"/>
            <a:ext cx="823031" cy="61253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A2F8DBC-717A-4DC3-A5D9-93FFB572E4C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69561" y="5440387"/>
            <a:ext cx="823031" cy="61253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1198BD4-2592-4077-8282-1DD7A908FEBA}"/>
              </a:ext>
            </a:extLst>
          </p:cNvPr>
          <p:cNvSpPr/>
          <p:nvPr/>
        </p:nvSpPr>
        <p:spPr>
          <a:xfrm>
            <a:off x="5205409" y="1591440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A. 24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48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7BFC1E6-ABFE-4883-8FD5-54213B8B27A5}"/>
              </a:ext>
            </a:extLst>
          </p:cNvPr>
          <p:cNvSpPr/>
          <p:nvPr/>
        </p:nvSpPr>
        <p:spPr>
          <a:xfrm>
            <a:off x="8044598" y="1623478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B. 12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DA35986-7734-4518-B863-6253AA85D08E}"/>
              </a:ext>
            </a:extLst>
          </p:cNvPr>
          <p:cNvSpPr/>
          <p:nvPr/>
        </p:nvSpPr>
        <p:spPr>
          <a:xfrm>
            <a:off x="5205409" y="2374133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C. 12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16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17F4FB2-FB93-485D-88B6-26F34D3005B8}"/>
              </a:ext>
            </a:extLst>
          </p:cNvPr>
          <p:cNvSpPr/>
          <p:nvPr/>
        </p:nvSpPr>
        <p:spPr>
          <a:xfrm>
            <a:off x="8044598" y="2354472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D. 24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36</a:t>
            </a:r>
          </a:p>
        </p:txBody>
      </p:sp>
      <p:pic>
        <p:nvPicPr>
          <p:cNvPr id="30" name="15s">
            <a:hlinkClick r:id="" action="ppaction://media"/>
            <a:extLst>
              <a:ext uri="{FF2B5EF4-FFF2-40B4-BE49-F238E27FC236}">
                <a16:creationId xmlns:a16="http://schemas.microsoft.com/office/drawing/2014/main" id="{A693221F-B9D8-451F-873C-B4144F2E843A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588326" y="5769513"/>
            <a:ext cx="1395936" cy="895755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</p:spTree>
    <p:extLst>
      <p:ext uri="{BB962C8B-B14F-4D97-AF65-F5344CB8AC3E}">
        <p14:creationId xmlns:p14="http://schemas.microsoft.com/office/powerpoint/2010/main" val="276819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25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video>
              <p:cMediaNode vol="80000">
                <p:cTn id="267" fill="hold" display="0">
                  <p:stCondLst>
                    <p:cond delay="indefinite"/>
                  </p:stCondLst>
                </p:cTn>
                <p:tgtEl>
                  <p:spTgt spid="30"/>
                </p:tgtEl>
              </p:cMediaNode>
            </p:video>
          </p:childTnLst>
        </p:cTn>
      </p:par>
    </p:tnLst>
    <p:bldLst>
      <p:bldP spid="12" grpId="0" animBg="1"/>
      <p:bldP spid="12" grpId="1" animBg="1"/>
      <p:bldP spid="21" grpId="0" animBg="1"/>
      <p:bldP spid="26" grpId="0" build="allAtOnce"/>
      <p:bldP spid="27" grpId="0" build="allAtOnce"/>
      <p:bldP spid="28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truongquochoc.com/wp-content/uploads/2020/10/30-hinh-nen-powerpoint-don-gian-nhung-tinh-te-9.jpg">
            <a:extLst>
              <a:ext uri="{FF2B5EF4-FFF2-40B4-BE49-F238E27FC236}">
                <a16:creationId xmlns:a16="http://schemas.microsoft.com/office/drawing/2014/main" id="{DDEBC935-4EF9-4815-A73A-EF86F893F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EB9751-6BE2-4C3F-9ED9-F94AC4458C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2ED3B0-E481-4553-9314-B69EFACC21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BF056D-02D6-4613-B65C-753D249791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D69A20-5D0D-4E19-A107-4D7AE9DCB67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8" name="Sun 7">
            <a:extLst>
              <a:ext uri="{FF2B5EF4-FFF2-40B4-BE49-F238E27FC236}">
                <a16:creationId xmlns:a16="http://schemas.microsoft.com/office/drawing/2014/main" id="{0BB2DB4F-CF75-480F-B915-24C7D7334A8E}"/>
              </a:ext>
            </a:extLst>
          </p:cNvPr>
          <p:cNvSpPr/>
          <p:nvPr/>
        </p:nvSpPr>
        <p:spPr>
          <a:xfrm>
            <a:off x="3879399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659CDE-3D86-4BE2-BA30-E17EF41AD9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B7558A-F70F-4AF2-9D1E-CC316EF4E9C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0B4260-1AA0-4B92-A79A-BE15838953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FCDEEF7-F4D7-4112-A98E-BAE17405BE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47EE20-F39A-41A3-B1F6-B5BFB5F341D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0013972-53B0-4438-8F9F-72A89E2B6E7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51A3D-57E6-4D01-BD7D-78D72BBEDD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F06E3D6-ECBF-420F-B4C3-33784F1039D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36" y="4489551"/>
            <a:ext cx="1442555" cy="13100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E188108-2338-45BD-B4CB-CCC72C82EEE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27175" y="5413804"/>
            <a:ext cx="823031" cy="61253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7AA1C2E-00CD-4F8E-94D4-86F8ADAB8C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1A77F70-96A5-400A-9AD1-0DAA6499C6C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19" y="4347069"/>
            <a:ext cx="1061850" cy="13100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EC6688E-18B6-4EB2-BADC-F551643A931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DC041F3-CCDD-44F1-910F-999CBBDDD44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1ED0371-7B19-49A4-8CCA-4FBE256063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23" name="Rounded Rectangular Callout 44">
            <a:extLst>
              <a:ext uri="{FF2B5EF4-FFF2-40B4-BE49-F238E27FC236}">
                <a16:creationId xmlns:a16="http://schemas.microsoft.com/office/drawing/2014/main" id="{AF5E35FD-1324-4B1F-976E-07A809DBFB47}"/>
              </a:ext>
            </a:extLst>
          </p:cNvPr>
          <p:cNvSpPr/>
          <p:nvPr/>
        </p:nvSpPr>
        <p:spPr>
          <a:xfrm>
            <a:off x="3137161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 ƯCLN(8,12,15) = 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B26B2AD-CBE5-491E-8A39-BFE672824495}"/>
              </a:ext>
            </a:extLst>
          </p:cNvPr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BA880AA-7B12-4032-B839-08B20E5F9BE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844379D9-3219-4157-8AEF-5DB7C8ACF385}"/>
              </a:ext>
            </a:extLst>
          </p:cNvPr>
          <p:cNvSpPr/>
          <p:nvPr/>
        </p:nvSpPr>
        <p:spPr>
          <a:xfrm>
            <a:off x="5607213" y="1767023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A. 8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07464AD-BBC1-4D38-A8C7-60C7A1A13865}"/>
              </a:ext>
            </a:extLst>
          </p:cNvPr>
          <p:cNvSpPr/>
          <p:nvPr/>
        </p:nvSpPr>
        <p:spPr>
          <a:xfrm>
            <a:off x="7938689" y="1775627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B. 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56ED3FE-DF26-4711-A60B-33B54F2ABEE9}"/>
              </a:ext>
            </a:extLst>
          </p:cNvPr>
          <p:cNvSpPr/>
          <p:nvPr/>
        </p:nvSpPr>
        <p:spPr>
          <a:xfrm>
            <a:off x="5607213" y="2416008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C. 15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3078EAF-6B45-4E97-81FE-81316453A0D1}"/>
              </a:ext>
            </a:extLst>
          </p:cNvPr>
          <p:cNvSpPr/>
          <p:nvPr/>
        </p:nvSpPr>
        <p:spPr>
          <a:xfrm>
            <a:off x="7938689" y="2424612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D. 4</a:t>
            </a:r>
          </a:p>
        </p:txBody>
      </p:sp>
      <p:pic>
        <p:nvPicPr>
          <p:cNvPr id="30" name="15s">
            <a:hlinkClick r:id="" action="ppaction://media"/>
            <a:extLst>
              <a:ext uri="{FF2B5EF4-FFF2-40B4-BE49-F238E27FC236}">
                <a16:creationId xmlns:a16="http://schemas.microsoft.com/office/drawing/2014/main" id="{CAC8AF50-7EA9-4CE7-A43F-9C7B066D7017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0578027" y="5720069"/>
            <a:ext cx="1477216" cy="947911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</p:spTree>
    <p:extLst>
      <p:ext uri="{BB962C8B-B14F-4D97-AF65-F5344CB8AC3E}">
        <p14:creationId xmlns:p14="http://schemas.microsoft.com/office/powerpoint/2010/main" val="246805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video>
              <p:cMediaNode vol="80000">
                <p:cTn id="267" fill="hold" display="0">
                  <p:stCondLst>
                    <p:cond delay="indefinite"/>
                  </p:stCondLst>
                </p:cTn>
                <p:tgtEl>
                  <p:spTgt spid="30"/>
                </p:tgtEl>
              </p:cMediaNode>
            </p:video>
          </p:childTnLst>
        </p:cTn>
      </p:par>
    </p:tnLst>
    <p:bldLst>
      <p:bldP spid="8" grpId="0" animBg="1"/>
      <p:bldP spid="8" grpId="1" animBg="1"/>
      <p:bldP spid="23" grpId="0" animBg="1"/>
      <p:bldP spid="26" grpId="0" build="allAtOnce"/>
      <p:bldP spid="28" grpId="0" build="allAtOnce"/>
      <p:bldP spid="29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truongquochoc.com/wp-content/uploads/2020/10/30-hinh-nen-powerpoint-don-gian-nhung-tinh-te-9.jpg">
            <a:extLst>
              <a:ext uri="{FF2B5EF4-FFF2-40B4-BE49-F238E27FC236}">
                <a16:creationId xmlns:a16="http://schemas.microsoft.com/office/drawing/2014/main" id="{DDEBC935-4EF9-4815-A73A-EF86F893F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E31F8DF-8599-4127-801E-8EF769695515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!!4">
            <a:extLst>
              <a:ext uri="{FF2B5EF4-FFF2-40B4-BE49-F238E27FC236}">
                <a16:creationId xmlns:a16="http://schemas.microsoft.com/office/drawing/2014/main" id="{39FFAFB4-1208-4708-B0A6-A922F7EEBE13}"/>
              </a:ext>
            </a:extLst>
          </p:cNvPr>
          <p:cNvSpPr/>
          <p:nvPr/>
        </p:nvSpPr>
        <p:spPr>
          <a:xfrm>
            <a:off x="2119063" y="480607"/>
            <a:ext cx="7930176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HƯỚNG DẪN TỰ HỌC Ở NHÀ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84638D-EB05-44F2-A1C3-0C48E5055F71}"/>
              </a:ext>
            </a:extLst>
          </p:cNvPr>
          <p:cNvSpPr txBox="1"/>
          <p:nvPr/>
        </p:nvSpPr>
        <p:spPr>
          <a:xfrm>
            <a:off x="2202180" y="2158084"/>
            <a:ext cx="960120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Học bài theo SGK và vở ghi.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Bài tập về nhà 1;2 SGK trang 51.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Đọc nội dung phần còn lại của bài, tiết sau học tiếp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425D03-6997-4F7B-AD9E-C1407BC423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440" y="3686078"/>
            <a:ext cx="3931203" cy="294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47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truongquochoc.com/wp-content/uploads/2020/10/30-hinh-nen-powerpoint-don-gian-nhung-tinh-te-9.jpg">
            <a:extLst>
              <a:ext uri="{FF2B5EF4-FFF2-40B4-BE49-F238E27FC236}">
                <a16:creationId xmlns:a16="http://schemas.microsoft.com/office/drawing/2014/main" id="{DDEBC935-4EF9-4815-A73A-EF86F893F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7130166-FE80-4619-8313-A7905CDB0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rgbClr val="002060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rgbClr val="002060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rgbClr val="002060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1E2AD88-2906-403D-AF3A-569BE8A3E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>
            <a:extLst>
              <a:ext uri="{FF2B5EF4-FFF2-40B4-BE49-F238E27FC236}">
                <a16:creationId xmlns:a16="http://schemas.microsoft.com/office/drawing/2014/main" id="{448B2C7E-4ED3-4C6A-A756-A5B8B7E748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</a:p>
        </p:txBody>
      </p:sp>
      <p:pic>
        <p:nvPicPr>
          <p:cNvPr id="7" name="Graphic 6" descr="Clipboard">
            <a:extLst>
              <a:ext uri="{FF2B5EF4-FFF2-40B4-BE49-F238E27FC236}">
                <a16:creationId xmlns:a16="http://schemas.microsoft.com/office/drawing/2014/main" id="{D95255FA-297D-4DD5-B0D3-2A008577A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8" name="Graphic 7" descr="Ruler">
            <a:extLst>
              <a:ext uri="{FF2B5EF4-FFF2-40B4-BE49-F238E27FC236}">
                <a16:creationId xmlns:a16="http://schemas.microsoft.com/office/drawing/2014/main" id="{FEDDE4A5-4531-407E-B913-128E3C54F6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9" name="Graphic 8" descr="Pencil">
            <a:extLst>
              <a:ext uri="{FF2B5EF4-FFF2-40B4-BE49-F238E27FC236}">
                <a16:creationId xmlns:a16="http://schemas.microsoft.com/office/drawing/2014/main" id="{23EB80F2-C88D-416D-9A71-F7746DEECD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09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346AC52-8424-4E42-B82D-5B412318E18B}"/>
              </a:ext>
            </a:extLst>
          </p:cNvPr>
          <p:cNvSpPr txBox="1"/>
          <p:nvPr/>
        </p:nvSpPr>
        <p:spPr>
          <a:xfrm>
            <a:off x="866010" y="726308"/>
            <a:ext cx="1012711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nay: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id="{F6EC1BEF-4F4D-4DC7-A51A-10E1908F7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939" y="2936026"/>
            <a:ext cx="3783373" cy="319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565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!!3">
            <a:extLst>
              <a:ext uri="{FF2B5EF4-FFF2-40B4-BE49-F238E27FC236}">
                <a16:creationId xmlns:a16="http://schemas.microsoft.com/office/drawing/2014/main" id="{794549F8-B9AA-47A5-92F8-2628CCC3B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753" y="403644"/>
            <a:ext cx="2857500" cy="25717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28BFFB4-8C0A-48B0-B7E1-A51DCF5B8C0E}"/>
              </a:ext>
            </a:extLst>
          </p:cNvPr>
          <p:cNvSpPr txBox="1"/>
          <p:nvPr/>
        </p:nvSpPr>
        <p:spPr>
          <a:xfrm>
            <a:off x="2221433" y="182329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4CF095-E576-4708-BD12-9C6B39C012E2}"/>
              </a:ext>
            </a:extLst>
          </p:cNvPr>
          <p:cNvSpPr txBox="1"/>
          <p:nvPr/>
        </p:nvSpPr>
        <p:spPr>
          <a:xfrm>
            <a:off x="2888245" y="1212136"/>
            <a:ext cx="55574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1: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CE4A65-4AE8-4102-AD9B-734EF7D5BDC7}"/>
              </a:ext>
            </a:extLst>
          </p:cNvPr>
          <p:cNvSpPr txBox="1"/>
          <p:nvPr/>
        </p:nvSpPr>
        <p:spPr>
          <a:xfrm>
            <a:off x="3043695" y="2040644"/>
            <a:ext cx="7975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6719EF5C-1D8B-4FC9-B0F6-40E05B30CA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589514"/>
              </p:ext>
            </p:extLst>
          </p:nvPr>
        </p:nvGraphicFramePr>
        <p:xfrm>
          <a:off x="1669799" y="3383441"/>
          <a:ext cx="9777425" cy="202633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727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7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3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69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69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99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82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99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29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295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vi-VN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Ư</a:t>
                      </a:r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ớc</a:t>
                      </a:r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30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vi-VN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Ư</a:t>
                      </a:r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ớc</a:t>
                      </a:r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48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48</a:t>
                      </a:r>
                    </a:p>
                  </a:txBody>
                  <a:tcPr marL="82149" marR="82149" marT="41074" marB="4107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A1AACB9D-C324-429C-A90E-492AE6ECE2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722167"/>
              </p:ext>
            </p:extLst>
          </p:nvPr>
        </p:nvGraphicFramePr>
        <p:xfrm>
          <a:off x="1746119" y="3421518"/>
          <a:ext cx="9756055" cy="1950581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721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5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64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58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53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53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83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65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83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150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150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971225">
                <a:tc>
                  <a:txBody>
                    <a:bodyPr/>
                    <a:lstStyle/>
                    <a:p>
                      <a:pPr algn="ctr"/>
                      <a:r>
                        <a:rPr lang="vi-VN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Ư</a:t>
                      </a:r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ớc</a:t>
                      </a:r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30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9356">
                <a:tc>
                  <a:txBody>
                    <a:bodyPr/>
                    <a:lstStyle/>
                    <a:p>
                      <a:pPr algn="ctr"/>
                      <a:r>
                        <a:rPr lang="vi-VN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Ư</a:t>
                      </a:r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ớc</a:t>
                      </a:r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48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D9E855D4-AE0D-4B39-9B65-87C929FC53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260857"/>
              </p:ext>
            </p:extLst>
          </p:nvPr>
        </p:nvGraphicFramePr>
        <p:xfrm>
          <a:off x="1724748" y="3392372"/>
          <a:ext cx="9777425" cy="202633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727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7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3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69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69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99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82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99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29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295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vi-VN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Ư</a:t>
                      </a:r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ớc</a:t>
                      </a:r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30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FF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FF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FF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vi-VN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Ư</a:t>
                      </a:r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ớc</a:t>
                      </a:r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48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FF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FF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FF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48</a:t>
                      </a:r>
                    </a:p>
                  </a:txBody>
                  <a:tcPr marL="82149" marR="82149" marT="41074" marB="4107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Flowchart: Terminator 19">
            <a:extLst>
              <a:ext uri="{FF2B5EF4-FFF2-40B4-BE49-F238E27FC236}">
                <a16:creationId xmlns:a16="http://schemas.microsoft.com/office/drawing/2014/main" id="{F304DA8C-26F8-48EB-BC2B-3F999CC6E291}"/>
              </a:ext>
            </a:extLst>
          </p:cNvPr>
          <p:cNvSpPr/>
          <p:nvPr/>
        </p:nvSpPr>
        <p:spPr>
          <a:xfrm rot="16200000">
            <a:off x="6479119" y="3972588"/>
            <a:ext cx="2064388" cy="813628"/>
          </a:xfrm>
          <a:prstGeom prst="flowChartTermina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3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3230E6E-7CFA-4079-9AF6-E97290BB9C37}"/>
              </a:ext>
            </a:extLst>
          </p:cNvPr>
          <p:cNvSpPr txBox="1"/>
          <p:nvPr/>
        </p:nvSpPr>
        <p:spPr>
          <a:xfrm>
            <a:off x="700117" y="2421410"/>
            <a:ext cx="10861040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  <a:p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ƯC(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a,b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  <a:p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ƯCLN(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a,b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760BB9-9560-44C9-BF8A-284508448B10}"/>
              </a:ext>
            </a:extLst>
          </p:cNvPr>
          <p:cNvSpPr txBox="1"/>
          <p:nvPr/>
        </p:nvSpPr>
        <p:spPr>
          <a:xfrm>
            <a:off x="-597043" y="542191"/>
            <a:ext cx="108170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670DF8A-109F-45CC-9713-FC48C735C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087" y="373312"/>
            <a:ext cx="1923562" cy="144532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FFDF6F0-015E-4DC5-959B-4B86575EF812}"/>
              </a:ext>
            </a:extLst>
          </p:cNvPr>
          <p:cNvSpPr txBox="1"/>
          <p:nvPr/>
        </p:nvSpPr>
        <p:spPr>
          <a:xfrm>
            <a:off x="700117" y="1510863"/>
            <a:ext cx="328903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08540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C0DBD4F-FFC6-40B3-95AF-AA2C1E0D6E87}"/>
              </a:ext>
            </a:extLst>
          </p:cNvPr>
          <p:cNvSpPr txBox="1"/>
          <p:nvPr/>
        </p:nvSpPr>
        <p:spPr>
          <a:xfrm>
            <a:off x="1951172" y="519034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18433F-999D-4E0F-8009-EF568139C5AB}"/>
              </a:ext>
            </a:extLst>
          </p:cNvPr>
          <p:cNvSpPr txBox="1"/>
          <p:nvPr/>
        </p:nvSpPr>
        <p:spPr>
          <a:xfrm>
            <a:off x="2353226" y="1363477"/>
            <a:ext cx="328903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F60499-B787-403A-8991-128624DD9F6E}"/>
              </a:ext>
            </a:extLst>
          </p:cNvPr>
          <p:cNvSpPr txBox="1"/>
          <p:nvPr/>
        </p:nvSpPr>
        <p:spPr>
          <a:xfrm>
            <a:off x="2299882" y="2568892"/>
            <a:ext cx="8150956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56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indent="-514350">
              <a:buAutoNum type="alphaLcParenR"/>
            </a:pP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AAD3479-CC31-48E6-9FD6-17F7F9D70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" y="5062845"/>
            <a:ext cx="2423795" cy="16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9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FB81B5D-6D29-4622-B083-3078A67C0AE8}"/>
              </a:ext>
            </a:extLst>
          </p:cNvPr>
          <p:cNvSpPr txBox="1"/>
          <p:nvPr/>
        </p:nvSpPr>
        <p:spPr>
          <a:xfrm>
            <a:off x="1951172" y="519034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F5C314-2EE9-4538-8548-534831AE862E}"/>
              </a:ext>
            </a:extLst>
          </p:cNvPr>
          <p:cNvSpPr txBox="1"/>
          <p:nvPr/>
        </p:nvSpPr>
        <p:spPr>
          <a:xfrm>
            <a:off x="2437050" y="1308752"/>
            <a:ext cx="302856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1A9919-0B41-4969-9B30-D01B0BD8DD87}"/>
              </a:ext>
            </a:extLst>
          </p:cNvPr>
          <p:cNvSpPr txBox="1"/>
          <p:nvPr/>
        </p:nvSpPr>
        <p:spPr>
          <a:xfrm>
            <a:off x="2341793" y="2853372"/>
            <a:ext cx="8150956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56.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56.</a:t>
            </a:r>
          </a:p>
          <a:p>
            <a:pPr marL="514350" indent="-514350">
              <a:buAutoNum type="alphaLcParenR"/>
            </a:pP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48.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96B9F0-A601-46BE-B4BB-BBDA3716650E}"/>
              </a:ext>
            </a:extLst>
          </p:cNvPr>
          <p:cNvSpPr txBox="1"/>
          <p:nvPr/>
        </p:nvSpPr>
        <p:spPr>
          <a:xfrm>
            <a:off x="5797625" y="1961839"/>
            <a:ext cx="115546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Graphic 27" descr="Clipboard">
            <a:extLst>
              <a:ext uri="{FF2B5EF4-FFF2-40B4-BE49-F238E27FC236}">
                <a16:creationId xmlns:a16="http://schemas.microsoft.com/office/drawing/2014/main" id="{6E695712-3945-4030-A5E0-762791991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18695" y="1586662"/>
            <a:ext cx="2532753" cy="2532753"/>
          </a:xfrm>
          <a:prstGeom prst="rect">
            <a:avLst/>
          </a:prstGeom>
        </p:spPr>
      </p:pic>
      <p:pic>
        <p:nvPicPr>
          <p:cNvPr id="18" name="Graphic 31" descr="Pencil">
            <a:extLst>
              <a:ext uri="{FF2B5EF4-FFF2-40B4-BE49-F238E27FC236}">
                <a16:creationId xmlns:a16="http://schemas.microsoft.com/office/drawing/2014/main" id="{B943CE05-C42F-4A4B-9747-2C7040C8C3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76524" y="2182387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8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86FB554-EAAB-44F5-A923-912EEF28357F}"/>
              </a:ext>
            </a:extLst>
          </p:cNvPr>
          <p:cNvSpPr txBox="1"/>
          <p:nvPr/>
        </p:nvSpPr>
        <p:spPr>
          <a:xfrm>
            <a:off x="1951172" y="519034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A3DDD7-5CE3-49A7-B598-BD2BB4F53175}"/>
              </a:ext>
            </a:extLst>
          </p:cNvPr>
          <p:cNvSpPr txBox="1"/>
          <p:nvPr/>
        </p:nvSpPr>
        <p:spPr>
          <a:xfrm>
            <a:off x="2437050" y="1282352"/>
            <a:ext cx="314729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2A70C0-D76E-4A61-B000-5B41144AE6BC}"/>
              </a:ext>
            </a:extLst>
          </p:cNvPr>
          <p:cNvSpPr txBox="1"/>
          <p:nvPr/>
        </p:nvSpPr>
        <p:spPr>
          <a:xfrm>
            <a:off x="922010" y="2112109"/>
            <a:ext cx="10374413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14, 49, 63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14, 49, 63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14, 49, 63.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D5A256-534C-4925-BF94-A66B99266C89}"/>
              </a:ext>
            </a:extLst>
          </p:cNvPr>
          <p:cNvSpPr txBox="1"/>
          <p:nvPr/>
        </p:nvSpPr>
        <p:spPr>
          <a:xfrm>
            <a:off x="1159426" y="5260642"/>
            <a:ext cx="993618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ý: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b, c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b, c.</a:t>
            </a:r>
          </a:p>
        </p:txBody>
      </p:sp>
      <p:sp>
        <p:nvSpPr>
          <p:cNvPr id="17" name="Right Arrow 1">
            <a:extLst>
              <a:ext uri="{FF2B5EF4-FFF2-40B4-BE49-F238E27FC236}">
                <a16:creationId xmlns:a16="http://schemas.microsoft.com/office/drawing/2014/main" id="{FB7A2771-36C3-45F9-9919-8BE2E6C9FAB4}"/>
              </a:ext>
            </a:extLst>
          </p:cNvPr>
          <p:cNvSpPr/>
          <p:nvPr/>
        </p:nvSpPr>
        <p:spPr>
          <a:xfrm>
            <a:off x="470565" y="5430710"/>
            <a:ext cx="627370" cy="2862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43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2D234F3-2EE4-4E3D-A0FB-CB70CF790937}"/>
              </a:ext>
            </a:extLst>
          </p:cNvPr>
          <p:cNvSpPr txBox="1"/>
          <p:nvPr/>
        </p:nvSpPr>
        <p:spPr>
          <a:xfrm>
            <a:off x="2022292" y="222119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0D94CE-9340-4200-BDD0-6797DBB23E16}"/>
              </a:ext>
            </a:extLst>
          </p:cNvPr>
          <p:cNvSpPr txBox="1"/>
          <p:nvPr/>
        </p:nvSpPr>
        <p:spPr>
          <a:xfrm>
            <a:off x="2264071" y="853200"/>
            <a:ext cx="259786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AF8B2D-D092-4303-A130-2CA7DADDF3A7}"/>
              </a:ext>
            </a:extLst>
          </p:cNvPr>
          <p:cNvSpPr txBox="1"/>
          <p:nvPr/>
        </p:nvSpPr>
        <p:spPr>
          <a:xfrm>
            <a:off x="1445905" y="1356669"/>
            <a:ext cx="10523009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ƯC(12,20).</a:t>
            </a:r>
          </a:p>
          <a:p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ƯCLN(12,20).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830FD5-7765-492E-B40F-8B29918625A1}"/>
              </a:ext>
            </a:extLst>
          </p:cNvPr>
          <p:cNvSpPr txBox="1"/>
          <p:nvPr/>
        </p:nvSpPr>
        <p:spPr>
          <a:xfrm>
            <a:off x="1337846" y="3461130"/>
            <a:ext cx="1037441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33641A17-EC29-4ABC-932A-696ACF604D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041947"/>
              </p:ext>
            </p:extLst>
          </p:nvPr>
        </p:nvGraphicFramePr>
        <p:xfrm>
          <a:off x="2119837" y="4097615"/>
          <a:ext cx="8884136" cy="1219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946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1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92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9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08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50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1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err="1"/>
                        <a:t>Ước</a:t>
                      </a:r>
                      <a:r>
                        <a:rPr lang="en-US" sz="3400" baseline="0" dirty="0"/>
                        <a:t> </a:t>
                      </a:r>
                      <a:r>
                        <a:rPr lang="en-US" sz="3400" baseline="0" dirty="0" err="1"/>
                        <a:t>của</a:t>
                      </a:r>
                      <a:r>
                        <a:rPr lang="en-US" sz="3400" baseline="0" dirty="0"/>
                        <a:t> 12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/>
                        <a:t>1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/>
                        <a:t>2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/>
                        <a:t>3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/>
                        <a:t>4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/>
                        <a:t>6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/>
                        <a:t>12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err="1"/>
                        <a:t>Ước</a:t>
                      </a:r>
                      <a:r>
                        <a:rPr lang="en-US" sz="3400" baseline="0" dirty="0"/>
                        <a:t> </a:t>
                      </a:r>
                      <a:r>
                        <a:rPr lang="en-US" sz="3400" baseline="0" dirty="0" err="1"/>
                        <a:t>của</a:t>
                      </a:r>
                      <a:r>
                        <a:rPr lang="en-US" sz="3400" baseline="0" dirty="0"/>
                        <a:t> 20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/>
                        <a:t>1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/>
                        <a:t>2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/>
                        <a:t>4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/>
                        <a:t>5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/>
                        <a:t>10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/>
                        <a:t>20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E42C53FF-60A0-4DBE-9B91-D011EEA74D60}"/>
              </a:ext>
            </a:extLst>
          </p:cNvPr>
          <p:cNvSpPr txBox="1"/>
          <p:nvPr/>
        </p:nvSpPr>
        <p:spPr>
          <a:xfrm>
            <a:off x="1420083" y="5436653"/>
            <a:ext cx="1037441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ƯC(12,20)= {1;2;4}.</a:t>
            </a:r>
          </a:p>
          <a:p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ƯCLN(12,20)= 4.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379A30-F594-46B6-BFD3-49C84BB56354}"/>
              </a:ext>
            </a:extLst>
          </p:cNvPr>
          <p:cNvSpPr txBox="1"/>
          <p:nvPr/>
        </p:nvSpPr>
        <p:spPr>
          <a:xfrm>
            <a:off x="-3471025" y="4076683"/>
            <a:ext cx="1037441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94541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1285</Words>
  <Application>Microsoft Office PowerPoint</Application>
  <PresentationFormat>Widescreen</PresentationFormat>
  <Paragraphs>212</Paragraphs>
  <Slides>24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Rockwell</vt:lpstr>
      <vt:lpstr>Tahoma</vt:lpstr>
      <vt:lpstr>Times New Roman</vt:lpstr>
      <vt:lpstr>Wingdings</vt:lpstr>
      <vt:lpstr>Office Theme</vt:lpstr>
      <vt:lpstr> ƯỚC CHUNG VÀ ƯỚC CHUNG  LỚN NHẤT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Remember… Safety First!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ƯỚC CHUNG VÀ ƯỚC CHUNG  LỚN NHẤT</dc:title>
  <dc:creator>tung le son</dc:creator>
  <cp:lastModifiedBy>Admin</cp:lastModifiedBy>
  <cp:revision>2</cp:revision>
  <dcterms:created xsi:type="dcterms:W3CDTF">2021-08-22T04:54:59Z</dcterms:created>
  <dcterms:modified xsi:type="dcterms:W3CDTF">2021-11-05T04:05:13Z</dcterms:modified>
</cp:coreProperties>
</file>