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21"/>
  </p:notesMasterIdLst>
  <p:sldIdLst>
    <p:sldId id="266" r:id="rId2"/>
    <p:sldId id="290" r:id="rId3"/>
    <p:sldId id="277" r:id="rId4"/>
    <p:sldId id="269" r:id="rId5"/>
    <p:sldId id="302" r:id="rId6"/>
    <p:sldId id="291" r:id="rId7"/>
    <p:sldId id="292" r:id="rId8"/>
    <p:sldId id="294" r:id="rId9"/>
    <p:sldId id="293" r:id="rId10"/>
    <p:sldId id="278" r:id="rId11"/>
    <p:sldId id="295" r:id="rId12"/>
    <p:sldId id="303" r:id="rId13"/>
    <p:sldId id="296" r:id="rId14"/>
    <p:sldId id="297" r:id="rId15"/>
    <p:sldId id="298" r:id="rId16"/>
    <p:sldId id="299" r:id="rId17"/>
    <p:sldId id="300" r:id="rId18"/>
    <p:sldId id="273" r:id="rId19"/>
    <p:sldId id="26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663300"/>
    <a:srgbClr val="0033CC"/>
    <a:srgbClr val="800000"/>
    <a:srgbClr val="006600"/>
    <a:srgbClr val="FFCCFF"/>
    <a:srgbClr val="FF99FF"/>
    <a:srgbClr val="FF66FF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460" autoAdjust="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14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8DA261-B65B-4437-A36D-B9D12126C75C}" type="datetimeFigureOut">
              <a:rPr lang="en-US"/>
              <a:pPr>
                <a:defRPr/>
              </a:pPr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71DDF55-02BA-4193-9B0A-87530286D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AB3196-D49E-44A5-8EC8-C40F4902AEA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11FE15-DDE0-46A6-B9A1-4EA73E9F5E10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281356-4D14-4942-BB1C-4306B287518A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555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804DA-E150-4C7F-A0C9-98108F1AEC6B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C0C49-2322-4820-A794-FE42503F54C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C0C49-2322-4820-A794-FE42503F54C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C0C49-2322-4820-A794-FE42503F54C6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939D96-B30E-4017-9C8A-A5D724FFCFFD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939D96-B30E-4017-9C8A-A5D724FFCFFD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939D96-B30E-4017-9C8A-A5D724FFCFFD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67" y="234"/>
              <a:ext cx="1868" cy="3633"/>
              <a:chOff x="2998" y="767"/>
              <a:chExt cx="1868" cy="3633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7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2" y="1796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54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6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1" y="2201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6" y="1314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2998" y="2341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29" y="98"/>
              <a:ext cx="356" cy="608"/>
              <a:chOff x="1741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41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800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84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294"/>
              <a:ext cx="500" cy="500"/>
              <a:chOff x="1727" y="880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80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8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11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45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41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47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8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56984-4454-4BDD-94C1-99C16E6EC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76407-ED95-4E88-B111-AD321E5BB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7711C-4795-401F-A2AD-52F82993A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C17E2-BD23-4654-A7D5-E892581AF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1FF2-E79C-4F1C-8745-BCFDAE9B9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F4D39-757A-450A-A5DB-8901D9F88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8AC7F-1E81-4DE4-8950-8B84BB11B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5F5E-E38E-453B-8C01-BCD2F58F7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ADBA3-820D-46C7-91FF-00DEA42E7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74805-A2E4-4219-AC5D-4F2F892A8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0D941-8339-4CEC-A2D0-EDE82107C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9B943-1D1B-4153-8CF6-67D3E2E61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29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29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233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79" y="1723"/>
                  <a:ext cx="60" cy="28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2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4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10 h 40"/>
                    <a:gd name="T24" fmla="*/ 23 w 87"/>
                    <a:gd name="T25" fmla="*/ 13 h 40"/>
                    <a:gd name="T26" fmla="*/ 29 w 87"/>
                    <a:gd name="T27" fmla="*/ 15 h 40"/>
                    <a:gd name="T28" fmla="*/ 36 w 87"/>
                    <a:gd name="T29" fmla="*/ 19 h 40"/>
                    <a:gd name="T30" fmla="*/ 44 w 87"/>
                    <a:gd name="T31" fmla="*/ 23 h 40"/>
                    <a:gd name="T32" fmla="*/ 51 w 87"/>
                    <a:gd name="T33" fmla="*/ 28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1230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230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230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37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CE6A4AD-A1CF-420B-AB96-F741BBA74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7.png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image" Target="../media/image7.png"/><Relationship Id="rId9" Type="http://schemas.openxmlformats.org/officeDocument/2006/relationships/oleObject" Target="../embeddings/oleObject4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7.png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8.bin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7.png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8.bin"/><Relationship Id="rId5" Type="http://schemas.openxmlformats.org/officeDocument/2006/relationships/oleObject" Target="../embeddings/oleObject67.bin"/><Relationship Id="rId4" Type="http://schemas.openxmlformats.org/officeDocument/2006/relationships/oleObject" Target="../embeddings/oleObject6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2.gif"/><Relationship Id="rId5" Type="http://schemas.openxmlformats.org/officeDocument/2006/relationships/image" Target="../media/image71.gif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7.png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7.png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image" Target="../media/image7.png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7.png"/><Relationship Id="rId9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L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-7620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KITT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5029200"/>
            <a:ext cx="152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371600" y="2438400"/>
            <a:ext cx="6096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smtClean="0">
                <a:ln w="50800"/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 MỪNG QUÝ THẦY </a:t>
            </a:r>
            <a:r>
              <a:rPr lang="en-US" sz="4000" b="1" dirty="0" smtClean="0">
                <a:ln w="50800"/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 GIÁO </a:t>
            </a:r>
            <a:r>
              <a:rPr lang="en-US" sz="4000" b="1" dirty="0" smtClean="0">
                <a:ln w="50800"/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 DỰ GIỜ VỚI LỚP </a:t>
            </a:r>
            <a:r>
              <a:rPr lang="en-US" sz="4000" b="1" dirty="0" smtClean="0">
                <a:ln w="50800"/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6A</a:t>
            </a:r>
            <a:endParaRPr lang="en-US" sz="4000" b="1" dirty="0">
              <a:ln w="50800"/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43" y="4796135"/>
            <a:ext cx="3454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Trinh</a:t>
            </a: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Content Placeholder 2"/>
          <p:cNvSpPr txBox="1">
            <a:spLocks/>
          </p:cNvSpPr>
          <p:nvPr/>
        </p:nvSpPr>
        <p:spPr bwMode="auto">
          <a:xfrm>
            <a:off x="304800" y="1168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 cặp phân số sau đây có bằng nhau không?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914400" y="385763"/>
            <a:ext cx="71628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NHÓM</a:t>
            </a:r>
            <a:endParaRPr lang="en-US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142875" y="1625600"/>
          <a:ext cx="1401763" cy="863600"/>
        </p:xfrm>
        <a:graphic>
          <a:graphicData uri="http://schemas.openxmlformats.org/presentationml/2006/ole">
            <p:oleObj spid="_x0000_s3074" name="Equation" r:id="rId3" imgW="736280" imgH="444307" progId="Equation.DSMT4">
              <p:embed/>
            </p:oleObj>
          </a:graphicData>
        </a:graphic>
      </p:graphicFrame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914400" y="2528887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gi¶i</a:t>
            </a:r>
            <a:endParaRPr 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1981200" y="2971800"/>
            <a:ext cx="586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1.12 = 4.3 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(=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12) 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667000" y="1625600"/>
          <a:ext cx="1281113" cy="887413"/>
        </p:xfrm>
        <a:graphic>
          <a:graphicData uri="http://schemas.openxmlformats.org/presentationml/2006/ole">
            <p:oleObj spid="_x0000_s3075" name="Equation" r:id="rId4" imgW="672808" imgH="457002" progId="Equation.DSMT4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953000" y="1701800"/>
          <a:ext cx="1619250" cy="889000"/>
        </p:xfrm>
        <a:graphic>
          <a:graphicData uri="http://schemas.openxmlformats.org/presentationml/2006/ole">
            <p:oleObj spid="_x0000_s3076" name="Equation" r:id="rId5" imgW="850900" imgH="457200" progId="Equation.DSMT4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391400" y="1701800"/>
          <a:ext cx="1547813" cy="889000"/>
        </p:xfrm>
        <a:graphic>
          <a:graphicData uri="http://schemas.openxmlformats.org/presentationml/2006/ole">
            <p:oleObj spid="_x0000_s3077" name="Equation" r:id="rId6" imgW="812447" imgH="457002" progId="Equation.DSMT4">
              <p:embed/>
            </p:oleObj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981200" y="4038600"/>
            <a:ext cx="388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2.8 ≠ 3.6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16 ≠ 18)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90" name="Object 6"/>
          <p:cNvGraphicFramePr>
            <a:graphicFrameLocks noChangeAspect="1"/>
          </p:cNvGraphicFramePr>
          <p:nvPr/>
        </p:nvGraphicFramePr>
        <p:xfrm>
          <a:off x="517525" y="3886200"/>
          <a:ext cx="1184275" cy="887413"/>
        </p:xfrm>
        <a:graphic>
          <a:graphicData uri="http://schemas.openxmlformats.org/presentationml/2006/ole">
            <p:oleObj spid="_x0000_s3078" name="Equation" r:id="rId7" imgW="622080" imgH="457200" progId="Equation.DSMT4">
              <p:embed/>
            </p:oleObj>
          </a:graphicData>
        </a:graphic>
      </p:graphicFrame>
      <p:graphicFrame>
        <p:nvGraphicFramePr>
          <p:cNvPr id="3091" name="Object 7"/>
          <p:cNvGraphicFramePr>
            <a:graphicFrameLocks noChangeAspect="1"/>
          </p:cNvGraphicFramePr>
          <p:nvPr/>
        </p:nvGraphicFramePr>
        <p:xfrm>
          <a:off x="392113" y="2794000"/>
          <a:ext cx="1425575" cy="863600"/>
        </p:xfrm>
        <a:graphic>
          <a:graphicData uri="http://schemas.openxmlformats.org/presentationml/2006/ole">
            <p:oleObj spid="_x0000_s3079" name="Equation" r:id="rId8" imgW="749160" imgH="444240" progId="Equation.DSMT4">
              <p:embed/>
            </p:oleObj>
          </a:graphicData>
        </a:graphic>
      </p:graphicFrame>
      <p:graphicFrame>
        <p:nvGraphicFramePr>
          <p:cNvPr id="3092" name="Object 8"/>
          <p:cNvGraphicFramePr>
            <a:graphicFrameLocks noChangeAspect="1"/>
          </p:cNvGraphicFramePr>
          <p:nvPr/>
        </p:nvGraphicFramePr>
        <p:xfrm>
          <a:off x="276225" y="4800600"/>
          <a:ext cx="1524000" cy="889000"/>
        </p:xfrm>
        <a:graphic>
          <a:graphicData uri="http://schemas.openxmlformats.org/presentationml/2006/ole">
            <p:oleObj spid="_x0000_s3080" name="Equation" r:id="rId9" imgW="800100" imgH="457200" progId="Equation.DSMT4">
              <p:embed/>
            </p:oleObj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2006600" y="5029200"/>
            <a:ext cx="431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 -3.(-15) = 5.9   (=45)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93" name="Object 9"/>
          <p:cNvGraphicFramePr>
            <a:graphicFrameLocks noChangeAspect="1"/>
          </p:cNvGraphicFramePr>
          <p:nvPr/>
        </p:nvGraphicFramePr>
        <p:xfrm>
          <a:off x="341313" y="5715000"/>
          <a:ext cx="1474787" cy="889000"/>
        </p:xfrm>
        <a:graphic>
          <a:graphicData uri="http://schemas.openxmlformats.org/presentationml/2006/ole">
            <p:oleObj spid="_x0000_s3081" name="Equation" r:id="rId10" imgW="774364" imgH="457002" progId="Equation.DSMT4">
              <p:embed/>
            </p:oleObj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2057400" y="5867400"/>
            <a:ext cx="416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4.9 ≠ 3.(-12)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3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3" descr="amaryllis02[1]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20646374">
            <a:off x="-103855" y="18172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3" descr="amaryllis02[1]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6891371">
            <a:off x="8020983" y="5800943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8" grpId="0"/>
      <p:bldP spid="22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646374">
            <a:off x="277145" y="-61913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368801">
            <a:off x="-60184" y="55197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2400" y="914400"/>
            <a:ext cx="38026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447800"/>
            <a:ext cx="46482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877705"/>
            <a:ext cx="4495800" cy="1246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5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biễu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52400" y="3048000"/>
            <a:ext cx="48006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248694" y="3848100"/>
            <a:ext cx="5257006" cy="79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4" name="Group 25"/>
          <p:cNvGrpSpPr/>
          <p:nvPr/>
        </p:nvGrpSpPr>
        <p:grpSpPr>
          <a:xfrm>
            <a:off x="152400" y="3505200"/>
            <a:ext cx="4572000" cy="1828799"/>
            <a:chOff x="152400" y="3581401"/>
            <a:chExt cx="4572000" cy="1828799"/>
          </a:xfrm>
        </p:grpSpPr>
        <p:sp>
          <p:nvSpPr>
            <p:cNvPr id="22" name="TextBox 21"/>
            <p:cNvSpPr txBox="1"/>
            <p:nvPr/>
          </p:nvSpPr>
          <p:spPr>
            <a:xfrm>
              <a:off x="152400" y="3581401"/>
              <a:ext cx="4572000" cy="182357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500" b="1" u="sng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25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b="1" u="sng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nhớ</a:t>
              </a:r>
              <a:r>
                <a:rPr lang="en-US" sz="25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  .</a:t>
              </a:r>
            </a:p>
            <a:p>
              <a:pPr algn="just">
                <a:lnSpc>
                  <a:spcPct val="150000"/>
                </a:lnSpc>
              </a:pP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a.d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b.c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Ngược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a.d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b.c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/>
          </p:nvGraphicFramePr>
          <p:xfrm>
            <a:off x="3807542" y="3733800"/>
            <a:ext cx="688258" cy="609600"/>
          </p:xfrm>
          <a:graphic>
            <a:graphicData uri="http://schemas.openxmlformats.org/presentationml/2006/ole">
              <p:oleObj spid="_x0000_s79876" name="Equation" r:id="rId5" imgW="444240" imgH="393480" progId="Equation.DSMT4">
                <p:embed/>
              </p:oleObj>
            </a:graphicData>
          </a:graphic>
        </p:graphicFrame>
        <p:graphicFrame>
          <p:nvGraphicFramePr>
            <p:cNvPr id="69639" name="Object 7"/>
            <p:cNvGraphicFramePr>
              <a:graphicFrameLocks noChangeAspect="1"/>
            </p:cNvGraphicFramePr>
            <p:nvPr/>
          </p:nvGraphicFramePr>
          <p:xfrm>
            <a:off x="838200" y="4191000"/>
            <a:ext cx="650875" cy="609600"/>
          </p:xfrm>
          <a:graphic>
            <a:graphicData uri="http://schemas.openxmlformats.org/presentationml/2006/ole">
              <p:oleObj spid="_x0000_s79877" name="Equation" r:id="rId6" imgW="419040" imgH="393480" progId="Equation.DSMT4">
                <p:embed/>
              </p:oleObj>
            </a:graphicData>
          </a:graphic>
        </p:graphicFrame>
        <p:graphicFrame>
          <p:nvGraphicFramePr>
            <p:cNvPr id="25" name="Object 7"/>
            <p:cNvGraphicFramePr>
              <a:graphicFrameLocks noChangeAspect="1"/>
            </p:cNvGraphicFramePr>
            <p:nvPr/>
          </p:nvGraphicFramePr>
          <p:xfrm>
            <a:off x="2362200" y="4800600"/>
            <a:ext cx="650875" cy="609600"/>
          </p:xfrm>
          <a:graphic>
            <a:graphicData uri="http://schemas.openxmlformats.org/presentationml/2006/ole">
              <p:oleObj spid="_x0000_s79878" name="Equation" r:id="rId7" imgW="419040" imgH="393480" progId="Equation.DSMT4">
                <p:embed/>
              </p:oleObj>
            </a:graphicData>
          </a:graphic>
        </p:graphicFrame>
      </p:grpSp>
      <p:grpSp>
        <p:nvGrpSpPr>
          <p:cNvPr id="5" name="Group 41"/>
          <p:cNvGrpSpPr/>
          <p:nvPr/>
        </p:nvGrpSpPr>
        <p:grpSpPr>
          <a:xfrm>
            <a:off x="5105400" y="1371600"/>
            <a:ext cx="3505200" cy="861774"/>
            <a:chOff x="182028" y="1371600"/>
            <a:chExt cx="4618572" cy="861774"/>
          </a:xfrm>
        </p:grpSpPr>
        <p:sp>
          <p:nvSpPr>
            <p:cNvPr id="39" name="TextBox 38"/>
            <p:cNvSpPr txBox="1"/>
            <p:nvPr/>
          </p:nvSpPr>
          <p:spPr>
            <a:xfrm>
              <a:off x="182028" y="1371600"/>
              <a:ext cx="461857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a, b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       ,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luôn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0" name="Object 39"/>
            <p:cNvGraphicFramePr>
              <a:graphicFrameLocks noChangeAspect="1"/>
            </p:cNvGraphicFramePr>
            <p:nvPr/>
          </p:nvGraphicFramePr>
          <p:xfrm>
            <a:off x="884854" y="1828800"/>
            <a:ext cx="849086" cy="330200"/>
          </p:xfrm>
          <a:graphic>
            <a:graphicData uri="http://schemas.openxmlformats.org/presentationml/2006/ole">
              <p:oleObj spid="_x0000_s79879" name="Equation" r:id="rId8" imgW="355320" imgH="177480" progId="Equation.DSMT4">
                <p:embed/>
              </p:oleObj>
            </a:graphicData>
          </a:graphic>
        </p:graphicFrame>
      </p:grpSp>
      <p:sp>
        <p:nvSpPr>
          <p:cNvPr id="43" name="Rectangle 42"/>
          <p:cNvSpPr/>
          <p:nvPr/>
        </p:nvSpPr>
        <p:spPr>
          <a:xfrm>
            <a:off x="9753600" y="5791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5475288" y="2438400"/>
          <a:ext cx="2708275" cy="889000"/>
        </p:xfrm>
        <a:graphic>
          <a:graphicData uri="http://schemas.openxmlformats.org/presentationml/2006/ole">
            <p:oleObj spid="_x0000_s79881" name="Equation" r:id="rId9" imgW="142236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10282" y="152400"/>
            <a:ext cx="524374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" name="Group 22"/>
          <p:cNvGrpSpPr/>
          <p:nvPr/>
        </p:nvGrpSpPr>
        <p:grpSpPr>
          <a:xfrm>
            <a:off x="1238250" y="1600200"/>
            <a:ext cx="6267450" cy="4038600"/>
            <a:chOff x="1238250" y="1600200"/>
            <a:chExt cx="6267450" cy="4038600"/>
          </a:xfrm>
        </p:grpSpPr>
        <p:sp>
          <p:nvSpPr>
            <p:cNvPr id="16" name="TextBox 15"/>
            <p:cNvSpPr txBox="1"/>
            <p:nvPr/>
          </p:nvSpPr>
          <p:spPr>
            <a:xfrm>
              <a:off x="1981200" y="1600200"/>
              <a:ext cx="494398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Điền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trống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0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371600" y="2743200"/>
              <a:ext cx="1981200" cy="1066800"/>
              <a:chOff x="1371600" y="2743200"/>
              <a:chExt cx="1981200" cy="1066800"/>
            </a:xfrm>
          </p:grpSpPr>
          <p:graphicFrame>
            <p:nvGraphicFramePr>
              <p:cNvPr id="10" name="Object 9"/>
              <p:cNvGraphicFramePr>
                <a:graphicFrameLocks noChangeAspect="1"/>
              </p:cNvGraphicFramePr>
              <p:nvPr/>
            </p:nvGraphicFramePr>
            <p:xfrm>
              <a:off x="1371600" y="2743200"/>
              <a:ext cx="1981200" cy="1066800"/>
            </p:xfrm>
            <a:graphic>
              <a:graphicData uri="http://schemas.openxmlformats.org/presentationml/2006/ole">
                <p:oleObj spid="_x0000_s91138" name="Equation" r:id="rId4" imgW="660240" imgH="393480" progId="Equation.DSMT4">
                  <p:embed/>
                </p:oleObj>
              </a:graphicData>
            </a:graphic>
          </p:graphicFrame>
          <p:sp>
            <p:nvSpPr>
              <p:cNvPr id="11" name="Rectangle 10"/>
              <p:cNvSpPr/>
              <p:nvPr/>
            </p:nvSpPr>
            <p:spPr>
              <a:xfrm>
                <a:off x="2819400" y="2819400"/>
                <a:ext cx="457200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srgbClr val="663300"/>
                    </a:solidFill>
                  </a:ln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353050" y="2667000"/>
              <a:ext cx="1943100" cy="1066800"/>
              <a:chOff x="5353050" y="2667000"/>
              <a:chExt cx="1943100" cy="1066800"/>
            </a:xfrm>
          </p:grpSpPr>
          <p:graphicFrame>
            <p:nvGraphicFramePr>
              <p:cNvPr id="13" name="Object 12"/>
              <p:cNvGraphicFramePr>
                <a:graphicFrameLocks noChangeAspect="1"/>
              </p:cNvGraphicFramePr>
              <p:nvPr/>
            </p:nvGraphicFramePr>
            <p:xfrm>
              <a:off x="5353050" y="2667000"/>
              <a:ext cx="1943100" cy="1066800"/>
            </p:xfrm>
            <a:graphic>
              <a:graphicData uri="http://schemas.openxmlformats.org/presentationml/2006/ole">
                <p:oleObj spid="_x0000_s91140" name="Equation" r:id="rId5" imgW="647640" imgH="393480" progId="Equation.DSMT4">
                  <p:embed/>
                </p:oleObj>
              </a:graphicData>
            </a:graphic>
          </p:graphicFrame>
          <p:sp>
            <p:nvSpPr>
              <p:cNvPr id="15" name="Rectangle 14"/>
              <p:cNvSpPr/>
              <p:nvPr/>
            </p:nvSpPr>
            <p:spPr>
              <a:xfrm>
                <a:off x="6781800" y="3276600"/>
                <a:ext cx="457200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srgbClr val="663300"/>
                    </a:solidFill>
                  </a:ln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238250" y="4572000"/>
              <a:ext cx="2247900" cy="1066800"/>
              <a:chOff x="1238250" y="4572000"/>
              <a:chExt cx="2247900" cy="1066800"/>
            </a:xfrm>
          </p:grpSpPr>
          <p:graphicFrame>
            <p:nvGraphicFramePr>
              <p:cNvPr id="12" name="Object 11"/>
              <p:cNvGraphicFramePr>
                <a:graphicFrameLocks noChangeAspect="1"/>
              </p:cNvGraphicFramePr>
              <p:nvPr/>
            </p:nvGraphicFramePr>
            <p:xfrm>
              <a:off x="1238250" y="4572000"/>
              <a:ext cx="2247900" cy="1066800"/>
            </p:xfrm>
            <a:graphic>
              <a:graphicData uri="http://schemas.openxmlformats.org/presentationml/2006/ole">
                <p:oleObj spid="_x0000_s91139" name="Equation" r:id="rId6" imgW="749160" imgH="393480" progId="Equation.DSMT4">
                  <p:embed/>
                </p:oleObj>
              </a:graphicData>
            </a:graphic>
          </p:graphicFrame>
          <p:sp>
            <p:nvSpPr>
              <p:cNvPr id="17" name="Rectangle 16"/>
              <p:cNvSpPr/>
              <p:nvPr/>
            </p:nvSpPr>
            <p:spPr>
              <a:xfrm>
                <a:off x="1905000" y="5181600"/>
                <a:ext cx="457200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srgbClr val="663300"/>
                    </a:solidFill>
                  </a:ln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448300" y="4419600"/>
              <a:ext cx="2057400" cy="1066800"/>
              <a:chOff x="5448300" y="4419600"/>
              <a:chExt cx="2057400" cy="1066800"/>
            </a:xfrm>
          </p:grpSpPr>
          <p:graphicFrame>
            <p:nvGraphicFramePr>
              <p:cNvPr id="14" name="Object 13"/>
              <p:cNvGraphicFramePr>
                <a:graphicFrameLocks noChangeAspect="1"/>
              </p:cNvGraphicFramePr>
              <p:nvPr/>
            </p:nvGraphicFramePr>
            <p:xfrm>
              <a:off x="5448300" y="4419600"/>
              <a:ext cx="2057400" cy="1066800"/>
            </p:xfrm>
            <a:graphic>
              <a:graphicData uri="http://schemas.openxmlformats.org/presentationml/2006/ole">
                <p:oleObj spid="_x0000_s91141" name="Equation" r:id="rId7" imgW="685800" imgH="393480" progId="Equation.DSMT4">
                  <p:embed/>
                </p:oleObj>
              </a:graphicData>
            </a:graphic>
          </p:graphicFrame>
          <p:sp>
            <p:nvSpPr>
              <p:cNvPr id="18" name="Rectangle 17"/>
              <p:cNvSpPr/>
              <p:nvPr/>
            </p:nvSpPr>
            <p:spPr>
              <a:xfrm>
                <a:off x="6019800" y="4495800"/>
                <a:ext cx="457200" cy="381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srgbClr val="663300"/>
                    </a:solidFill>
                  </a:ln>
                </a:endParaRPr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2819400" y="2743200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6</a:t>
            </a:r>
            <a:endParaRPr lang="en-US" sz="2500" dirty="0"/>
          </a:p>
        </p:txBody>
      </p:sp>
      <p:sp>
        <p:nvSpPr>
          <p:cNvPr id="25" name="TextBox 24"/>
          <p:cNvSpPr txBox="1"/>
          <p:nvPr/>
        </p:nvSpPr>
        <p:spPr>
          <a:xfrm>
            <a:off x="6781800" y="3276600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30</a:t>
            </a:r>
            <a:endParaRPr lang="en-US" sz="2500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5161746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2</a:t>
            </a:r>
            <a:endParaRPr lang="en-US" sz="2500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0" y="4475946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4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52400"/>
            <a:ext cx="533511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nhanh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hơn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1683299" y="1752600"/>
            <a:ext cx="6393901" cy="3505200"/>
            <a:chOff x="685800" y="1752600"/>
            <a:chExt cx="6393901" cy="3505200"/>
          </a:xfrm>
        </p:grpSpPr>
        <p:sp>
          <p:nvSpPr>
            <p:cNvPr id="10" name="TextBox 9"/>
            <p:cNvSpPr txBox="1"/>
            <p:nvPr/>
          </p:nvSpPr>
          <p:spPr>
            <a:xfrm>
              <a:off x="1371600" y="1752600"/>
              <a:ext cx="570810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1: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cặp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838200" y="2819400"/>
            <a:ext cx="1752600" cy="838200"/>
          </p:xfrm>
          <a:graphic>
            <a:graphicData uri="http://schemas.openxmlformats.org/presentationml/2006/ole">
              <p:oleObj spid="_x0000_s87042" name="Equation" r:id="rId4" imgW="774360" imgH="393480" progId="Equation.DSMT4">
                <p:embed/>
              </p:oleObj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5105400" y="2743200"/>
            <a:ext cx="1781175" cy="838200"/>
          </p:xfrm>
          <a:graphic>
            <a:graphicData uri="http://schemas.openxmlformats.org/presentationml/2006/ole">
              <p:oleObj spid="_x0000_s87043" name="Equation" r:id="rId5" imgW="787320" imgH="393480" progId="Equation.DSMT4">
                <p:embed/>
              </p:oleObj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685800" y="4419600"/>
            <a:ext cx="1982788" cy="838200"/>
          </p:xfrm>
          <a:graphic>
            <a:graphicData uri="http://schemas.openxmlformats.org/presentationml/2006/ole">
              <p:oleObj spid="_x0000_s87044" name="Equation" r:id="rId6" imgW="876240" imgH="393480" progId="Equation.DSMT4">
                <p:embed/>
              </p:oleObj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5029200" y="4343400"/>
            <a:ext cx="1982788" cy="838200"/>
          </p:xfrm>
          <a:graphic>
            <a:graphicData uri="http://schemas.openxmlformats.org/presentationml/2006/ole">
              <p:oleObj spid="_x0000_s87045" name="Equation" r:id="rId7" imgW="876240" imgH="393480" progId="Equation.DSMT4">
                <p:embed/>
              </p:oleObj>
            </a:graphicData>
          </a:graphic>
        </p:graphicFrame>
      </p:grpSp>
      <p:sp>
        <p:nvSpPr>
          <p:cNvPr id="17" name="Oval 16"/>
          <p:cNvSpPr/>
          <p:nvPr/>
        </p:nvSpPr>
        <p:spPr>
          <a:xfrm>
            <a:off x="1524000" y="4495800"/>
            <a:ext cx="685800" cy="6096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52400"/>
            <a:ext cx="533511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nhanh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hơn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152400" y="1371600"/>
            <a:ext cx="9067800" cy="3581400"/>
            <a:chOff x="-505296" y="1676400"/>
            <a:chExt cx="11811739" cy="3581400"/>
          </a:xfrm>
        </p:grpSpPr>
        <p:sp>
          <p:nvSpPr>
            <p:cNvPr id="11" name="TextBox 10"/>
            <p:cNvSpPr txBox="1"/>
            <p:nvPr/>
          </p:nvSpPr>
          <p:spPr>
            <a:xfrm>
              <a:off x="-505296" y="1752600"/>
              <a:ext cx="1181173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2: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2584119" y="3048000"/>
            <a:ext cx="1091841" cy="838200"/>
          </p:xfrm>
          <a:graphic>
            <a:graphicData uri="http://schemas.openxmlformats.org/presentationml/2006/ole">
              <p:oleObj spid="_x0000_s86017" name="Equation" r:id="rId4" imgW="482400" imgH="393480" progId="Equation.DSMT4">
                <p:embed/>
              </p:oleObj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6835683" y="2971800"/>
            <a:ext cx="1149742" cy="838200"/>
          </p:xfrm>
          <a:graphic>
            <a:graphicData uri="http://schemas.openxmlformats.org/presentationml/2006/ole">
              <p:oleObj spid="_x0000_s86018" name="Equation" r:id="rId5" imgW="507960" imgH="393480" progId="Equation.DSMT4">
                <p:embed/>
              </p:oleObj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2433164" y="4419600"/>
            <a:ext cx="1321376" cy="838200"/>
          </p:xfrm>
          <a:graphic>
            <a:graphicData uri="http://schemas.openxmlformats.org/presentationml/2006/ole">
              <p:oleObj spid="_x0000_s86019" name="Equation" r:id="rId6" imgW="583920" imgH="393480" progId="Equation.DSMT4">
                <p:embed/>
              </p:oleObj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6846023" y="4343400"/>
            <a:ext cx="1178692" cy="838200"/>
          </p:xfrm>
          <a:graphic>
            <a:graphicData uri="http://schemas.openxmlformats.org/presentationml/2006/ole">
              <p:oleObj spid="_x0000_s86020" name="Equation" r:id="rId7" imgW="520560" imgH="393480" progId="Equation.DSMT4">
                <p:embed/>
              </p:oleObj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5450203" y="1676400"/>
            <a:ext cx="688605" cy="838200"/>
          </p:xfrm>
          <a:graphic>
            <a:graphicData uri="http://schemas.openxmlformats.org/presentationml/2006/ole">
              <p:oleObj spid="_x0000_s86021" name="Equation" r:id="rId8" imgW="304560" imgH="393480" progId="Equation.DSMT4">
                <p:embed/>
              </p:oleObj>
            </a:graphicData>
          </a:graphic>
        </p:graphicFrame>
      </p:grpSp>
      <p:sp>
        <p:nvSpPr>
          <p:cNvPr id="17" name="Oval 16"/>
          <p:cNvSpPr/>
          <p:nvPr/>
        </p:nvSpPr>
        <p:spPr>
          <a:xfrm>
            <a:off x="5562600" y="4114800"/>
            <a:ext cx="685800" cy="6096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52400"/>
            <a:ext cx="533511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nhanh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hơn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" name="Group 17"/>
          <p:cNvGrpSpPr/>
          <p:nvPr/>
        </p:nvGrpSpPr>
        <p:grpSpPr>
          <a:xfrm>
            <a:off x="1600200" y="1600200"/>
            <a:ext cx="6497458" cy="1827213"/>
            <a:chOff x="1600200" y="1600200"/>
            <a:chExt cx="6497458" cy="1827213"/>
          </a:xfrm>
        </p:grpSpPr>
        <p:grpSp>
          <p:nvGrpSpPr>
            <p:cNvPr id="10" name="Group 9"/>
            <p:cNvGrpSpPr/>
            <p:nvPr/>
          </p:nvGrpSpPr>
          <p:grpSpPr>
            <a:xfrm>
              <a:off x="1600200" y="1752600"/>
              <a:ext cx="6497458" cy="1674813"/>
              <a:chOff x="602701" y="1752600"/>
              <a:chExt cx="6522838" cy="1674813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602701" y="1752600"/>
                <a:ext cx="5985421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3: </a:t>
                </a:r>
                <a:r>
                  <a:rPr lang="en-US" sz="3000" dirty="0" err="1" smtClean="0"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latin typeface="Times New Roman" pitchFamily="18" charset="0"/>
                    <a:cs typeface="Times New Roman" pitchFamily="18" charset="0"/>
                  </a:rPr>
                  <a:t>nguyên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x, </a:t>
                </a:r>
                <a:r>
                  <a:rPr lang="en-US" sz="30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         ?</a:t>
                </a:r>
                <a:endParaRPr lang="en-US" sz="3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2" name="Object 11"/>
              <p:cNvGraphicFramePr>
                <a:graphicFrameLocks noChangeAspect="1"/>
              </p:cNvGraphicFramePr>
              <p:nvPr/>
            </p:nvGraphicFramePr>
            <p:xfrm>
              <a:off x="755101" y="3048000"/>
              <a:ext cx="831850" cy="379413"/>
            </p:xfrm>
            <a:graphic>
              <a:graphicData uri="http://schemas.openxmlformats.org/presentationml/2006/ole">
                <p:oleObj spid="_x0000_s84993" name="Equation" r:id="rId4" imgW="368280" imgH="177480" progId="Equation.DSMT4">
                  <p:embed/>
                </p:oleObj>
              </a:graphicData>
            </a:graphic>
          </p:graphicFrame>
          <p:graphicFrame>
            <p:nvGraphicFramePr>
              <p:cNvPr id="13" name="Object 12"/>
              <p:cNvGraphicFramePr>
                <a:graphicFrameLocks noChangeAspect="1"/>
              </p:cNvGraphicFramePr>
              <p:nvPr/>
            </p:nvGraphicFramePr>
            <p:xfrm>
              <a:off x="2736301" y="3048000"/>
              <a:ext cx="833438" cy="379413"/>
            </p:xfrm>
            <a:graphic>
              <a:graphicData uri="http://schemas.openxmlformats.org/presentationml/2006/ole">
                <p:oleObj spid="_x0000_s84994" name="Equation" r:id="rId5" imgW="368280" imgH="177480" progId="Equation.DSMT4">
                  <p:embed/>
                </p:oleObj>
              </a:graphicData>
            </a:graphic>
          </p:graphicFrame>
          <p:graphicFrame>
            <p:nvGraphicFramePr>
              <p:cNvPr id="14" name="Object 13"/>
              <p:cNvGraphicFramePr>
                <a:graphicFrameLocks noChangeAspect="1"/>
              </p:cNvGraphicFramePr>
              <p:nvPr/>
            </p:nvGraphicFramePr>
            <p:xfrm>
              <a:off x="4488901" y="3048000"/>
              <a:ext cx="831850" cy="379413"/>
            </p:xfrm>
            <a:graphic>
              <a:graphicData uri="http://schemas.openxmlformats.org/presentationml/2006/ole">
                <p:oleObj spid="_x0000_s84995" name="Equation" r:id="rId6" imgW="368280" imgH="177480" progId="Equation.DSMT4">
                  <p:embed/>
                </p:oleObj>
              </a:graphicData>
            </a:graphic>
          </p:graphicFrame>
          <p:graphicFrame>
            <p:nvGraphicFramePr>
              <p:cNvPr id="15" name="Object 14"/>
              <p:cNvGraphicFramePr>
                <a:graphicFrameLocks noChangeAspect="1"/>
              </p:cNvGraphicFramePr>
              <p:nvPr/>
            </p:nvGraphicFramePr>
            <p:xfrm>
              <a:off x="6263527" y="3048000"/>
              <a:ext cx="862012" cy="377825"/>
            </p:xfrm>
            <a:graphic>
              <a:graphicData uri="http://schemas.openxmlformats.org/presentationml/2006/ole">
                <p:oleObj spid="_x0000_s84996" name="Equation" r:id="rId7" imgW="380880" imgH="177480" progId="Equation.DSMT4">
                  <p:embed/>
                </p:oleObj>
              </a:graphicData>
            </a:graphic>
          </p:graphicFrame>
        </p:grp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6096000" y="1600200"/>
            <a:ext cx="903287" cy="838200"/>
          </p:xfrm>
          <a:graphic>
            <a:graphicData uri="http://schemas.openxmlformats.org/presentationml/2006/ole">
              <p:oleObj spid="_x0000_s84997" name="Equation" r:id="rId8" imgW="406080" imgH="393480" progId="Equation.DSMT4">
                <p:embed/>
              </p:oleObj>
            </a:graphicData>
          </a:graphic>
        </p:graphicFrame>
      </p:grpSp>
      <p:sp>
        <p:nvSpPr>
          <p:cNvPr id="17" name="Oval 16"/>
          <p:cNvSpPr/>
          <p:nvPr/>
        </p:nvSpPr>
        <p:spPr>
          <a:xfrm>
            <a:off x="1600200" y="2971800"/>
            <a:ext cx="685800" cy="6096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52400"/>
            <a:ext cx="533511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nhanh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hơn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228600" y="1600200"/>
            <a:ext cx="8971110" cy="3684588"/>
            <a:chOff x="-768899" y="1600200"/>
            <a:chExt cx="8971110" cy="3684588"/>
          </a:xfrm>
        </p:grpSpPr>
        <p:sp>
          <p:nvSpPr>
            <p:cNvPr id="11" name="TextBox 10"/>
            <p:cNvSpPr txBox="1"/>
            <p:nvPr/>
          </p:nvSpPr>
          <p:spPr>
            <a:xfrm>
              <a:off x="-768899" y="1600200"/>
              <a:ext cx="897111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4: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1239289" y="2819400"/>
            <a:ext cx="949325" cy="838200"/>
          </p:xfrm>
          <a:graphic>
            <a:graphicData uri="http://schemas.openxmlformats.org/presentationml/2006/ole">
              <p:oleObj spid="_x0000_s83969" name="Equation" r:id="rId4" imgW="419040" imgH="393480" progId="Equation.DSMT4">
                <p:embed/>
              </p:oleObj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5290589" y="2716213"/>
            <a:ext cx="1408112" cy="893762"/>
          </p:xfrm>
          <a:graphic>
            <a:graphicData uri="http://schemas.openxmlformats.org/presentationml/2006/ole">
              <p:oleObj spid="_x0000_s83970" name="Equation" r:id="rId5" imgW="622080" imgH="419040" progId="Equation.DSMT4">
                <p:embed/>
              </p:oleObj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972589" y="4392613"/>
            <a:ext cx="1408112" cy="892175"/>
          </p:xfrm>
          <a:graphic>
            <a:graphicData uri="http://schemas.openxmlformats.org/presentationml/2006/ole">
              <p:oleObj spid="_x0000_s83971" name="Equation" r:id="rId6" imgW="622080" imgH="419040" progId="Equation.DSMT4">
                <p:embed/>
              </p:oleObj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5473151" y="4343400"/>
            <a:ext cx="1090613" cy="838200"/>
          </p:xfrm>
          <a:graphic>
            <a:graphicData uri="http://schemas.openxmlformats.org/presentationml/2006/ole">
              <p:oleObj spid="_x0000_s83972" name="Equation" r:id="rId7" imgW="482400" imgH="393480" progId="Equation.DSMT4">
                <p:embed/>
              </p:oleObj>
            </a:graphicData>
          </a:graphic>
        </p:graphicFrame>
      </p:grpSp>
      <p:sp>
        <p:nvSpPr>
          <p:cNvPr id="16" name="Oval 15"/>
          <p:cNvSpPr/>
          <p:nvPr/>
        </p:nvSpPr>
        <p:spPr>
          <a:xfrm>
            <a:off x="6248400" y="4419600"/>
            <a:ext cx="685800" cy="6096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52400"/>
            <a:ext cx="533511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nhanh</a:t>
            </a:r>
            <a:r>
              <a:rPr 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hơn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6" name="Picture 5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68801">
            <a:off x="-60183" y="57483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387104">
            <a:off x="8047470" y="5620377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661527">
            <a:off x="-106266" y="-15991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25327">
            <a:off x="7775765" y="-68965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685800" y="1752600"/>
            <a:ext cx="8001000" cy="2155825"/>
            <a:chOff x="685800" y="1752600"/>
            <a:chExt cx="8001000" cy="2155825"/>
          </a:xfrm>
        </p:grpSpPr>
        <p:sp>
          <p:nvSpPr>
            <p:cNvPr id="10" name="TextBox 9"/>
            <p:cNvSpPr txBox="1"/>
            <p:nvPr/>
          </p:nvSpPr>
          <p:spPr>
            <a:xfrm>
              <a:off x="831765" y="1752600"/>
              <a:ext cx="7855035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5: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0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685800" y="2895600"/>
            <a:ext cx="1371601" cy="1012372"/>
          </p:xfrm>
          <a:graphic>
            <a:graphicData uri="http://schemas.openxmlformats.org/presentationml/2006/ole">
              <p:oleObj spid="_x0000_s82946" name="Equation" r:id="rId4" imgW="533160" imgH="393480" progId="Equation.DSMT4">
                <p:embed/>
              </p:oleObj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2949575" y="2895600"/>
            <a:ext cx="1109663" cy="1012825"/>
          </p:xfrm>
          <a:graphic>
            <a:graphicData uri="http://schemas.openxmlformats.org/presentationml/2006/ole">
              <p:oleObj spid="_x0000_s82947" name="Equation" r:id="rId5" imgW="431640" imgH="393480" progId="Equation.DSMT4">
                <p:embed/>
              </p:oleObj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5045075" y="2819400"/>
            <a:ext cx="881063" cy="1012825"/>
          </p:xfrm>
          <a:graphic>
            <a:graphicData uri="http://schemas.openxmlformats.org/presentationml/2006/ole">
              <p:oleObj spid="_x0000_s82948" name="Equation" r:id="rId6" imgW="342720" imgH="393480" progId="Equation.DSMT4">
                <p:embed/>
              </p:oleObj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6961188" y="2787650"/>
            <a:ext cx="1470025" cy="1077913"/>
          </p:xfrm>
          <a:graphic>
            <a:graphicData uri="http://schemas.openxmlformats.org/presentationml/2006/ole">
              <p:oleObj spid="_x0000_s82949" name="Equation" r:id="rId7" imgW="571320" imgH="419040" progId="Equation.DSMT4">
                <p:embed/>
              </p:oleObj>
            </a:graphicData>
          </a:graphic>
        </p:graphicFrame>
      </p:grpSp>
      <p:sp>
        <p:nvSpPr>
          <p:cNvPr id="15" name="Oval 14"/>
          <p:cNvSpPr/>
          <p:nvPr/>
        </p:nvSpPr>
        <p:spPr>
          <a:xfrm>
            <a:off x="2819400" y="3048000"/>
            <a:ext cx="6858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amaryllis02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 rot="20646374">
            <a:off x="152400" y="152400"/>
            <a:ext cx="1905000" cy="1504950"/>
          </a:xfrm>
          <a:noFill/>
        </p:spPr>
      </p:pic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905000" y="1066800"/>
            <a:ext cx="5334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4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1269" name="Picture 5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293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861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12192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9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577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0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2933700" y="1143000"/>
            <a:ext cx="16383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2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5900" y="1295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3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91300" y="12192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5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6" descr="noel_1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11811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AutoShape 17"/>
          <p:cNvSpPr>
            <a:spLocks noChangeArrowheads="1"/>
          </p:cNvSpPr>
          <p:nvPr/>
        </p:nvSpPr>
        <p:spPr bwMode="auto">
          <a:xfrm>
            <a:off x="304800" y="2209800"/>
            <a:ext cx="8229600" cy="2971800"/>
          </a:xfrm>
          <a:prstGeom prst="ellipseRibbon">
            <a:avLst>
              <a:gd name="adj1" fmla="val 15194"/>
              <a:gd name="adj2" fmla="val 60000"/>
              <a:gd name="adj3" fmla="val 12500"/>
            </a:avLst>
          </a:prstGeom>
          <a:solidFill>
            <a:schemeClr val="accent2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-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Häc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thuéc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®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Þnh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nghÜa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hai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ph©n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sè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b»ng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nhau</a:t>
            </a:r>
            <a:endParaRPr lang="en-US" sz="2500" b="1" dirty="0">
              <a:solidFill>
                <a:srgbClr val="000000"/>
              </a:solidFill>
              <a:latin typeface=".VnTime" pitchFamily="34" charset="0"/>
            </a:endParaRPr>
          </a:p>
          <a:p>
            <a:pPr algn="ctr"/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- ¸p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dông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®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Þnh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nghÜa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sè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smtClean="0">
                <a:solidFill>
                  <a:srgbClr val="000000"/>
                </a:solidFill>
                <a:latin typeface=".VnTime" pitchFamily="34" charset="0"/>
              </a:rPr>
              <a:t>ch­a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biÕt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.</a:t>
            </a:r>
          </a:p>
          <a:p>
            <a:pPr algn="ctr"/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-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Lµm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bµi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tËp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sè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smtClean="0">
                <a:solidFill>
                  <a:srgbClr val="000000"/>
                </a:solidFill>
                <a:latin typeface=".VnTime" pitchFamily="34" charset="0"/>
              </a:rPr>
              <a:t>1;2;3 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(SGK </a:t>
            </a:r>
            <a:r>
              <a:rPr lang="en-US" sz="2500" b="1" dirty="0" smtClean="0">
                <a:solidFill>
                  <a:srgbClr val="000000"/>
                </a:solidFill>
                <a:latin typeface=".VnTime" pitchFamily="34" charset="0"/>
              </a:rPr>
              <a:t>/30)</a:t>
            </a:r>
            <a:endParaRPr lang="en-US" sz="2500" b="1" dirty="0">
              <a:solidFill>
                <a:srgbClr val="000000"/>
              </a:solidFill>
              <a:latin typeface=".VnTime" pitchFamily="34" charset="0"/>
            </a:endParaRPr>
          </a:p>
          <a:p>
            <a:pPr algn="ctr"/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- </a:t>
            </a:r>
            <a:r>
              <a:rPr lang="en-US" sz="2500" b="1" dirty="0">
                <a:solidFill>
                  <a:srgbClr val="000000"/>
                </a:solidFill>
                <a:latin typeface=".VnTimeH" pitchFamily="34" charset="0"/>
              </a:rPr>
              <a:t>®</a:t>
            </a:r>
            <a:r>
              <a:rPr lang="en-US" sz="2500" b="1" dirty="0" err="1">
                <a:solidFill>
                  <a:srgbClr val="000000"/>
                </a:solidFill>
                <a:latin typeface=".VnTime" pitchFamily="34" charset="0"/>
              </a:rPr>
              <a:t>äc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 err="1" smtClean="0">
                <a:solidFill>
                  <a:srgbClr val="000000"/>
                </a:solidFill>
                <a:latin typeface=".VnTime" pitchFamily="34" charset="0"/>
              </a:rPr>
              <a:t>tr</a:t>
            </a:r>
            <a:r>
              <a:rPr lang="en-US" sz="25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500" b="1" dirty="0" err="1" smtClean="0">
                <a:solidFill>
                  <a:srgbClr val="000000"/>
                </a:solidFill>
                <a:latin typeface=".VnTime" pitchFamily="34" charset="0"/>
              </a:rPr>
              <a:t>íc</a:t>
            </a:r>
            <a:r>
              <a:rPr lang="en-US" sz="2500" b="1" dirty="0" smtClean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“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TÝnh</a:t>
            </a:r>
            <a:r>
              <a:rPr lang="en-US" sz="2500" b="1" i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chÊt</a:t>
            </a:r>
            <a:r>
              <a:rPr lang="en-US" sz="2500" b="1" i="1" dirty="0">
                <a:solidFill>
                  <a:srgbClr val="000000"/>
                </a:solidFill>
                <a:latin typeface=".VnTime" pitchFamily="34" charset="0"/>
              </a:rPr>
              <a:t> c¬ 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b¶n</a:t>
            </a:r>
            <a:r>
              <a:rPr lang="en-US" sz="2500" b="1" i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cña</a:t>
            </a:r>
            <a:r>
              <a:rPr lang="en-US" sz="2500" b="1" i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ph©n</a:t>
            </a:r>
            <a:r>
              <a:rPr lang="en-US" sz="2500" b="1" i="1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500" b="1" i="1" dirty="0" err="1">
                <a:solidFill>
                  <a:srgbClr val="000000"/>
                </a:solidFill>
                <a:latin typeface=".VnTime" pitchFamily="34" charset="0"/>
              </a:rPr>
              <a:t>sè</a:t>
            </a:r>
            <a:r>
              <a:rPr lang="en-US" sz="2500" b="1" dirty="0">
                <a:solidFill>
                  <a:srgbClr val="000000"/>
                </a:solidFill>
                <a:latin typeface=".VnTime" pitchFamily="34" charset="0"/>
              </a:rPr>
              <a:t>” </a:t>
            </a:r>
            <a:endParaRPr lang="vi-VN" sz="2500" b="1" dirty="0">
              <a:solidFill>
                <a:srgbClr val="000000"/>
              </a:solidFill>
              <a:latin typeface=".VnTime" pitchFamily="34" charset="0"/>
            </a:endParaRPr>
          </a:p>
        </p:txBody>
      </p:sp>
      <p:pic>
        <p:nvPicPr>
          <p:cNvPr id="89106" name="Picture 18" descr="livre_5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76200" y="5105400"/>
            <a:ext cx="2971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9" descr="liv0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57400" y="-228600"/>
            <a:ext cx="4876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873914">
            <a:off x="7480198" y="5336614"/>
            <a:ext cx="1905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icture1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372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1" name="WordArt 3"/>
          <p:cNvSpPr>
            <a:spLocks noChangeArrowheads="1" noChangeShapeType="1" noTextEdit="1"/>
          </p:cNvSpPr>
          <p:nvPr/>
        </p:nvSpPr>
        <p:spPr bwMode="auto">
          <a:xfrm>
            <a:off x="609600" y="2362200"/>
            <a:ext cx="8229600" cy="2286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5224"/>
                <a:gd name="adj2" fmla="val -3286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Chúc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quý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thầy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cô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sức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khỏe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!</a:t>
            </a:r>
            <a:endParaRPr lang="vi-VN" sz="3600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latin typeface="Arial"/>
              <a:cs typeface="Arial"/>
            </a:endParaRPr>
          </a:p>
          <a:p>
            <a:pPr algn="ctr"/>
            <a:r>
              <a:rPr lang="vi-VN" sz="3600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Chúc các em học sinh </a:t>
            </a:r>
            <a:r>
              <a:rPr lang="en-US" sz="3600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chăm</a:t>
            </a:r>
            <a:r>
              <a:rPr lang="en-US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vi-VN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ngoan</a:t>
            </a:r>
            <a:r>
              <a:rPr lang="vi-VN" sz="3600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, học giỏi</a:t>
            </a:r>
            <a:endParaRPr lang="en-US" sz="3600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20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animBg="1"/>
      <p:bldP spid="7885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1600200" y="228600"/>
            <a:ext cx="7391400" cy="76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prstTxWarp prst="textChevronInverted">
              <a:avLst/>
            </a:prstTxWarp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5770598" y="4905487"/>
            <a:ext cx="1792029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1219200" y="495300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5181600" y="3409950"/>
                <a:ext cx="479618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gradFill>
                                <a:gsLst>
                                  <a:gs pos="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  <a:gs pos="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50000">
                                    <a:schemeClr val="accent1">
                                      <a:shade val="20000"/>
                                      <a:satMod val="300000"/>
                                    </a:schemeClr>
                                  </a:gs>
                                  <a:gs pos="7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10000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</a:gsLst>
                                <a:lin ang="5400000"/>
                              </a:gra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gradFill>
                                <a:gsLst>
                                  <a:gs pos="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  <a:gs pos="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50000">
                                    <a:schemeClr val="accent1">
                                      <a:shade val="20000"/>
                                      <a:satMod val="300000"/>
                                    </a:schemeClr>
                                  </a:gs>
                                  <a:gs pos="7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10000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</a:gsLst>
                                <a:lin ang="5400000"/>
                              </a:gra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1" i="1" smtClean="0">
                              <a:ln w="10541" cmpd="sng">
                                <a:solidFill>
                                  <a:schemeClr val="accent1">
                                    <a:shade val="88000"/>
                                    <a:satMod val="110000"/>
                                  </a:schemeClr>
                                </a:solidFill>
                                <a:prstDash val="solid"/>
                              </a:ln>
                              <a:gradFill>
                                <a:gsLst>
                                  <a:gs pos="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  <a:gs pos="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50000">
                                    <a:schemeClr val="accent1">
                                      <a:shade val="20000"/>
                                      <a:satMod val="300000"/>
                                    </a:schemeClr>
                                  </a:gs>
                                  <a:gs pos="79000">
                                    <a:schemeClr val="accent1">
                                      <a:tint val="52000"/>
                                      <a:satMod val="300000"/>
                                    </a:schemeClr>
                                  </a:gs>
                                  <a:gs pos="100000">
                                    <a:schemeClr val="accent1">
                                      <a:tint val="40000"/>
                                      <a:satMod val="250000"/>
                                    </a:schemeClr>
                                  </a:gs>
                                </a:gsLst>
                                <a:lin ang="5400000"/>
                              </a:gra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546600"/>
                <a:ext cx="479618" cy="119861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7620001" y="4546600"/>
            <a:ext cx="1124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Tử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770597" y="5578010"/>
            <a:ext cx="1767384" cy="39231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7615958" y="5271373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Mẫu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1143000"/>
            <a:ext cx="8381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a:b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85803" y="2286000"/>
          <a:ext cx="7696199" cy="2057400"/>
        </p:xfrm>
        <a:graphic>
          <a:graphicData uri="http://schemas.openxmlformats.org/drawingml/2006/table">
            <a:tbl>
              <a:tblPr/>
              <a:tblGrid>
                <a:gridCol w="1099457"/>
                <a:gridCol w="1099457"/>
                <a:gridCol w="1099457"/>
                <a:gridCol w="1099457"/>
                <a:gridCol w="1099457"/>
                <a:gridCol w="1099457"/>
                <a:gridCol w="1099457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-8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latin typeface="Times New Roman"/>
                          <a:ea typeface="Times New Roman"/>
                          <a:cs typeface="Times New Roman"/>
                        </a:rPr>
                        <a:t>-2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smtClean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a:b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209800" y="3657600"/>
            <a:ext cx="3770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6600" y="3657600"/>
            <a:ext cx="505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47374" y="3657600"/>
            <a:ext cx="3770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pic>
        <p:nvPicPr>
          <p:cNvPr id="34" name="Picture 13" descr="amaryllis02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646374">
            <a:off x="-211138" y="-149225"/>
            <a:ext cx="1905001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4036" name="Object 41"/>
          <p:cNvGraphicFramePr>
            <a:graphicFrameLocks noChangeAspect="1"/>
          </p:cNvGraphicFramePr>
          <p:nvPr/>
        </p:nvGraphicFramePr>
        <p:xfrm>
          <a:off x="5562600" y="3657600"/>
          <a:ext cx="276225" cy="741363"/>
        </p:xfrm>
        <a:graphic>
          <a:graphicData uri="http://schemas.openxmlformats.org/presentationml/2006/ole">
            <p:oleObj spid="_x0000_s44036" name="Equation" r:id="rId6" imgW="164880" imgH="444240" progId="Equation.DSMT4">
              <p:embed/>
            </p:oleObj>
          </a:graphicData>
        </a:graphic>
      </p:graphicFrame>
      <p:graphicFrame>
        <p:nvGraphicFramePr>
          <p:cNvPr id="39" name="Object 41"/>
          <p:cNvGraphicFramePr>
            <a:graphicFrameLocks noChangeAspect="1"/>
          </p:cNvGraphicFramePr>
          <p:nvPr/>
        </p:nvGraphicFramePr>
        <p:xfrm>
          <a:off x="6477000" y="3657600"/>
          <a:ext cx="425450" cy="685800"/>
        </p:xfrm>
        <a:graphic>
          <a:graphicData uri="http://schemas.openxmlformats.org/presentationml/2006/ole">
            <p:oleObj spid="_x0000_s44037" name="Equation" r:id="rId7" imgW="253800" imgH="457200" progId="Equation.DSMT4">
              <p:embed/>
            </p:oleObj>
          </a:graphicData>
        </a:graphic>
      </p:graphicFrame>
      <p:graphicFrame>
        <p:nvGraphicFramePr>
          <p:cNvPr id="40" name="Object 41"/>
          <p:cNvGraphicFramePr>
            <a:graphicFrameLocks noChangeAspect="1"/>
          </p:cNvGraphicFramePr>
          <p:nvPr/>
        </p:nvGraphicFramePr>
        <p:xfrm>
          <a:off x="7696200" y="3656013"/>
          <a:ext cx="276225" cy="763587"/>
        </p:xfrm>
        <a:graphic>
          <a:graphicData uri="http://schemas.openxmlformats.org/presentationml/2006/ole">
            <p:oleObj spid="_x0000_s44038" name="Equation" r:id="rId8" imgW="164880" imgH="4572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5554756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41" grpId="0"/>
      <p:bldP spid="43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13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953626">
            <a:off x="-211138" y="-149225"/>
            <a:ext cx="1905001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152400" y="2438400"/>
            <a:ext cx="8763000" cy="156966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13" descr="amaryllis0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955542">
            <a:off x="7256463" y="5106988"/>
            <a:ext cx="1905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WordArt 20"/>
          <p:cNvSpPr>
            <a:spLocks noChangeArrowheads="1" noChangeShapeType="1" noTextEdit="1"/>
          </p:cNvSpPr>
          <p:nvPr/>
        </p:nvSpPr>
        <p:spPr bwMode="auto">
          <a:xfrm>
            <a:off x="1066800" y="1066800"/>
            <a:ext cx="7162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5D819"/>
                </a:solidFill>
                <a:latin typeface="Times New Roman"/>
                <a:cs typeface="Times New Roman"/>
              </a:rPr>
              <a:t>Chương 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5D819"/>
                </a:solidFill>
                <a:latin typeface="Times New Roman"/>
                <a:cs typeface="Times New Roman"/>
              </a:rPr>
              <a:t>V</a:t>
            </a:r>
            <a:r>
              <a:rPr lang="vi-VN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5D819"/>
                </a:solidFill>
                <a:latin typeface="Times New Roman"/>
                <a:cs typeface="Times New Roman"/>
              </a:rPr>
              <a:t>: P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5D819"/>
                </a:solidFill>
                <a:latin typeface="Times New Roman"/>
                <a:cs typeface="Times New Roman"/>
              </a:rPr>
              <a:t>HÂN SỐ VÀ SỐ THẬP PHÂN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5D819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5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900"/>
              <a:t> </a:t>
            </a:r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1905000" y="3810000"/>
            <a:ext cx="5257800" cy="762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562600" y="1143000"/>
            <a:ext cx="1981200" cy="1127413"/>
            <a:chOff x="5562600" y="1143000"/>
            <a:chExt cx="1981200" cy="1127413"/>
          </a:xfrm>
        </p:grpSpPr>
        <p:sp>
          <p:nvSpPr>
            <p:cNvPr id="11" name="TextBox 10"/>
            <p:cNvSpPr txBox="1"/>
            <p:nvPr/>
          </p:nvSpPr>
          <p:spPr>
            <a:xfrm>
              <a:off x="5562600" y="1295400"/>
              <a:ext cx="162736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3:4 = </a:t>
              </a:r>
              <a:endParaRPr lang="en-US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7010400" y="1143000"/>
            <a:ext cx="533400" cy="1127413"/>
          </p:xfrm>
          <a:graphic>
            <a:graphicData uri="http://schemas.openxmlformats.org/presentationml/2006/ole">
              <p:oleObj spid="_x0000_s1032" name="Equation" r:id="rId4" imgW="152280" imgH="393480" progId="Equation.DSMT4">
                <p:embed/>
              </p:oleObj>
            </a:graphicData>
          </a:graphic>
        </p:graphicFrame>
      </p:grpSp>
      <p:sp>
        <p:nvSpPr>
          <p:cNvPr id="13" name="TextBox 12"/>
          <p:cNvSpPr txBox="1"/>
          <p:nvPr/>
        </p:nvSpPr>
        <p:spPr>
          <a:xfrm>
            <a:off x="152400" y="762000"/>
            <a:ext cx="35173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I.Khái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amaryllis02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5276834">
            <a:off x="50981" y="5594987"/>
            <a:ext cx="1213936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Group 20"/>
          <p:cNvGrpSpPr/>
          <p:nvPr/>
        </p:nvGrpSpPr>
        <p:grpSpPr>
          <a:xfrm>
            <a:off x="228600" y="1771650"/>
            <a:ext cx="4191000" cy="1276350"/>
            <a:chOff x="228600" y="1771650"/>
            <a:chExt cx="4191000" cy="1276350"/>
          </a:xfrm>
        </p:grpSpPr>
        <p:sp>
          <p:nvSpPr>
            <p:cNvPr id="16" name="TextBox 15"/>
            <p:cNvSpPr txBox="1"/>
            <p:nvPr/>
          </p:nvSpPr>
          <p:spPr>
            <a:xfrm>
              <a:off x="228600" y="1771650"/>
              <a:ext cx="4191000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chia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b="1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b="1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4038600" y="2457450"/>
            <a:ext cx="228600" cy="590550"/>
          </p:xfrm>
          <a:graphic>
            <a:graphicData uri="http://schemas.openxmlformats.org/presentationml/2006/ole">
              <p:oleObj spid="_x0000_s1033" name="Equation" r:id="rId6" imgW="152280" imgH="393480" progId="Equation.DSMT4">
                <p:embed/>
              </p:oleObj>
            </a:graphicData>
          </a:graphic>
        </p:graphicFrame>
      </p:grpSp>
      <p:grpSp>
        <p:nvGrpSpPr>
          <p:cNvPr id="22" name="Group 21"/>
          <p:cNvGrpSpPr/>
          <p:nvPr/>
        </p:nvGrpSpPr>
        <p:grpSpPr>
          <a:xfrm>
            <a:off x="228600" y="2971800"/>
            <a:ext cx="2693430" cy="787400"/>
            <a:chOff x="228600" y="2990850"/>
            <a:chExt cx="2693430" cy="787400"/>
          </a:xfrm>
        </p:grpSpPr>
        <p:sp>
          <p:nvSpPr>
            <p:cNvPr id="18" name="TextBox 17"/>
            <p:cNvSpPr txBox="1"/>
            <p:nvPr/>
          </p:nvSpPr>
          <p:spPr>
            <a:xfrm>
              <a:off x="228600" y="3067050"/>
              <a:ext cx="269343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goi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1143000" y="2990850"/>
            <a:ext cx="304800" cy="787400"/>
          </p:xfrm>
          <a:graphic>
            <a:graphicData uri="http://schemas.openxmlformats.org/presentationml/2006/ole">
              <p:oleObj spid="_x0000_s1034" name="Equation" r:id="rId7" imgW="152280" imgH="393480" progId="Equation.DSMT4">
                <p:embed/>
              </p:oleObj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28600" y="1371600"/>
            <a:ext cx="14237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5800" y="12192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48200" y="2925762"/>
            <a:ext cx="3479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-6,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8200" y="4135437"/>
            <a:ext cx="3639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-11: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5334000"/>
            <a:ext cx="3702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43,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1" name="Object 41"/>
          <p:cNvGraphicFramePr>
            <a:graphicFrameLocks noChangeAspect="1"/>
          </p:cNvGraphicFramePr>
          <p:nvPr/>
        </p:nvGraphicFramePr>
        <p:xfrm>
          <a:off x="8153400" y="2768302"/>
          <a:ext cx="472722" cy="762000"/>
        </p:xfrm>
        <a:graphic>
          <a:graphicData uri="http://schemas.openxmlformats.org/presentationml/2006/ole">
            <p:oleObj spid="_x0000_s1041" name="Equation" r:id="rId8" imgW="253800" imgH="457200" progId="Equation.DSMT4">
              <p:embed/>
            </p:oleObj>
          </a:graphicData>
        </a:graphic>
      </p:graphicFrame>
      <p:graphicFrame>
        <p:nvGraphicFramePr>
          <p:cNvPr id="1042" name="Object 41"/>
          <p:cNvGraphicFramePr>
            <a:graphicFrameLocks noChangeAspect="1"/>
          </p:cNvGraphicFramePr>
          <p:nvPr/>
        </p:nvGraphicFramePr>
        <p:xfrm>
          <a:off x="8305800" y="4059237"/>
          <a:ext cx="550863" cy="741363"/>
        </p:xfrm>
        <a:graphic>
          <a:graphicData uri="http://schemas.openxmlformats.org/presentationml/2006/ole">
            <p:oleObj spid="_x0000_s1042" name="Equation" r:id="rId9" imgW="330120" imgH="444240" progId="Equation.DSMT4">
              <p:embed/>
            </p:oleObj>
          </a:graphicData>
        </a:graphic>
      </p:graphicFrame>
      <p:graphicFrame>
        <p:nvGraphicFramePr>
          <p:cNvPr id="36" name="Object 41"/>
          <p:cNvGraphicFramePr>
            <a:graphicFrameLocks noChangeAspect="1"/>
          </p:cNvGraphicFramePr>
          <p:nvPr/>
        </p:nvGraphicFramePr>
        <p:xfrm>
          <a:off x="8458200" y="5181600"/>
          <a:ext cx="403225" cy="762000"/>
        </p:xfrm>
        <a:graphic>
          <a:graphicData uri="http://schemas.openxmlformats.org/presentationml/2006/ole">
            <p:oleObj spid="_x0000_s1043" name="Equation" r:id="rId10" imgW="241200" imgH="457200" progId="Equation.DSMT4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10553" y="4598313"/>
            <a:ext cx="32784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0553" y="5207913"/>
            <a:ext cx="38042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" y="3657600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2200" b="1" u="sng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04800" y="4038600"/>
            <a:ext cx="3161443" cy="590550"/>
            <a:chOff x="304800" y="4038600"/>
            <a:chExt cx="3161443" cy="590550"/>
          </a:xfrm>
        </p:grpSpPr>
        <p:sp>
          <p:nvSpPr>
            <p:cNvPr id="42" name="TextBox 41"/>
            <p:cNvSpPr txBox="1"/>
            <p:nvPr/>
          </p:nvSpPr>
          <p:spPr>
            <a:xfrm>
              <a:off x="304800" y="4114800"/>
              <a:ext cx="31614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" name="Object 42"/>
            <p:cNvGraphicFramePr>
              <a:graphicFrameLocks noChangeAspect="1"/>
            </p:cNvGraphicFramePr>
            <p:nvPr/>
          </p:nvGraphicFramePr>
          <p:xfrm>
            <a:off x="1295400" y="4038600"/>
            <a:ext cx="228600" cy="590550"/>
          </p:xfrm>
          <a:graphic>
            <a:graphicData uri="http://schemas.openxmlformats.org/presentationml/2006/ole">
              <p:oleObj spid="_x0000_s1044" name="Equation" r:id="rId11" imgW="15228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24" grpId="0"/>
      <p:bldP spid="25" grpId="0"/>
      <p:bldP spid="26" grpId="0"/>
      <p:bldP spid="27" grpId="0"/>
      <p:bldP spid="38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5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900"/>
              <a:t> </a:t>
            </a:r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1905000" y="3810000"/>
            <a:ext cx="5257800" cy="762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" y="762000"/>
            <a:ext cx="35173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I.Khái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276834">
            <a:off x="50981" y="5594987"/>
            <a:ext cx="1213936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0"/>
          <p:cNvGrpSpPr/>
          <p:nvPr/>
        </p:nvGrpSpPr>
        <p:grpSpPr>
          <a:xfrm>
            <a:off x="228600" y="1771650"/>
            <a:ext cx="4191000" cy="1276350"/>
            <a:chOff x="228600" y="1771650"/>
            <a:chExt cx="4191000" cy="1276350"/>
          </a:xfrm>
        </p:grpSpPr>
        <p:sp>
          <p:nvSpPr>
            <p:cNvPr id="16" name="TextBox 15"/>
            <p:cNvSpPr txBox="1"/>
            <p:nvPr/>
          </p:nvSpPr>
          <p:spPr>
            <a:xfrm>
              <a:off x="228600" y="1771650"/>
              <a:ext cx="4191000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chia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3276600" y="2457450"/>
            <a:ext cx="228600" cy="590550"/>
          </p:xfrm>
          <a:graphic>
            <a:graphicData uri="http://schemas.openxmlformats.org/presentationml/2006/ole">
              <p:oleObj spid="_x0000_s90115" name="Equation" r:id="rId5" imgW="152280" imgH="393480" progId="Equation.DSMT4">
                <p:embed/>
              </p:oleObj>
            </a:graphicData>
          </a:graphic>
        </p:graphicFrame>
      </p:grpSp>
      <p:grpSp>
        <p:nvGrpSpPr>
          <p:cNvPr id="4" name="Group 21"/>
          <p:cNvGrpSpPr/>
          <p:nvPr/>
        </p:nvGrpSpPr>
        <p:grpSpPr>
          <a:xfrm>
            <a:off x="228600" y="2990850"/>
            <a:ext cx="2693430" cy="590550"/>
            <a:chOff x="228600" y="2990850"/>
            <a:chExt cx="2693430" cy="590550"/>
          </a:xfrm>
        </p:grpSpPr>
        <p:sp>
          <p:nvSpPr>
            <p:cNvPr id="18" name="TextBox 17"/>
            <p:cNvSpPr txBox="1"/>
            <p:nvPr/>
          </p:nvSpPr>
          <p:spPr>
            <a:xfrm>
              <a:off x="228600" y="3067050"/>
              <a:ext cx="269343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goi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1143000" y="2990850"/>
            <a:ext cx="228600" cy="590550"/>
          </p:xfrm>
          <a:graphic>
            <a:graphicData uri="http://schemas.openxmlformats.org/presentationml/2006/ole">
              <p:oleObj spid="_x0000_s90116" name="Equation" r:id="rId6" imgW="152280" imgH="393480" progId="Equation.DSMT4">
                <p:embed/>
              </p:oleObj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28600" y="1371600"/>
            <a:ext cx="14237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200" y="12192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36"/>
          <p:cNvGrpSpPr/>
          <p:nvPr/>
        </p:nvGrpSpPr>
        <p:grpSpPr>
          <a:xfrm>
            <a:off x="4854575" y="2286000"/>
            <a:ext cx="3679825" cy="1797050"/>
            <a:chOff x="4854575" y="4800600"/>
            <a:chExt cx="3679825" cy="1797050"/>
          </a:xfrm>
        </p:grpSpPr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6299200" y="4800600"/>
            <a:ext cx="863600" cy="685800"/>
          </p:xfrm>
          <a:graphic>
            <a:graphicData uri="http://schemas.openxmlformats.org/presentationml/2006/ole">
              <p:oleObj spid="_x0000_s90117" name="Equation" r:id="rId7" imgW="495000" imgH="393480" progId="Equation.DSMT4">
                <p:embed/>
              </p:oleObj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4854575" y="4800600"/>
            <a:ext cx="752475" cy="685800"/>
          </p:xfrm>
          <a:graphic>
            <a:graphicData uri="http://schemas.openxmlformats.org/presentationml/2006/ole">
              <p:oleObj spid="_x0000_s90118" name="Equation" r:id="rId8" imgW="431640" imgH="393480" progId="Equation.DSMT4">
                <p:embed/>
              </p:oleObj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/>
          </p:nvGraphicFramePr>
          <p:xfrm>
            <a:off x="7893050" y="4800600"/>
            <a:ext cx="641350" cy="685800"/>
          </p:xfrm>
          <a:graphic>
            <a:graphicData uri="http://schemas.openxmlformats.org/presentationml/2006/ole">
              <p:oleObj spid="_x0000_s90119" name="Equation" r:id="rId9" imgW="368280" imgH="393480" progId="Equation.DSMT4">
                <p:embed/>
              </p:oleObj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/>
          </p:nvGraphicFramePr>
          <p:xfrm>
            <a:off x="4908550" y="5791200"/>
            <a:ext cx="619125" cy="685800"/>
          </p:xfrm>
          <a:graphic>
            <a:graphicData uri="http://schemas.openxmlformats.org/presentationml/2006/ole">
              <p:oleObj spid="_x0000_s90120" name="Equation" r:id="rId10" imgW="355320" imgH="393480" progId="Equation.DSMT4">
                <p:embed/>
              </p:oleObj>
            </a:graphicData>
          </a:graphic>
        </p:graphicFrame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6400800" y="5867400"/>
            <a:ext cx="817563" cy="730250"/>
          </p:xfrm>
          <a:graphic>
            <a:graphicData uri="http://schemas.openxmlformats.org/presentationml/2006/ole">
              <p:oleObj spid="_x0000_s90121" name="Equation" r:id="rId11" imgW="469800" imgH="419040" progId="Equation.DSMT4">
                <p:embed/>
              </p:oleObj>
            </a:graphicData>
          </a:graphic>
        </p:graphicFrame>
      </p:grpSp>
      <p:sp>
        <p:nvSpPr>
          <p:cNvPr id="34" name="Oval 33"/>
          <p:cNvSpPr/>
          <p:nvPr/>
        </p:nvSpPr>
        <p:spPr>
          <a:xfrm>
            <a:off x="4724400" y="33528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724400" y="2362200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04800" y="3657600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2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0553" y="4598313"/>
            <a:ext cx="32784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0553" y="5207913"/>
            <a:ext cx="38042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04800" y="4038600"/>
            <a:ext cx="3161443" cy="590550"/>
            <a:chOff x="304800" y="4038600"/>
            <a:chExt cx="3161443" cy="590550"/>
          </a:xfrm>
        </p:grpSpPr>
        <p:sp>
          <p:nvSpPr>
            <p:cNvPr id="38" name="TextBox 37"/>
            <p:cNvSpPr txBox="1"/>
            <p:nvPr/>
          </p:nvSpPr>
          <p:spPr>
            <a:xfrm>
              <a:off x="304800" y="4114800"/>
              <a:ext cx="31614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1295400" y="4038600"/>
            <a:ext cx="228600" cy="590550"/>
          </p:xfrm>
          <a:graphic>
            <a:graphicData uri="http://schemas.openxmlformats.org/presentationml/2006/ole">
              <p:oleObj spid="_x0000_s90122" name="Equation" r:id="rId12" imgW="15228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5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900"/>
              <a:t> </a:t>
            </a:r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1905000" y="3810000"/>
            <a:ext cx="5257800" cy="762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" y="762000"/>
            <a:ext cx="35173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I.Khái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276834">
            <a:off x="50981" y="5594987"/>
            <a:ext cx="1213936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0"/>
          <p:cNvGrpSpPr/>
          <p:nvPr/>
        </p:nvGrpSpPr>
        <p:grpSpPr>
          <a:xfrm>
            <a:off x="228600" y="1771650"/>
            <a:ext cx="4191000" cy="1276350"/>
            <a:chOff x="228600" y="1771650"/>
            <a:chExt cx="4191000" cy="1276350"/>
          </a:xfrm>
        </p:grpSpPr>
        <p:sp>
          <p:nvSpPr>
            <p:cNvPr id="16" name="TextBox 15"/>
            <p:cNvSpPr txBox="1"/>
            <p:nvPr/>
          </p:nvSpPr>
          <p:spPr>
            <a:xfrm>
              <a:off x="228600" y="1771650"/>
              <a:ext cx="4191000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chia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3276600" y="2457450"/>
            <a:ext cx="228600" cy="590550"/>
          </p:xfrm>
          <a:graphic>
            <a:graphicData uri="http://schemas.openxmlformats.org/presentationml/2006/ole">
              <p:oleObj spid="_x0000_s57347" name="Equation" r:id="rId5" imgW="152280" imgH="393480" progId="Equation.DSMT4">
                <p:embed/>
              </p:oleObj>
            </a:graphicData>
          </a:graphic>
        </p:graphicFrame>
      </p:grpSp>
      <p:grpSp>
        <p:nvGrpSpPr>
          <p:cNvPr id="4" name="Group 21"/>
          <p:cNvGrpSpPr/>
          <p:nvPr/>
        </p:nvGrpSpPr>
        <p:grpSpPr>
          <a:xfrm>
            <a:off x="228600" y="2990850"/>
            <a:ext cx="2693430" cy="590550"/>
            <a:chOff x="228600" y="2990850"/>
            <a:chExt cx="2693430" cy="590550"/>
          </a:xfrm>
        </p:grpSpPr>
        <p:sp>
          <p:nvSpPr>
            <p:cNvPr id="18" name="TextBox 17"/>
            <p:cNvSpPr txBox="1"/>
            <p:nvPr/>
          </p:nvSpPr>
          <p:spPr>
            <a:xfrm>
              <a:off x="228600" y="3067050"/>
              <a:ext cx="269343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goi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25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1143000" y="2990850"/>
            <a:ext cx="228600" cy="590550"/>
          </p:xfrm>
          <a:graphic>
            <a:graphicData uri="http://schemas.openxmlformats.org/presentationml/2006/ole">
              <p:oleObj spid="_x0000_s57348" name="Equation" r:id="rId6" imgW="152280" imgH="393480" progId="Equation.DSMT4">
                <p:embed/>
              </p:oleObj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28600" y="1371600"/>
            <a:ext cx="14237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5800" y="1179493"/>
            <a:ext cx="464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 -2, 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664075" y="3262312"/>
          <a:ext cx="958850" cy="928688"/>
        </p:xfrm>
        <a:graphic>
          <a:graphicData uri="http://schemas.openxmlformats.org/presentationml/2006/ole">
            <p:oleObj spid="_x0000_s57354" name="Equation" r:id="rId7" imgW="406080" imgH="393480" progId="Equation.DSMT4">
              <p:embed/>
            </p:oleObj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648200" y="2728912"/>
            <a:ext cx="23092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5961063" y="3338512"/>
          <a:ext cx="1277937" cy="928688"/>
        </p:xfrm>
        <a:graphic>
          <a:graphicData uri="http://schemas.openxmlformats.org/presentationml/2006/ole">
            <p:oleObj spid="_x0000_s57355" name="Equation" r:id="rId8" imgW="596880" imgH="393480" progId="Equation.DSMT4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7848600" y="3338512"/>
          <a:ext cx="868362" cy="928688"/>
        </p:xfrm>
        <a:graphic>
          <a:graphicData uri="http://schemas.openxmlformats.org/presentationml/2006/ole">
            <p:oleObj spid="_x0000_s57356" name="Equation" r:id="rId9" imgW="368280" imgH="393480" progId="Equation.DSMT4">
              <p:embed/>
            </p:oleObj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304800" y="5234226"/>
            <a:ext cx="3962400" cy="937974"/>
            <a:chOff x="304800" y="5386626"/>
            <a:chExt cx="3962400" cy="937974"/>
          </a:xfrm>
        </p:grpSpPr>
        <p:sp>
          <p:nvSpPr>
            <p:cNvPr id="40" name="TextBox 39"/>
            <p:cNvSpPr txBox="1"/>
            <p:nvPr/>
          </p:nvSpPr>
          <p:spPr>
            <a:xfrm>
              <a:off x="304800" y="5386626"/>
              <a:ext cx="39624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Mọi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2590800" y="5734050"/>
            <a:ext cx="228600" cy="590550"/>
          </p:xfrm>
          <a:graphic>
            <a:graphicData uri="http://schemas.openxmlformats.org/presentationml/2006/ole">
              <p:oleObj spid="_x0000_s57357" name="Equation" r:id="rId10" imgW="152280" imgH="393480" progId="Equation.DSMT4">
                <p:embed/>
              </p:oleObj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304800" y="3505200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2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0553" y="4445913"/>
            <a:ext cx="32784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553" y="4826913"/>
            <a:ext cx="38042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04800" y="3886200"/>
            <a:ext cx="3161443" cy="590550"/>
            <a:chOff x="304800" y="4038600"/>
            <a:chExt cx="3161443" cy="590550"/>
          </a:xfrm>
        </p:grpSpPr>
        <p:sp>
          <p:nvSpPr>
            <p:cNvPr id="27" name="TextBox 26"/>
            <p:cNvSpPr txBox="1"/>
            <p:nvPr/>
          </p:nvSpPr>
          <p:spPr>
            <a:xfrm>
              <a:off x="304800" y="4114800"/>
              <a:ext cx="31614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/>
          </p:nvGraphicFramePr>
          <p:xfrm>
            <a:off x="1295400" y="4038600"/>
            <a:ext cx="228600" cy="590550"/>
          </p:xfrm>
          <a:graphic>
            <a:graphicData uri="http://schemas.openxmlformats.org/presentationml/2006/ole">
              <p:oleObj spid="_x0000_s57358" name="Equation" r:id="rId11" imgW="15228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646374">
            <a:off x="277145" y="-61913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522703">
            <a:off x="7892022" y="5637326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38200" y="990600"/>
            <a:ext cx="784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76200" y="2260664"/>
            <a:ext cx="2133600" cy="1226381"/>
            <a:chOff x="240" y="720"/>
            <a:chExt cx="1920" cy="1056"/>
          </a:xfrm>
        </p:grpSpPr>
        <p:sp>
          <p:nvSpPr>
            <p:cNvPr id="15" name="AutoShape 4"/>
            <p:cNvSpPr>
              <a:spLocks noChangeArrowheads="1"/>
            </p:cNvSpPr>
            <p:nvPr/>
          </p:nvSpPr>
          <p:spPr bwMode="auto">
            <a:xfrm>
              <a:off x="240" y="720"/>
              <a:ext cx="1920" cy="1056"/>
            </a:xfrm>
            <a:prstGeom prst="diamond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541" y="1078"/>
              <a:ext cx="96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>
              <a:off x="874" y="896"/>
              <a:ext cx="96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>
              <a:off x="567" y="894"/>
              <a:ext cx="951" cy="5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H="1">
              <a:off x="864" y="1069"/>
              <a:ext cx="951" cy="5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246" y="1088"/>
              <a:ext cx="608" cy="338"/>
            </a:xfrm>
            <a:prstGeom prst="diamond">
              <a:avLst/>
            </a:prstGeom>
            <a:solidFill>
              <a:srgbClr val="3366FF">
                <a:alpha val="91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10"/>
            <p:cNvSpPr>
              <a:spLocks noChangeArrowheads="1"/>
            </p:cNvSpPr>
            <p:nvPr/>
          </p:nvSpPr>
          <p:spPr bwMode="auto">
            <a:xfrm>
              <a:off x="524" y="1248"/>
              <a:ext cx="666" cy="345"/>
            </a:xfrm>
            <a:prstGeom prst="diamond">
              <a:avLst/>
            </a:prstGeom>
            <a:solidFill>
              <a:srgbClr val="3366FF">
                <a:alpha val="91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" name="Group 13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54707625"/>
              </p:ext>
            </p:extLst>
          </p:nvPr>
        </p:nvGraphicFramePr>
        <p:xfrm>
          <a:off x="2437275" y="2160270"/>
          <a:ext cx="2209800" cy="155448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5181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5181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5257800" y="2209800"/>
            <a:ext cx="1524000" cy="1402773"/>
            <a:chOff x="4876800" y="2190750"/>
            <a:chExt cx="1524000" cy="1402773"/>
          </a:xfrm>
        </p:grpSpPr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4888375" y="2190750"/>
              <a:ext cx="1511300" cy="140277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9" name="Group 41"/>
            <p:cNvGrpSpPr/>
            <p:nvPr/>
          </p:nvGrpSpPr>
          <p:grpSpPr>
            <a:xfrm>
              <a:off x="4876800" y="2190750"/>
              <a:ext cx="1524000" cy="1402773"/>
              <a:chOff x="4876800" y="2190750"/>
              <a:chExt cx="1524000" cy="1402773"/>
            </a:xfrm>
          </p:grpSpPr>
          <p:sp>
            <p:nvSpPr>
              <p:cNvPr id="30" name="AutoShape 24"/>
              <p:cNvSpPr>
                <a:spLocks noChangeArrowheads="1"/>
              </p:cNvSpPr>
              <p:nvPr/>
            </p:nvSpPr>
            <p:spPr bwMode="auto">
              <a:xfrm>
                <a:off x="4877925" y="2899698"/>
                <a:ext cx="1511300" cy="685800"/>
              </a:xfrm>
              <a:prstGeom prst="triangle">
                <a:avLst>
                  <a:gd name="adj" fmla="val 5000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 flipH="1" flipV="1">
                <a:off x="4889500" y="2190750"/>
                <a:ext cx="1511300" cy="140277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4876800" y="2190750"/>
                <a:ext cx="1510175" cy="139474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" name="Straight Connector 44"/>
          <p:cNvCxnSpPr/>
          <p:nvPr/>
        </p:nvCxnSpPr>
        <p:spPr>
          <a:xfrm rot="16200000" flipH="1">
            <a:off x="7536741" y="3345741"/>
            <a:ext cx="732692" cy="43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6934200" y="2133600"/>
            <a:ext cx="1981200" cy="1600200"/>
            <a:chOff x="6934200" y="2190750"/>
            <a:chExt cx="1981200" cy="1600200"/>
          </a:xfrm>
        </p:grpSpPr>
        <p:grpSp>
          <p:nvGrpSpPr>
            <p:cNvPr id="36" name="Group 35"/>
            <p:cNvGrpSpPr/>
            <p:nvPr/>
          </p:nvGrpSpPr>
          <p:grpSpPr>
            <a:xfrm>
              <a:off x="6934200" y="2190750"/>
              <a:ext cx="1981200" cy="1600200"/>
              <a:chOff x="6629400" y="2190750"/>
              <a:chExt cx="1981200" cy="1600200"/>
            </a:xfrm>
          </p:grpSpPr>
          <p:grpSp>
            <p:nvGrpSpPr>
              <p:cNvPr id="37" name="Group 79"/>
              <p:cNvGrpSpPr/>
              <p:nvPr/>
            </p:nvGrpSpPr>
            <p:grpSpPr>
              <a:xfrm>
                <a:off x="6629400" y="2190750"/>
                <a:ext cx="1981200" cy="1600200"/>
                <a:chOff x="6629400" y="2190750"/>
                <a:chExt cx="1981200" cy="1600200"/>
              </a:xfrm>
            </p:grpSpPr>
            <p:sp>
              <p:nvSpPr>
                <p:cNvPr id="43" name="AutoShape 155"/>
                <p:cNvSpPr>
                  <a:spLocks noChangeArrowheads="1"/>
                </p:cNvSpPr>
                <p:nvPr/>
              </p:nvSpPr>
              <p:spPr bwMode="auto">
                <a:xfrm>
                  <a:off x="6629400" y="2190750"/>
                  <a:ext cx="1981200" cy="1600200"/>
                </a:xfrm>
                <a:prstGeom prst="hexagon">
                  <a:avLst>
                    <a:gd name="adj" fmla="val 29808"/>
                    <a:gd name="vf" fmla="val 115470"/>
                  </a:avLst>
                </a:prstGeom>
                <a:noFill/>
                <a:ln w="2857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AutoShape 161"/>
                <p:cNvSpPr>
                  <a:spLocks noChangeArrowheads="1"/>
                </p:cNvSpPr>
                <p:nvPr/>
              </p:nvSpPr>
              <p:spPr bwMode="auto">
                <a:xfrm rot="10800000">
                  <a:off x="7086601" y="2190750"/>
                  <a:ext cx="489974" cy="810358"/>
                </a:xfrm>
                <a:prstGeom prst="rtTriangle">
                  <a:avLst/>
                </a:prstGeom>
                <a:solidFill>
                  <a:srgbClr val="0066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cxnSp>
            <p:nvCxnSpPr>
              <p:cNvPr id="38" name="Straight Connector 37"/>
              <p:cNvCxnSpPr/>
              <p:nvPr/>
            </p:nvCxnSpPr>
            <p:spPr>
              <a:xfrm flipV="1">
                <a:off x="7565000" y="2190750"/>
                <a:ext cx="557037" cy="81035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44" idx="0"/>
                <a:endCxn id="43" idx="1"/>
              </p:cNvCxnSpPr>
              <p:nvPr/>
            </p:nvCxnSpPr>
            <p:spPr>
              <a:xfrm>
                <a:off x="7576575" y="3001108"/>
                <a:ext cx="557037" cy="78984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44" idx="0"/>
                <a:endCxn id="43" idx="2"/>
              </p:cNvCxnSpPr>
              <p:nvPr/>
            </p:nvCxnSpPr>
            <p:spPr>
              <a:xfrm flipH="1">
                <a:off x="7106388" y="3001108"/>
                <a:ext cx="470187" cy="78984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6834850" y="2607504"/>
                <a:ext cx="1524000" cy="8001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6846425" y="2584354"/>
                <a:ext cx="1524000" cy="8001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>
              <a:stCxn id="43" idx="0"/>
              <a:endCxn id="43" idx="3"/>
            </p:cNvCxnSpPr>
            <p:nvPr/>
          </p:nvCxnSpPr>
          <p:spPr>
            <a:xfrm flipH="1">
              <a:off x="6934200" y="2990850"/>
              <a:ext cx="1981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1066800" y="3810000"/>
          <a:ext cx="323850" cy="762000"/>
        </p:xfrm>
        <a:graphic>
          <a:graphicData uri="http://schemas.openxmlformats.org/presentationml/2006/ole">
            <p:oleObj spid="_x0000_s58370" name="Equation" r:id="rId5" imgW="215640" imgH="393480" progId="Equation.DSMT4">
              <p:embed/>
            </p:oleObj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3429000" y="4038600"/>
          <a:ext cx="419100" cy="762000"/>
        </p:xfrm>
        <a:graphic>
          <a:graphicData uri="http://schemas.openxmlformats.org/presentationml/2006/ole">
            <p:oleObj spid="_x0000_s58371" name="Equation" r:id="rId6" imgW="279360" imgH="393480" progId="Equation.DSMT4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6019800" y="3886200"/>
          <a:ext cx="323850" cy="762000"/>
        </p:xfrm>
        <a:graphic>
          <a:graphicData uri="http://schemas.openxmlformats.org/presentationml/2006/ole">
            <p:oleObj spid="_x0000_s58372" name="Equation" r:id="rId7" imgW="215640" imgH="393480" progId="Equation.DSMT4">
              <p:embed/>
            </p:oleObj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7924800" y="3962400"/>
          <a:ext cx="419100" cy="762000"/>
        </p:xfrm>
        <a:graphic>
          <a:graphicData uri="http://schemas.openxmlformats.org/presentationml/2006/ole">
            <p:oleObj spid="_x0000_s58373" name="Equation" r:id="rId8" imgW="279360" imgH="393480" progId="Equation.DSMT4">
              <p:embed/>
            </p:oleObj>
          </a:graphicData>
        </a:graphic>
      </p:graphicFrame>
      <p:cxnSp>
        <p:nvCxnSpPr>
          <p:cNvPr id="58" name="Straight Connector 57"/>
          <p:cNvCxnSpPr/>
          <p:nvPr/>
        </p:nvCxnSpPr>
        <p:spPr>
          <a:xfrm>
            <a:off x="2438400" y="3200400"/>
            <a:ext cx="533400" cy="158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2628900" y="2476500"/>
            <a:ext cx="685800" cy="158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505200" y="2667000"/>
            <a:ext cx="762000" cy="158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114800" y="3200400"/>
            <a:ext cx="457200" cy="158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051153">
            <a:off x="-70389" y="5900806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>
            <a:off x="609600" y="3988713"/>
            <a:ext cx="4042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048000" y="4141113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38800" y="40649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43800" y="4141113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1"/>
          <p:cNvSpPr>
            <a:spLocks noChangeArrowheads="1"/>
          </p:cNvSpPr>
          <p:nvPr/>
        </p:nvSpPr>
        <p:spPr bwMode="auto">
          <a:xfrm>
            <a:off x="5105400" y="4038600"/>
            <a:ext cx="819150" cy="14478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6" name="Rectangle 72"/>
          <p:cNvSpPr>
            <a:spLocks noChangeArrowheads="1"/>
          </p:cNvSpPr>
          <p:nvPr/>
        </p:nvSpPr>
        <p:spPr bwMode="auto">
          <a:xfrm>
            <a:off x="5924550" y="4038600"/>
            <a:ext cx="81915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7" name="Rectangle 73"/>
          <p:cNvSpPr>
            <a:spLocks noChangeArrowheads="1"/>
          </p:cNvSpPr>
          <p:nvPr/>
        </p:nvSpPr>
        <p:spPr bwMode="auto">
          <a:xfrm>
            <a:off x="6743700" y="4038600"/>
            <a:ext cx="81915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8" name="Rectangle 50"/>
          <p:cNvSpPr>
            <a:spLocks noChangeArrowheads="1"/>
          </p:cNvSpPr>
          <p:nvPr/>
        </p:nvSpPr>
        <p:spPr bwMode="auto">
          <a:xfrm>
            <a:off x="533400" y="4038600"/>
            <a:ext cx="819150" cy="14478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9" name="Rectangle 51"/>
          <p:cNvSpPr>
            <a:spLocks noChangeArrowheads="1"/>
          </p:cNvSpPr>
          <p:nvPr/>
        </p:nvSpPr>
        <p:spPr bwMode="auto">
          <a:xfrm>
            <a:off x="1352550" y="4038600"/>
            <a:ext cx="81915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10" name="Rectangle 52"/>
          <p:cNvSpPr>
            <a:spLocks noChangeArrowheads="1"/>
          </p:cNvSpPr>
          <p:nvPr/>
        </p:nvSpPr>
        <p:spPr bwMode="auto">
          <a:xfrm>
            <a:off x="2171700" y="4038600"/>
            <a:ext cx="81915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11" name="Text Box 59"/>
          <p:cNvSpPr txBox="1">
            <a:spLocks noChangeArrowheads="1"/>
          </p:cNvSpPr>
          <p:nvPr/>
        </p:nvSpPr>
        <p:spPr bwMode="auto">
          <a:xfrm>
            <a:off x="228600" y="2596511"/>
            <a:ext cx="9144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tô màu trong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hình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biểu diễn phân số nào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14" name="Text Box 76"/>
          <p:cNvSpPr txBox="1">
            <a:spLocks noChangeArrowheads="1"/>
          </p:cNvSpPr>
          <p:nvPr/>
        </p:nvSpPr>
        <p:spPr bwMode="auto">
          <a:xfrm>
            <a:off x="3657600" y="5867400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5" name="Line 80"/>
          <p:cNvSpPr>
            <a:spLocks noChangeShapeType="1"/>
          </p:cNvSpPr>
          <p:nvPr/>
        </p:nvSpPr>
        <p:spPr bwMode="auto">
          <a:xfrm>
            <a:off x="5105400" y="4800600"/>
            <a:ext cx="2457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6" name="Text Box 59"/>
          <p:cNvSpPr txBox="1">
            <a:spLocks noChangeArrowheads="1"/>
          </p:cNvSpPr>
          <p:nvPr/>
        </p:nvSpPr>
        <p:spPr bwMode="auto">
          <a:xfrm>
            <a:off x="228600" y="3124200"/>
            <a:ext cx="83058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không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33426" y="5999271"/>
            <a:ext cx="1743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b="1" i="1" dirty="0" err="1">
                <a:solidFill>
                  <a:srgbClr val="FF0000"/>
                </a:solidFill>
              </a:rPr>
              <a:t>Hình</a:t>
            </a:r>
            <a:r>
              <a:rPr lang="en-US" sz="2800" b="1" i="1" dirty="0">
                <a:solidFill>
                  <a:srgbClr val="FF0000"/>
                </a:solidFill>
              </a:rPr>
              <a:t> 1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829300" y="6003505"/>
            <a:ext cx="209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FF0000"/>
                </a:solidFill>
              </a:rPr>
              <a:t>Hình 2</a:t>
            </a:r>
            <a:endParaRPr lang="vi-VN" sz="2800" b="1" i="1">
              <a:solidFill>
                <a:srgbClr val="FF0000"/>
              </a:solidFill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04800" y="2127889"/>
            <a:ext cx="62484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5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5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5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5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5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5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5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5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101782" y="4171950"/>
                <a:ext cx="47961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1782" y="5562601"/>
                <a:ext cx="479618" cy="1202380"/>
              </a:xfrm>
              <a:prstGeom prst="rect">
                <a:avLst/>
              </a:prstGeom>
              <a:blipFill rotWithShape="1">
                <a:blip r:embed="rId2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4244782" y="4184565"/>
                <a:ext cx="47961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782" y="5579421"/>
                <a:ext cx="479618" cy="1202380"/>
              </a:xfrm>
              <a:prstGeom prst="rect">
                <a:avLst/>
              </a:prstGeom>
              <a:blipFill rotWithShape="1">
                <a:blip r:embed="rId3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430633">
            <a:off x="-265621" y="77894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76200" y="177225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1066800"/>
            <a:ext cx="38026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304800" y="1600200"/>
            <a:ext cx="62484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5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500" b="1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438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4" grpId="0"/>
      <p:bldP spid="15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13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646374">
            <a:off x="277145" y="-61913"/>
            <a:ext cx="14001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76200"/>
            <a:ext cx="9296400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SỐ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 TỬ VÀ MẪU LÀ SỐ NGUYÊN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amaryllis0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368801">
            <a:off x="-60184" y="5519768"/>
            <a:ext cx="1384596" cy="135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2400" y="914400"/>
            <a:ext cx="38026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447800"/>
            <a:ext cx="46482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877705"/>
            <a:ext cx="4495800" cy="1246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5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biễu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52400" y="3048000"/>
            <a:ext cx="4800600" cy="4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u="sng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16200000" flipH="1">
            <a:off x="2286794" y="3810794"/>
            <a:ext cx="5257006" cy="7540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4876800" y="990600"/>
            <a:ext cx="4038601" cy="858983"/>
            <a:chOff x="4876800" y="990600"/>
            <a:chExt cx="4038601" cy="858983"/>
          </a:xfrm>
        </p:grpSpPr>
        <p:sp>
          <p:nvSpPr>
            <p:cNvPr id="14" name="TextBox 13"/>
            <p:cNvSpPr txBox="1"/>
            <p:nvPr/>
          </p:nvSpPr>
          <p:spPr>
            <a:xfrm>
              <a:off x="4876800" y="1295400"/>
              <a:ext cx="326243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8001000" y="990600"/>
            <a:ext cx="914401" cy="858983"/>
          </p:xfrm>
          <a:graphic>
            <a:graphicData uri="http://schemas.openxmlformats.org/presentationml/2006/ole">
              <p:oleObj spid="_x0000_s69633" name="Equation" r:id="rId5" imgW="419040" imgH="393480" progId="Equation.DSMT4">
                <p:embed/>
              </p:oleObj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5029200" y="1981200"/>
            <a:ext cx="2944813" cy="858838"/>
            <a:chOff x="5029200" y="1981200"/>
            <a:chExt cx="2944813" cy="858838"/>
          </a:xfrm>
        </p:grpSpPr>
        <p:sp>
          <p:nvSpPr>
            <p:cNvPr id="18" name="TextBox 17"/>
            <p:cNvSpPr txBox="1"/>
            <p:nvPr/>
          </p:nvSpPr>
          <p:spPr>
            <a:xfrm>
              <a:off x="5029200" y="2133600"/>
              <a:ext cx="21162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en-US" sz="22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1.6 = 2.3 </a:t>
              </a:r>
              <a:r>
                <a:rPr lang="en-US" sz="22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nên</a:t>
              </a:r>
              <a:endPara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7113588" y="1981200"/>
            <a:ext cx="860425" cy="858838"/>
          </p:xfrm>
          <a:graphic>
            <a:graphicData uri="http://schemas.openxmlformats.org/presentationml/2006/ole">
              <p:oleObj spid="_x0000_s69636" name="Equation" r:id="rId6" imgW="393480" imgH="393480" progId="Equation.DSMT4">
                <p:embed/>
              </p:oleObj>
            </a:graphicData>
          </a:graphic>
        </p:graphicFrame>
      </p:grpSp>
      <p:grpSp>
        <p:nvGrpSpPr>
          <p:cNvPr id="26" name="Group 25"/>
          <p:cNvGrpSpPr/>
          <p:nvPr/>
        </p:nvGrpSpPr>
        <p:grpSpPr>
          <a:xfrm>
            <a:off x="152400" y="3505200"/>
            <a:ext cx="4572000" cy="1828799"/>
            <a:chOff x="152400" y="3581401"/>
            <a:chExt cx="4572000" cy="1828799"/>
          </a:xfrm>
        </p:grpSpPr>
        <p:sp>
          <p:nvSpPr>
            <p:cNvPr id="22" name="TextBox 21"/>
            <p:cNvSpPr txBox="1"/>
            <p:nvPr/>
          </p:nvSpPr>
          <p:spPr>
            <a:xfrm>
              <a:off x="152400" y="3581401"/>
              <a:ext cx="4572000" cy="182357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500" b="1" u="sng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25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b="1" u="sng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nhớ</a:t>
              </a:r>
              <a:r>
                <a:rPr lang="en-US" sz="25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  .</a:t>
              </a:r>
            </a:p>
            <a:p>
              <a:pPr algn="just">
                <a:lnSpc>
                  <a:spcPct val="150000"/>
                </a:lnSpc>
              </a:pP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a.d</a:t>
              </a:r>
              <a:r>
                <a:rPr lang="en-US" sz="25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5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b.c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Ngược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a.d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b.c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/>
          </p:nvGraphicFramePr>
          <p:xfrm>
            <a:off x="3807542" y="3733800"/>
            <a:ext cx="688258" cy="609600"/>
          </p:xfrm>
          <a:graphic>
            <a:graphicData uri="http://schemas.openxmlformats.org/presentationml/2006/ole">
              <p:oleObj spid="_x0000_s69637" name="Equation" r:id="rId7" imgW="444240" imgH="393480" progId="Equation.DSMT4">
                <p:embed/>
              </p:oleObj>
            </a:graphicData>
          </a:graphic>
        </p:graphicFrame>
        <p:graphicFrame>
          <p:nvGraphicFramePr>
            <p:cNvPr id="69639" name="Object 7"/>
            <p:cNvGraphicFramePr>
              <a:graphicFrameLocks noChangeAspect="1"/>
            </p:cNvGraphicFramePr>
            <p:nvPr/>
          </p:nvGraphicFramePr>
          <p:xfrm>
            <a:off x="838200" y="4191000"/>
            <a:ext cx="650875" cy="609600"/>
          </p:xfrm>
          <a:graphic>
            <a:graphicData uri="http://schemas.openxmlformats.org/presentationml/2006/ole">
              <p:oleObj spid="_x0000_s69639" name="Equation" r:id="rId8" imgW="419040" imgH="393480" progId="Equation.DSMT4">
                <p:embed/>
              </p:oleObj>
            </a:graphicData>
          </a:graphic>
        </p:graphicFrame>
        <p:graphicFrame>
          <p:nvGraphicFramePr>
            <p:cNvPr id="25" name="Object 7"/>
            <p:cNvGraphicFramePr>
              <a:graphicFrameLocks noChangeAspect="1"/>
            </p:cNvGraphicFramePr>
            <p:nvPr/>
          </p:nvGraphicFramePr>
          <p:xfrm>
            <a:off x="2362200" y="4800600"/>
            <a:ext cx="650875" cy="609600"/>
          </p:xfrm>
          <a:graphic>
            <a:graphicData uri="http://schemas.openxmlformats.org/presentationml/2006/ole">
              <p:oleObj spid="_x0000_s69640" name="Equation" r:id="rId9" imgW="419040" imgH="393480" progId="Equation.DSMT4">
                <p:embed/>
              </p:oleObj>
            </a:graphicData>
          </a:graphic>
        </p:graphicFrame>
      </p:grpSp>
      <p:sp>
        <p:nvSpPr>
          <p:cNvPr id="43" name="Rectangle 42"/>
          <p:cNvSpPr/>
          <p:nvPr/>
        </p:nvSpPr>
        <p:spPr>
          <a:xfrm>
            <a:off x="9753600" y="5791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3700</TotalTime>
  <Words>949</Words>
  <Application>Microsoft Office PowerPoint</Application>
  <PresentationFormat>On-screen Show (4:3)</PresentationFormat>
  <Paragraphs>149</Paragraphs>
  <Slides>19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Balloons</vt:lpstr>
      <vt:lpstr>Equation</vt:lpstr>
      <vt:lpstr>MathType 6.0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ACB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PHAM THI NGOC TRING</cp:lastModifiedBy>
  <cp:revision>163</cp:revision>
  <dcterms:created xsi:type="dcterms:W3CDTF">2008-10-09T01:09:18Z</dcterms:created>
  <dcterms:modified xsi:type="dcterms:W3CDTF">2022-02-07T13:46:24Z</dcterms:modified>
</cp:coreProperties>
</file>